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0611"/>
  <workbookPr defaultThemeVersion="166925"/>
  <mc:AlternateContent xmlns:mc="http://schemas.openxmlformats.org/markup-compatibility/2006">
    <mc:Choice Requires="x15">
      <x15ac:absPath xmlns:x15ac="http://schemas.microsoft.com/office/spreadsheetml/2010/11/ac" url="/Volumes/DATA/Projects/Tasks/RS/RSD-9103/"/>
    </mc:Choice>
  </mc:AlternateContent>
  <xr:revisionPtr revIDLastSave="0" documentId="13_ncr:1_{0C8E5E2F-967B-534B-9DED-48CE39E54F92}" xr6:coauthVersionLast="47" xr6:coauthVersionMax="47" xr10:uidLastSave="{00000000-0000-0000-0000-000000000000}"/>
  <bookViews>
    <workbookView xWindow="0" yWindow="500" windowWidth="28800" windowHeight="16440" xr2:uid="{FFFE865C-EE30-4061-90C2-5EC75F036B28}"/>
  </bookViews>
  <sheets>
    <sheet name="Sales" sheetId="17" r:id="rId1"/>
    <sheet name="Returns" sheetId="16" r:id="rId2"/>
    <sheet name="International Physical Sales" sheetId="21" r:id="rId3"/>
    <sheet name="International Physical Returns" sheetId="22" r:id="rId4"/>
    <sheet name="Downloads" sheetId="14" r:id="rId5"/>
    <sheet name="Streams" sheetId="18" r:id="rId6"/>
    <sheet name="Wireless" sheetId="19" r:id="rId7"/>
    <sheet name="International Digital" sheetId="15" r:id="rId8"/>
    <sheet name="Amazon Vinyl Packaging" sheetId="12" r:id="rId9"/>
  </sheets>
  <externalReferences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</externalReferences>
  <definedNames>
    <definedName name="__123Graph_A" hidden="1">#REF!</definedName>
    <definedName name="__123Graph_B" hidden="1">#REF!</definedName>
    <definedName name="__123Graph_C" hidden="1">#REF!</definedName>
    <definedName name="__123Graph_D" hidden="1">#REF!</definedName>
    <definedName name="__123Graph_E" hidden="1">#REF!</definedName>
    <definedName name="__123Graph_F" hidden="1">#REF!</definedName>
    <definedName name="__123Graph_X" hidden="1">#REF!</definedName>
    <definedName name="__advances__X">#REF!</definedName>
    <definedName name="__data__X">#REF!</definedName>
    <definedName name="__digi_sales__X">'[1]Digital Sales'!#REF!</definedName>
    <definedName name="__expenses__X">#REF!</definedName>
    <definedName name="__label__">'[1]Digital Sales'!#REF!</definedName>
    <definedName name="__label2__">#REF!</definedName>
    <definedName name="__label3__">'[2]Stock Movement'!#REF!</definedName>
    <definedName name="__liqui_schedule__X">#REF!</definedName>
    <definedName name="__LTR1">#REF!</definedName>
    <definedName name="__LTR2">#REF!</definedName>
    <definedName name="__other_income__X">#REF!</definedName>
    <definedName name="__phys_sales__X">#REF!</definedName>
    <definedName name="__PVq2">[3]PriorPVLoad!#REF!</definedName>
    <definedName name="__PVQ3">[4]Tables!#REF!</definedName>
    <definedName name="__PVQ4">[4]Tables!#REF!</definedName>
    <definedName name="__release__">'[1]Digital Sales'!#REF!</definedName>
    <definedName name="__release2__">#REF!</definedName>
    <definedName name="__release3__">'[2]Stock Movement'!#REF!</definedName>
    <definedName name="__statement__">#REF!</definedName>
    <definedName name="__statement2__">#REF!</definedName>
    <definedName name="__statement3__">#REF!</definedName>
    <definedName name="__stockmove__X">'[2]Stock Movement'!#REF!</definedName>
    <definedName name="__summary__">#REF!</definedName>
    <definedName name="_.UPDATE">#REF!</definedName>
    <definedName name="_2">#REF!</definedName>
    <definedName name="_81101_1">#REF!</definedName>
    <definedName name="_81102_1">#REF!</definedName>
    <definedName name="_81103_1">#REF!</definedName>
    <definedName name="_81138_1">#REF!</definedName>
    <definedName name="_81138_2">#REF!</definedName>
    <definedName name="_81139_1">#REF!</definedName>
    <definedName name="_81148_1">#REF!</definedName>
    <definedName name="_81149_1">#REF!</definedName>
    <definedName name="_81150_1">#REF!</definedName>
    <definedName name="_81151_1">#REF!</definedName>
    <definedName name="_81152_1">#REF!</definedName>
    <definedName name="_81153_1">#REF!</definedName>
    <definedName name="_81154_1">#REF!</definedName>
    <definedName name="_81155_1">#REF!</definedName>
    <definedName name="_81156_1">#REF!</definedName>
    <definedName name="_81157_1">#REF!</definedName>
    <definedName name="_81158_1">#REF!</definedName>
    <definedName name="_81159_1">#REF!</definedName>
    <definedName name="_81160_1">#REF!</definedName>
    <definedName name="_81161_1">#REF!</definedName>
    <definedName name="_81162_1">#REF!</definedName>
    <definedName name="_81163_1">#REF!</definedName>
    <definedName name="_81163_2">#REF!</definedName>
    <definedName name="_81163_3">#REF!</definedName>
    <definedName name="_81209_1">#REF!</definedName>
    <definedName name="_81379_1">#REF!</definedName>
    <definedName name="_81426_1">#REF!</definedName>
    <definedName name="_Fill" hidden="1">#REF!</definedName>
    <definedName name="_Key1" hidden="1">#REF!</definedName>
    <definedName name="_Key2" hidden="1">#REF!</definedName>
    <definedName name="_LTR1">#REF!</definedName>
    <definedName name="_LTR2">#REF!</definedName>
    <definedName name="_Order1" hidden="1">255</definedName>
    <definedName name="_Order2" hidden="1">255</definedName>
    <definedName name="_pag1">'[5]National Comps'!#REF!</definedName>
    <definedName name="_PFY1">#REF!</definedName>
    <definedName name="_PFY2">#REF!</definedName>
    <definedName name="_Sort" hidden="1">#REF!</definedName>
    <definedName name="_ts1">[6]layout!$BU$71</definedName>
    <definedName name="_ts10">[6]layout!$BK$61</definedName>
    <definedName name="_ts11">[6]layout!$BA$61</definedName>
    <definedName name="_ts12">[6]layout!$AQ$61</definedName>
    <definedName name="_ts13">[6]layout!$AG$61</definedName>
    <definedName name="_ts14">[6]layout!$W$61</definedName>
    <definedName name="_ts15">[6]layout!$M$61</definedName>
    <definedName name="_ts16">[6]layout!$C$61</definedName>
    <definedName name="_ts17">[6]layout!$BU$51</definedName>
    <definedName name="_ts18">[6]layout!$BK$51</definedName>
    <definedName name="_ts19">[6]layout!$BA$51</definedName>
    <definedName name="_ts2">[6]layout!$BK$71</definedName>
    <definedName name="_ts20">[6]layout!$AQ$51</definedName>
    <definedName name="_ts21">[6]layout!$AG$51</definedName>
    <definedName name="_ts22">[6]layout!$W$51</definedName>
    <definedName name="_ts23">[6]layout!$M$51</definedName>
    <definedName name="_ts24">[6]layout!$C$51</definedName>
    <definedName name="_ts25">[6]layout!$BU$42</definedName>
    <definedName name="_ts26">[6]layout!$BK$42</definedName>
    <definedName name="_ts27">[6]layout!$BA$42</definedName>
    <definedName name="_ts28">[6]layout!$AQ$42</definedName>
    <definedName name="_ts29">[6]layout!$AG$42</definedName>
    <definedName name="_ts3">[6]layout!$BA$71</definedName>
    <definedName name="_ts30">[6]layout!$W$42</definedName>
    <definedName name="_ts31">[6]layout!$M$42</definedName>
    <definedName name="_ts32">[6]layout!$C$42</definedName>
    <definedName name="_ts33">[6]layout!$BU$32</definedName>
    <definedName name="_ts34">[6]layout!$BK$32</definedName>
    <definedName name="_ts35">[6]layout!$BA$32</definedName>
    <definedName name="_ts36">[6]layout!$AQ$32</definedName>
    <definedName name="_ts37">[6]layout!$AG$32</definedName>
    <definedName name="_ts38">[6]layout!$W$32</definedName>
    <definedName name="_ts39">[6]layout!$M$32</definedName>
    <definedName name="_ts4">[6]layout!$AQ$71</definedName>
    <definedName name="_ts40">[6]layout!$C$32</definedName>
    <definedName name="_ts41">[6]layout!$BU$22</definedName>
    <definedName name="_ts42">[6]layout!$BK$22</definedName>
    <definedName name="_ts43">[6]layout!$BA$22</definedName>
    <definedName name="_ts44">[6]layout!$AQ$22</definedName>
    <definedName name="_ts45">[6]layout!$AG$22</definedName>
    <definedName name="_ts46">[6]layout!$W$22</definedName>
    <definedName name="_ts47">[6]layout!$M$22</definedName>
    <definedName name="_ts48">[6]layout!$C$22</definedName>
    <definedName name="_ts49">[6]layout!$BU$12</definedName>
    <definedName name="_ts5">[6]layout!$AG$71</definedName>
    <definedName name="_ts50">[6]layout!$BK$12</definedName>
    <definedName name="_ts51">[6]layout!$BA$12</definedName>
    <definedName name="_ts52">[6]layout!$AQ$12</definedName>
    <definedName name="_ts53">[6]layout!$AG$12</definedName>
    <definedName name="_ts54">[6]layout!$W$12</definedName>
    <definedName name="_ts55">[6]layout!$M$12</definedName>
    <definedName name="_ts56">[6]layout!$C$12</definedName>
    <definedName name="_ts57">[6]layout!$BU$2</definedName>
    <definedName name="_ts58">[6]layout!$BK$2</definedName>
    <definedName name="_ts59">[6]layout!$BA$2</definedName>
    <definedName name="_ts6">[6]layout!$W$71</definedName>
    <definedName name="_ts60">[6]layout!$AQ$2</definedName>
    <definedName name="_ts61">[6]layout!$AG$2</definedName>
    <definedName name="_ts62">[6]layout!$W$2</definedName>
    <definedName name="_ts63">[6]layout!$M$2</definedName>
    <definedName name="_ts64">[6]layout!$C$2</definedName>
    <definedName name="_ts7">[6]layout!$M$71</definedName>
    <definedName name="_ts8">[6]layout!$C$71</definedName>
    <definedName name="_ts9">[6]layout!$BU$61</definedName>
    <definedName name="\A">#REF!</definedName>
    <definedName name="\B">#REF!</definedName>
    <definedName name="\C">#REF!</definedName>
    <definedName name="\D">#REF!</definedName>
    <definedName name="\H">#REF!</definedName>
    <definedName name="\I">#REF!</definedName>
    <definedName name="\M">#REF!</definedName>
    <definedName name="\P">#REF!</definedName>
    <definedName name="\P1">#REF!</definedName>
    <definedName name="\P2">#REF!</definedName>
    <definedName name="\P3">#REF!</definedName>
    <definedName name="\Q">#REF!</definedName>
    <definedName name="\T">#REF!</definedName>
    <definedName name="\W">#REF!</definedName>
    <definedName name="A">'[4]OrigBud &amp; Q4'!#REF!</definedName>
    <definedName name="AB">#REF!</definedName>
    <definedName name="AbrechBas">#REF!</definedName>
    <definedName name="AC">#REF!</definedName>
    <definedName name="AccessDatabase" hidden="1">"C:\PHANTOM\PHANTOM OF THE OPERA SYDNEY WEEKING 29TH FEBRUARY 19961.mdb"</definedName>
    <definedName name="AccountsPayable">#REF!</definedName>
    <definedName name="AccountsReceivable">#REF!</definedName>
    <definedName name="AcctCode">[7]Sheet3!$B$5:$C$47</definedName>
    <definedName name="AcctLookup">[8]Lkup!$F$2:$G$19</definedName>
    <definedName name="AcctSign">#REF!</definedName>
    <definedName name="ACMOP">'[4]Present Views'!#REF!</definedName>
    <definedName name="ACOMPQ2">'[4]Present Views'!#REF!</definedName>
    <definedName name="Acquiror">#REF!</definedName>
    <definedName name="AcquirorStockPrice">#REF!</definedName>
    <definedName name="ACTQ1">[4]Tables!#REF!</definedName>
    <definedName name="ACTQ2">[4]Tables!#REF!</definedName>
    <definedName name="ActualCFPS0">#REF!</definedName>
    <definedName name="ActualCFPS1">#REF!</definedName>
    <definedName name="ActualCFPS2">#REF!</definedName>
    <definedName name="ActualCFPS3">#REF!</definedName>
    <definedName name="ActualEPS0">#REF!</definedName>
    <definedName name="ActualEPS1">#REF!</definedName>
    <definedName name="ActualEPS2">#REF!</definedName>
    <definedName name="ActualEPS3">#REF!</definedName>
    <definedName name="ADJUSTMENT">#REF!</definedName>
    <definedName name="AdjustmentToIncomeTaxes">#REF!</definedName>
    <definedName name="AfterTaxItems">#REF!</definedName>
    <definedName name="ag">[9]TEST2500!$M$1013:$M$1015</definedName>
    <definedName name="all">#REF!</definedName>
    <definedName name="alloc">#REF!</definedName>
    <definedName name="ALLOWED">[10]Sheet3!$A$2:$A$3</definedName>
    <definedName name="amort">#REF!</definedName>
    <definedName name="Amortization">#REF!</definedName>
    <definedName name="AmortizationOfDeferredFinancingCosts">#REF!</definedName>
    <definedName name="AMP_REP">[11]RATE_WKSHT!$K$86</definedName>
    <definedName name="AnnoucementDate">#REF!</definedName>
    <definedName name="ap">#REF!</definedName>
    <definedName name="ar">#REF!</definedName>
    <definedName name="arcade">#REF!</definedName>
    <definedName name="as" hidden="1">{#N/A,#N/A,FALSE,"HBO Qtr";#N/A,#N/A,FALSE,"HBO Qtr Rev";#N/A,#N/A,FALSE,"HBO Qtr Cost";#N/A,#N/A,FALSE,"HBO Qtr Dom Subs";#N/A,#N/A,FALSE,"HBO Qtr Int'l";#N/A,#N/A,FALSE,"HBO Qtr CC Financial"}</definedName>
    <definedName name="asD">#REF!</definedName>
    <definedName name="asdf">#REF!</definedName>
    <definedName name="ass">#REF!</definedName>
    <definedName name="ATL_CLASSICS">[11]RATE_WKSHT!$K$109</definedName>
    <definedName name="ATLANTIC">[11]RATE_WKSHT!$K$25</definedName>
    <definedName name="Atlantic_Fee_Pct">#REF!</definedName>
    <definedName name="B">#REF!</definedName>
    <definedName name="Back_Out_Inventory">#REF!</definedName>
    <definedName name="bal">#REF!</definedName>
    <definedName name="BBI">[11]RATE_WKSHT!$K$48</definedName>
    <definedName name="BDF_Credit_Pct">#REF!</definedName>
    <definedName name="BDF_Option">#REF!</definedName>
    <definedName name="BDF_Option1">[12]Sheet2!$B$10</definedName>
    <definedName name="BlendedStockPrice">#REF!</definedName>
    <definedName name="BMD">[11]RATE_WKSHT!$K$94</definedName>
    <definedName name="BofA_cksdisb_Feb06_Query">#REF!</definedName>
    <definedName name="BookValuePerShare">#REF!</definedName>
    <definedName name="BORDER">#REF!</definedName>
    <definedName name="bridge">[13]Consolidated!#REF!</definedName>
    <definedName name="bs">#REF!</definedName>
    <definedName name="BSError">#REF!</definedName>
    <definedName name="CA">#REF!</definedName>
    <definedName name="CAGR">#REF!</definedName>
    <definedName name="CalendarCFPS1">#REF!</definedName>
    <definedName name="CalendarCFPS2">#REF!</definedName>
    <definedName name="CalendarCFPS3">#REF!</definedName>
    <definedName name="CalendarEPS1">#REF!</definedName>
    <definedName name="CalendarEPS2">#REF!</definedName>
    <definedName name="CalendarEPS3">#REF!</definedName>
    <definedName name="CapitalExpenditures">#REF!</definedName>
    <definedName name="CapitalExpendituresMargin">#REF!</definedName>
    <definedName name="CapitalizedInterestExpense">#REF!</definedName>
    <definedName name="carry">#REF!</definedName>
    <definedName name="CashAndMarketableSecurities">#REF!</definedName>
    <definedName name="CashFlowFromOperations">#REF!</definedName>
    <definedName name="cat">#REF!</definedName>
    <definedName name="CATALOG">#REF!</definedName>
    <definedName name="CATEGORY">[14]Sheet1!$B$2:$B$3</definedName>
    <definedName name="CatPrintDollars">#REF!</definedName>
    <definedName name="CATSUM">#REF!</definedName>
    <definedName name="cd">#REF!</definedName>
    <definedName name="cf">#REF!</definedName>
    <definedName name="CH">#REF!</definedName>
    <definedName name="ChangeInAccountsPayable">#REF!</definedName>
    <definedName name="ChangeInAccountsReceivable">#REF!</definedName>
    <definedName name="ChangeInInventories">#REF!</definedName>
    <definedName name="ChangeInNetWorkingCapital">#REF!</definedName>
    <definedName name="ChangeInOtherCurrentAssets">#REF!</definedName>
    <definedName name="ChangeInOtherCurrentLiabilities">#REF!</definedName>
    <definedName name="CHICAGO1">#REF!</definedName>
    <definedName name="CHICAGOII">#REF!</definedName>
    <definedName name="ClassA">#REF!</definedName>
    <definedName name="ClassB">#REF!</definedName>
    <definedName name="CNFGPRX">[4]Tables!#REF!</definedName>
    <definedName name="cnr">#REF!</definedName>
    <definedName name="CommonDividendsPaid">#REF!</definedName>
    <definedName name="Company6">'[15]3'!$B$34</definedName>
    <definedName name="Company6x">'[16]3'!$B$34</definedName>
    <definedName name="Company8">'[15]3'!$B$40</definedName>
    <definedName name="CompanyHQ">#REF!</definedName>
    <definedName name="CompanyName">#REF!</definedName>
    <definedName name="CompletionDate">#REF!</definedName>
    <definedName name="CONS">Q</definedName>
    <definedName name="Consideration">#REF!</definedName>
    <definedName name="ConversionToggle">#REF!</definedName>
    <definedName name="ConvertibleDebt">#REF!</definedName>
    <definedName name="ConvertibleDebt1">#REF!</definedName>
    <definedName name="ConvertibleDebt2">#REF!</definedName>
    <definedName name="ConvertibleDebt3">#REF!</definedName>
    <definedName name="ConvertibleDebt4">#REF!</definedName>
    <definedName name="ConvertibleDebtShares1">#REF!</definedName>
    <definedName name="ConvertibleDebtShares2">#REF!</definedName>
    <definedName name="ConvertibleDebtShares3">#REF!</definedName>
    <definedName name="ConvertibleDebtShares4">#REF!</definedName>
    <definedName name="ConvertiblePreferredBookValue">#REF!</definedName>
    <definedName name="ConvertiblePreferredBookValue1">#REF!</definedName>
    <definedName name="ConvertiblePreferredBookValue2">#REF!</definedName>
    <definedName name="ConvertiblePreferredLiquidValue">#REF!</definedName>
    <definedName name="ConvertiblePreferredLiquidValue1">#REF!</definedName>
    <definedName name="ConvertiblePreferredLiquidValue2">#REF!</definedName>
    <definedName name="ConvertiblePreferredShares1">#REF!</definedName>
    <definedName name="ConvertiblePreferredShares2">#REF!</definedName>
    <definedName name="COPY_4_FAX">#REF!</definedName>
    <definedName name="CostOfGoodsSold">#REF!</definedName>
    <definedName name="CourAccr">#REF!</definedName>
    <definedName name="ctab">#REF!</definedName>
    <definedName name="Currency">#REF!</definedName>
    <definedName name="Current_Day">'[17]Journal Entries'!#REF!</definedName>
    <definedName name="CustomTaxRate">#REF!</definedName>
    <definedName name="D">#REF!</definedName>
    <definedName name="dailyfcst">'[18]mtd bdgt'!$A$1:$T$32</definedName>
    <definedName name="DATA1">#REF!</definedName>
    <definedName name="DATA10">[19]Ledger!#REF!</definedName>
    <definedName name="DATA11">[19]Ledger!#REF!</definedName>
    <definedName name="Data12">#REF!</definedName>
    <definedName name="Data13">#REF!</definedName>
    <definedName name="Data14">#REF!</definedName>
    <definedName name="Data15">#REF!</definedName>
    <definedName name="Data16">#REF!</definedName>
    <definedName name="Data17">#REF!</definedName>
    <definedName name="Data18">#REF!</definedName>
    <definedName name="Data19">#REF!</definedName>
    <definedName name="DATA1A">#REF!</definedName>
    <definedName name="DATA1B">#REF!</definedName>
    <definedName name="DATA2">#REF!</definedName>
    <definedName name="Data20">#REF!</definedName>
    <definedName name="DATA2A">#REF!</definedName>
    <definedName name="DATA2B">#REF!</definedName>
    <definedName name="DATA3">#REF!</definedName>
    <definedName name="DATA3A">#REF!</definedName>
    <definedName name="DATA3B">#REF!</definedName>
    <definedName name="DATA4">#REF!</definedName>
    <definedName name="DATA4A">#REF!</definedName>
    <definedName name="DATA4B">#REF!</definedName>
    <definedName name="DATA5">#REF!</definedName>
    <definedName name="DATA6">#REF!</definedName>
    <definedName name="DATA7">[19]Ledger!#REF!</definedName>
    <definedName name="Data8">#REF!</definedName>
    <definedName name="Data9">#REF!</definedName>
    <definedName name="DataLabel1">#REF!</definedName>
    <definedName name="DataLabel10">#REF!</definedName>
    <definedName name="DataLabel11">#REF!</definedName>
    <definedName name="DataLabel12">#REF!</definedName>
    <definedName name="DataLabel13">#REF!</definedName>
    <definedName name="DataLabel14">#REF!</definedName>
    <definedName name="DataLabel15">#REF!</definedName>
    <definedName name="DataLabel16">#REF!</definedName>
    <definedName name="DataLabel17">#REF!</definedName>
    <definedName name="DataLabel18">#REF!</definedName>
    <definedName name="DataLabel19">#REF!</definedName>
    <definedName name="DataLabel2">#REF!</definedName>
    <definedName name="DataLabel20">#REF!</definedName>
    <definedName name="DataLabel3">#REF!</definedName>
    <definedName name="DataLabel4">#REF!</definedName>
    <definedName name="DataLabel5">#REF!</definedName>
    <definedName name="DataLabel6">#REF!</definedName>
    <definedName name="DataLabel7">#REF!</definedName>
    <definedName name="DataLabel8">#REF!</definedName>
    <definedName name="DataLabel9">#REF!</definedName>
    <definedName name="DataThrough">#REF!</definedName>
    <definedName name="Date">#REF!</definedName>
    <definedName name="Day_of_Period">'[17]Journal Entries'!#REF!</definedName>
    <definedName name="DaysInventories">#REF!</definedName>
    <definedName name="DaysPayables">#REF!</definedName>
    <definedName name="DaysReceivables">#REF!</definedName>
    <definedName name="dbbud95">[20]DBBUD95!$A$9:$AR$124</definedName>
    <definedName name="Dealname">#REF!</definedName>
    <definedName name="debt">'[5]National Comps'!#REF!</definedName>
    <definedName name="DebtBookCapitalization">#REF!</definedName>
    <definedName name="DebtConvertPrice1">#REF!</definedName>
    <definedName name="DebtConvertPrice2">#REF!</definedName>
    <definedName name="DebtConvertPrice3">#REF!</definedName>
    <definedName name="DebtConvertPrice4">#REF!</definedName>
    <definedName name="DebtEBITDA">#REF!</definedName>
    <definedName name="DebtMarketCapitalization">#REF!</definedName>
    <definedName name="DebtRentBookCapitalization">#REF!</definedName>
    <definedName name="DebtRentEBITDAR">#REF!</definedName>
    <definedName name="DebtRentMarketCapitalization">#REF!</definedName>
    <definedName name="DeferredTaxes">#REF!</definedName>
    <definedName name="DepreciationAndDepletion">#REF!</definedName>
    <definedName name="Description1">#REF!</definedName>
    <definedName name="Description2">#REF!</definedName>
    <definedName name="Description3">#REF!</definedName>
    <definedName name="Description4">#REF!</definedName>
    <definedName name="DividendA">#REF!</definedName>
    <definedName name="DividendB">#REF!</definedName>
    <definedName name="DividendPayoutRatioA">#REF!</definedName>
    <definedName name="DividendPayoutRatioB">#REF!</definedName>
    <definedName name="DividendYieldA">#REF!</definedName>
    <definedName name="DividendYieldB">#REF!</definedName>
    <definedName name="DS">#REF!</definedName>
    <definedName name="DuffPhelps">#REF!</definedName>
    <definedName name="E">#REF!</definedName>
    <definedName name="EBIT">#REF!</definedName>
    <definedName name="EBITA">#REF!</definedName>
    <definedName name="EBITAGrowth">#REF!</definedName>
    <definedName name="EBITAMargin">#REF!</definedName>
    <definedName name="EBITCashInterest">#REF!</definedName>
    <definedName name="EBITDA">#REF!</definedName>
    <definedName name="ebitda_switch">[21]IRR!#REF!</definedName>
    <definedName name="EBITDACAPEXCashInterest">#REF!</definedName>
    <definedName name="EBITDACAPEXGrossInterest">#REF!</definedName>
    <definedName name="EBITDACAPEXNetInterest">#REF!</definedName>
    <definedName name="EBITDACashInterest">#REF!</definedName>
    <definedName name="EBITDACashInterestDividends">#REF!</definedName>
    <definedName name="EBITDAGrossInterest">#REF!</definedName>
    <definedName name="EBITDAGrossInterestDividends">#REF!</definedName>
    <definedName name="EBITDAGrowth">#REF!</definedName>
    <definedName name="EBITDAInterestCoverage">#REF!</definedName>
    <definedName name="EBITDAMargin">#REF!</definedName>
    <definedName name="EBITDANetInterest">#REF!</definedName>
    <definedName name="EBITDANetInterestDividends">#REF!</definedName>
    <definedName name="EBITDAR">#REF!</definedName>
    <definedName name="EBITDARCAPEXCashInterestRent">#REF!</definedName>
    <definedName name="EBITDARCAPEXGrossInterestRent">#REF!</definedName>
    <definedName name="EBITDARCAPEXNetInterestRent">#REF!</definedName>
    <definedName name="EBITDARCashInterestRent">#REF!</definedName>
    <definedName name="EBITDARGrossInterestRent">#REF!</definedName>
    <definedName name="EBITDARGrowth">#REF!</definedName>
    <definedName name="EBITDARMargin">#REF!</definedName>
    <definedName name="EBITDARNetInterestRent">#REF!</definedName>
    <definedName name="EBITGrossInterest">#REF!</definedName>
    <definedName name="EBITGrowth">#REF!</definedName>
    <definedName name="EBITMargin">#REF!</definedName>
    <definedName name="EBITNetInterest">#REF!</definedName>
    <definedName name="EffectiveTaxRate">#REF!</definedName>
    <definedName name="elementary2">'[22]Market Data(I)'!$C$33:$P$5151</definedName>
    <definedName name="elsubjects">'[23]Market Data(I)'!#REF!</definedName>
    <definedName name="enrollments">'[22]Market Data(I)'!$C$33:$M$51</definedName>
    <definedName name="entry">#REF!</definedName>
    <definedName name="EPITAPH">'[24]SALES&amp;EXP INPUT'!#REF!</definedName>
    <definedName name="EquityBeta">#REF!</definedName>
    <definedName name="EquityInUnconsolidatedAffiliates">#REF!</definedName>
    <definedName name="EquityValue">#REF!</definedName>
    <definedName name="er" hidden="1">{#N/A,#N/A,FALSE,"TBS Qtr";#N/A,#N/A,FALSE,"TBS Qtr Rev";#N/A,#N/A,FALSE,"TBS Qtr Cost";#N/A,#N/A,FALSE,"TBS Qtr Pene";#N/A,#N/A,FALSE,"TBS Qtr Dist";#N/A,#N/A,FALSE,"TBS QTR Parity"}</definedName>
    <definedName name="ExceptionLookup">#REF!</definedName>
    <definedName name="Exchange_rate">#REF!</definedName>
    <definedName name="ExchangeRatio">#REF!</definedName>
    <definedName name="Export_WMGINV_Report">#REF!</definedName>
    <definedName name="Export_WMGINV_W_ESS_CREDATE_Report">#REF!</definedName>
    <definedName name="Exportfile">#REF!</definedName>
    <definedName name="fcst">#REF!</definedName>
    <definedName name="Fcst99">#REF!</definedName>
    <definedName name="fcstmonth">#REF!</definedName>
    <definedName name="fcstqtr">#REF!</definedName>
    <definedName name="fcstytd">#REF!</definedName>
    <definedName name="FirmValue">#REF!</definedName>
    <definedName name="FirstCallDate">#REF!</definedName>
    <definedName name="Fitch">#REF!</definedName>
    <definedName name="FIVE">#REF!</definedName>
    <definedName name="FiveYearEPSGrowth">#REF!</definedName>
    <definedName name="Footnote1">#REF!</definedName>
    <definedName name="Footnote2">#REF!</definedName>
    <definedName name="Footnote3">#REF!</definedName>
    <definedName name="Footnote4">#REF!</definedName>
    <definedName name="Forward0">#REF!</definedName>
    <definedName name="Forward1">#REF!</definedName>
    <definedName name="Forward2">#REF!</definedName>
    <definedName name="FOUR">#REF!</definedName>
    <definedName name="FreeCashFlow">#REF!</definedName>
    <definedName name="Frequency">#REF!</definedName>
    <definedName name="full">#REF!</definedName>
    <definedName name="FullyDilutedSharesOutstanding">#REF!</definedName>
    <definedName name="FundsFromOperations">#REF!</definedName>
    <definedName name="FundsFromOperationsDebt">#REF!</definedName>
    <definedName name="FundsFromOperationsInterestCoverage">#REF!</definedName>
    <definedName name="FVFYE1EBIT">#REF!</definedName>
    <definedName name="FVFYE1EBITA">#REF!</definedName>
    <definedName name="FVFYE1EBITDA">#REF!</definedName>
    <definedName name="FVFYE1EBITDAR">#REF!</definedName>
    <definedName name="FVFYE1NetRevenues">#REF!</definedName>
    <definedName name="FVFYE1Other1">#REF!</definedName>
    <definedName name="FVFYE1Other2">#REF!</definedName>
    <definedName name="FVFYE1Other3">#REF!</definedName>
    <definedName name="FVFYE2EBIT">#REF!</definedName>
    <definedName name="FVFYE2EBITA">#REF!</definedName>
    <definedName name="FVFYE2EBITDA">#REF!</definedName>
    <definedName name="FVFYE2EBITDAR">#REF!</definedName>
    <definedName name="FVFYE2NetRevenues">#REF!</definedName>
    <definedName name="FVFYE2Other1">#REF!</definedName>
    <definedName name="FVFYE2Other2">#REF!</definedName>
    <definedName name="FVFYE2Other3">#REF!</definedName>
    <definedName name="FVLTMEBIT">#REF!</definedName>
    <definedName name="FVLTMEBITA">#REF!</definedName>
    <definedName name="FVLTMEBITDA">#REF!</definedName>
    <definedName name="FVLTMEBITDAR">#REF!</definedName>
    <definedName name="FVLTMOther1">#REF!</definedName>
    <definedName name="FVLTMOther2">#REF!</definedName>
    <definedName name="FVLTMOther3">#REF!</definedName>
    <definedName name="FVLTMRevenues">#REF!</definedName>
    <definedName name="FX">#REF!</definedName>
    <definedName name="FYE1EBIT">#REF!</definedName>
    <definedName name="FYE1EBITA">#REF!</definedName>
    <definedName name="FYE1EBITDA">#REF!</definedName>
    <definedName name="FYE1EBITDAR">#REF!</definedName>
    <definedName name="FYE1NetRevenues">#REF!</definedName>
    <definedName name="FYE1Other1">#REF!</definedName>
    <definedName name="FYE1Other2">#REF!</definedName>
    <definedName name="FYE1Other3">#REF!</definedName>
    <definedName name="FYE2EBIT">#REF!</definedName>
    <definedName name="FYE2EBITA">#REF!</definedName>
    <definedName name="FYE2EBITDA">#REF!</definedName>
    <definedName name="FYE2EBITDAR">#REF!</definedName>
    <definedName name="FYE2NetRevenues">#REF!</definedName>
    <definedName name="FYE2Other1">#REF!</definedName>
    <definedName name="FYE2Other2">#REF!</definedName>
    <definedName name="FYE2Other3">#REF!</definedName>
    <definedName name="FYEDocument">#REF!</definedName>
    <definedName name="GL">#REF!</definedName>
    <definedName name="GOTOCommentary">[25]!GOTOCommentary</definedName>
    <definedName name="GotoCover">[25]!GotoCover</definedName>
    <definedName name="GOTODetail">[25]!GOTODetail</definedName>
    <definedName name="GOTOFootnotes">[25]!GOTOFootnotes</definedName>
    <definedName name="GOTOGraph">[25]!GOTOGraph</definedName>
    <definedName name="GOTOTrend">[25]!GOTOTrend</definedName>
    <definedName name="GrossProfit">#REF!</definedName>
    <definedName name="GrossProfitMargin">#REF!</definedName>
    <definedName name="Group">#REF!</definedName>
    <definedName name="hanc">#REF!</definedName>
    <definedName name="Header">#REF!</definedName>
    <definedName name="HighDateA">#REF!</definedName>
    <definedName name="HighDateB">#REF!</definedName>
    <definedName name="HighOption1">#REF!</definedName>
    <definedName name="HighOption2">#REF!</definedName>
    <definedName name="HighOption3">#REF!</definedName>
    <definedName name="HighOption4">#REF!</definedName>
    <definedName name="HighPriceA">#REF!</definedName>
    <definedName name="HighPriceB">#REF!</definedName>
    <definedName name="hisubjects">'[23]Market Data(I)'!#REF!</definedName>
    <definedName name="HITCO" hidden="1">{#N/A,#N/A,FALSE,"TBS Qtr";#N/A,#N/A,FALSE,"TBS Qtr Rev";#N/A,#N/A,FALSE,"TBS Qtr Cost";#N/A,#N/A,FALSE,"TBS Qtr Pene";#N/A,#N/A,FALSE,"TBS Qtr Dist";#N/A,#N/A,FALSE,"TBS QTR Parity"}</definedName>
    <definedName name="HPapp">#REF!</definedName>
    <definedName name="HPfre">#REF!</definedName>
    <definedName name="HPnam">#REF!</definedName>
    <definedName name="IBESDate">#REF!</definedName>
    <definedName name="ImpFile">#REF!</definedName>
    <definedName name="INC">#REF!</definedName>
    <definedName name="Incl_Hist_Inv_Purch">#REF!</definedName>
    <definedName name="IncomeTaxes">#REF!</definedName>
    <definedName name="IndustryGroup">#REF!</definedName>
    <definedName name="Info1">#REF!</definedName>
    <definedName name="Info10A">#REF!</definedName>
    <definedName name="Info10B">#REF!</definedName>
    <definedName name="Info2">#REF!</definedName>
    <definedName name="Info3">#REF!</definedName>
    <definedName name="Info4A">#REF!</definedName>
    <definedName name="Info4B">#REF!</definedName>
    <definedName name="Info5A">#REF!</definedName>
    <definedName name="Info5B">#REF!</definedName>
    <definedName name="Info6A">#REF!</definedName>
    <definedName name="Info6B">#REF!</definedName>
    <definedName name="Info7A">#REF!</definedName>
    <definedName name="Info7B">#REF!</definedName>
    <definedName name="Info8A">#REF!</definedName>
    <definedName name="Info8B">#REF!</definedName>
    <definedName name="Info9A">#REF!</definedName>
    <definedName name="Info9B">#REF!</definedName>
    <definedName name="InfoLabel1">#REF!</definedName>
    <definedName name="InfoLabel10">#REF!</definedName>
    <definedName name="InfoLabel2">#REF!</definedName>
    <definedName name="InfoLabel3">#REF!</definedName>
    <definedName name="InfoLabel4">#REF!</definedName>
    <definedName name="InfoLabel5">#REF!</definedName>
    <definedName name="InfoLabel6">#REF!</definedName>
    <definedName name="InfoLabel7">#REF!</definedName>
    <definedName name="InfoLabel8">#REF!</definedName>
    <definedName name="InfoLabel9">#REF!</definedName>
    <definedName name="Input">#REF!</definedName>
    <definedName name="IntangibleAssets">#REF!</definedName>
    <definedName name="InterestExpense">#REF!</definedName>
    <definedName name="InterestIncome">#REF!</definedName>
    <definedName name="Inventories">#REF!</definedName>
    <definedName name="InvestmentsInUnconsolidatedAffiliates">#REF!</definedName>
    <definedName name="is">#REF!</definedName>
    <definedName name="JAPAN">#REF!</definedName>
    <definedName name="JAZZ">[11]RATE_WKSHT!$K$97</definedName>
    <definedName name="JS">#REF!</definedName>
    <definedName name="JV">'[26]Cat JV '!#REF!</definedName>
    <definedName name="Labels">#REF!</definedName>
    <definedName name="LandedContrib">#REF!</definedName>
    <definedName name="lastweek">#REF!</definedName>
    <definedName name="LASTWEEK1">#REF!</definedName>
    <definedName name="LASTWEEK2">#REF!</definedName>
    <definedName name="LastWeekCat">#REF!</definedName>
    <definedName name="lastweekjaz">#REF!</definedName>
    <definedName name="lastweekmsa">#REF!</definedName>
    <definedName name="LastWk">[27]LastWkCat!$A$4:$C$2419</definedName>
    <definedName name="LastWkShip">#REF!</definedName>
    <definedName name="LatestCash">#REF!</definedName>
    <definedName name="LatestConvertibleDebt">#REF!</definedName>
    <definedName name="LatestConvertiblePreferred">#REF!</definedName>
    <definedName name="LatestDocument">#REF!</definedName>
    <definedName name="LatestFYE">#REF!</definedName>
    <definedName name="LatestInvestmentsInUnconsolidatedAffiliates">#REF!</definedName>
    <definedName name="LatestMinorityInterest">#REF!</definedName>
    <definedName name="LatestShortTermDebt">#REF!</definedName>
    <definedName name="LatestStraightLongTermDebt">#REF!</definedName>
    <definedName name="LatestStraightPreferred">#REF!</definedName>
    <definedName name="LDF_Option">#REF!</definedName>
    <definedName name="LFQ">#REF!</definedName>
    <definedName name="LFY">#REF!</definedName>
    <definedName name="libor">#REF!</definedName>
    <definedName name="Line1">#N/A</definedName>
    <definedName name="Line10">#N/A</definedName>
    <definedName name="Line1006">#N/A</definedName>
    <definedName name="Line1007">#N/A</definedName>
    <definedName name="Line1008">#N/A</definedName>
    <definedName name="Line1009">#N/A</definedName>
    <definedName name="Line101">#N/A</definedName>
    <definedName name="Line1010">#N/A</definedName>
    <definedName name="Line1011">#N/A</definedName>
    <definedName name="Line1012">#N/A</definedName>
    <definedName name="Line1013">#N/A</definedName>
    <definedName name="Line1014">#N/A</definedName>
    <definedName name="Line1016">#N/A</definedName>
    <definedName name="Line1017">#N/A</definedName>
    <definedName name="Line1018">#N/A</definedName>
    <definedName name="Line1019">#N/A</definedName>
    <definedName name="Line102">#N/A</definedName>
    <definedName name="Line1020">#N/A</definedName>
    <definedName name="Line1021">#N/A</definedName>
    <definedName name="Line1022">#N/A</definedName>
    <definedName name="Line1023">#N/A</definedName>
    <definedName name="Line1024">#N/A</definedName>
    <definedName name="Line1025">#N/A</definedName>
    <definedName name="Line1026">#N/A</definedName>
    <definedName name="Line1027">#N/A</definedName>
    <definedName name="Line1028">#N/A</definedName>
    <definedName name="Line1029">#N/A</definedName>
    <definedName name="Line103">#N/A</definedName>
    <definedName name="Line1035">#N/A</definedName>
    <definedName name="Line1036">#N/A</definedName>
    <definedName name="Line1037">#N/A</definedName>
    <definedName name="Line1038">#N/A</definedName>
    <definedName name="Line1039">#N/A</definedName>
    <definedName name="Line104">#N/A</definedName>
    <definedName name="Line1040">#N/A</definedName>
    <definedName name="Line1041">#N/A</definedName>
    <definedName name="Line1042">#N/A</definedName>
    <definedName name="Line1043">#N/A</definedName>
    <definedName name="Line1044">#N/A</definedName>
    <definedName name="Line1045">#N/A</definedName>
    <definedName name="Line1046">#N/A</definedName>
    <definedName name="Line1047">#N/A</definedName>
    <definedName name="Line1048">#N/A</definedName>
    <definedName name="Line1049">#N/A</definedName>
    <definedName name="Line1050">#N/A</definedName>
    <definedName name="Line1051">#N/A</definedName>
    <definedName name="Line1052">#N/A</definedName>
    <definedName name="Line1053">#N/A</definedName>
    <definedName name="Line1054">#N/A</definedName>
    <definedName name="Line1055">#N/A</definedName>
    <definedName name="Line1056">#N/A</definedName>
    <definedName name="Line1057">#N/A</definedName>
    <definedName name="Line1058">#N/A</definedName>
    <definedName name="Line1059">#N/A</definedName>
    <definedName name="Line1060">#N/A</definedName>
    <definedName name="Line1061">#N/A</definedName>
    <definedName name="Line1062">#N/A</definedName>
    <definedName name="Line1063">#N/A</definedName>
    <definedName name="Line1064">#N/A</definedName>
    <definedName name="Line1065">#N/A</definedName>
    <definedName name="Line1066">#N/A</definedName>
    <definedName name="Line1067">#N/A</definedName>
    <definedName name="Line1068">#N/A</definedName>
    <definedName name="Line1069">#N/A</definedName>
    <definedName name="Line1070">#N/A</definedName>
    <definedName name="Line1071">#N/A</definedName>
    <definedName name="Line1072">#N/A</definedName>
    <definedName name="Line1073">#N/A</definedName>
    <definedName name="Line1075">#N/A</definedName>
    <definedName name="Line1076">#N/A</definedName>
    <definedName name="Line1077">#N/A</definedName>
    <definedName name="Line1078">#N/A</definedName>
    <definedName name="Line1079">#N/A</definedName>
    <definedName name="Line1080">#N/A</definedName>
    <definedName name="Line1081">#N/A</definedName>
    <definedName name="Line1086">#N/A</definedName>
    <definedName name="Line1087">#N/A</definedName>
    <definedName name="Line1088">#N/A</definedName>
    <definedName name="Line1089">#N/A</definedName>
    <definedName name="Line1090">#N/A</definedName>
    <definedName name="Line1091">#N/A</definedName>
    <definedName name="Line1092">#N/A</definedName>
    <definedName name="Line1093">#N/A</definedName>
    <definedName name="Line1094">#N/A</definedName>
    <definedName name="Line1095">#N/A</definedName>
    <definedName name="Line1096">#N/A</definedName>
    <definedName name="Line1097">#N/A</definedName>
    <definedName name="Line1098">#N/A</definedName>
    <definedName name="Line1099">#N/A</definedName>
    <definedName name="Line1100">#N/A</definedName>
    <definedName name="Line1101">#N/A</definedName>
    <definedName name="Line1102">#N/A</definedName>
    <definedName name="Line1103">#N/A</definedName>
    <definedName name="Line1104">#N/A</definedName>
    <definedName name="Line1105">#N/A</definedName>
    <definedName name="Line1106">#N/A</definedName>
    <definedName name="Line1107">#N/A</definedName>
    <definedName name="Line1108">#N/A</definedName>
    <definedName name="Line1109">#N/A</definedName>
    <definedName name="Line111">#N/A</definedName>
    <definedName name="Line1110">#N/A</definedName>
    <definedName name="Line1111">#N/A</definedName>
    <definedName name="Line1112">#N/A</definedName>
    <definedName name="Line1113">#N/A</definedName>
    <definedName name="Line1114">#N/A</definedName>
    <definedName name="Line1115">#N/A</definedName>
    <definedName name="Line1116">#N/A</definedName>
    <definedName name="Line1117">#N/A</definedName>
    <definedName name="Line1118">#N/A</definedName>
    <definedName name="Line1119">#N/A</definedName>
    <definedName name="Line112">#N/A</definedName>
    <definedName name="Line1120">#N/A</definedName>
    <definedName name="Line1121">#N/A</definedName>
    <definedName name="Line1122">#N/A</definedName>
    <definedName name="Line1123">#N/A</definedName>
    <definedName name="Line1124">#N/A</definedName>
    <definedName name="Line1125">#N/A</definedName>
    <definedName name="Line1126">#N/A</definedName>
    <definedName name="Line1127">#N/A</definedName>
    <definedName name="Line1128">#N/A</definedName>
    <definedName name="Line1140">#N/A</definedName>
    <definedName name="Line1147">#N/A</definedName>
    <definedName name="Line1148">#N/A</definedName>
    <definedName name="Line1149">#N/A</definedName>
    <definedName name="Line1150">#N/A</definedName>
    <definedName name="Line1152">#N/A</definedName>
    <definedName name="Line1153">#N/A</definedName>
    <definedName name="Line1154">#N/A</definedName>
    <definedName name="Line1155">#N/A</definedName>
    <definedName name="Line1156">#N/A</definedName>
    <definedName name="Line1157">#N/A</definedName>
    <definedName name="Line1158">#N/A</definedName>
    <definedName name="Line1159">#N/A</definedName>
    <definedName name="Line1160">#N/A</definedName>
    <definedName name="Line1161">#N/A</definedName>
    <definedName name="Line1162">#N/A</definedName>
    <definedName name="Line1163">#N/A</definedName>
    <definedName name="Line1164">#N/A</definedName>
    <definedName name="Line1165">#N/A</definedName>
    <definedName name="Line1166">#N/A</definedName>
    <definedName name="Line1167">#N/A</definedName>
    <definedName name="Line1168">#N/A</definedName>
    <definedName name="Line1169">#N/A</definedName>
    <definedName name="Line1170">#N/A</definedName>
    <definedName name="Line1171">#N/A</definedName>
    <definedName name="Line1172">#N/A</definedName>
    <definedName name="Line1173">#N/A</definedName>
    <definedName name="Line1174">#N/A</definedName>
    <definedName name="Line1175">#N/A</definedName>
    <definedName name="Line1176">#N/A</definedName>
    <definedName name="Line1177">#N/A</definedName>
    <definedName name="Line1178">#N/A</definedName>
    <definedName name="Line1179">#N/A</definedName>
    <definedName name="Line1180">#N/A</definedName>
    <definedName name="Line1181">#N/A</definedName>
    <definedName name="Line1182">#N/A</definedName>
    <definedName name="Line1183">#N/A</definedName>
    <definedName name="Line1184">#N/A</definedName>
    <definedName name="Line1185">#N/A</definedName>
    <definedName name="Line1186">#N/A</definedName>
    <definedName name="Line1188">#N/A</definedName>
    <definedName name="Line1189">#N/A</definedName>
    <definedName name="Line1190">#N/A</definedName>
    <definedName name="Line1191">#N/A</definedName>
    <definedName name="Line1192">#N/A</definedName>
    <definedName name="Line1193">#N/A</definedName>
    <definedName name="Line1194">#N/A</definedName>
    <definedName name="Line1195">#N/A</definedName>
    <definedName name="Line1196">#N/A</definedName>
    <definedName name="Line1197">#N/A</definedName>
    <definedName name="Line1198">#N/A</definedName>
    <definedName name="Line1199">#N/A</definedName>
    <definedName name="Line12">#N/A</definedName>
    <definedName name="Line1200">#N/A</definedName>
    <definedName name="Line1201">#N/A</definedName>
    <definedName name="Line1202">#N/A</definedName>
    <definedName name="Line1203">#N/A</definedName>
    <definedName name="Line1204">#N/A</definedName>
    <definedName name="Line1205">#N/A</definedName>
    <definedName name="Line1206">#N/A</definedName>
    <definedName name="Line1207">#N/A</definedName>
    <definedName name="Line1208">#N/A</definedName>
    <definedName name="Line1209">#N/A</definedName>
    <definedName name="Line1210">#N/A</definedName>
    <definedName name="Line1211">#N/A</definedName>
    <definedName name="Line1212">#N/A</definedName>
    <definedName name="Line1213">#N/A</definedName>
    <definedName name="Line1214">#N/A</definedName>
    <definedName name="Line1215">#N/A</definedName>
    <definedName name="Line1216">#N/A</definedName>
    <definedName name="Line1217">#N/A</definedName>
    <definedName name="Line1218">#N/A</definedName>
    <definedName name="Line1219">#N/A</definedName>
    <definedName name="Line1220">#N/A</definedName>
    <definedName name="Line1221">#N/A</definedName>
    <definedName name="Line1222">#N/A</definedName>
    <definedName name="Line1223">#N/A</definedName>
    <definedName name="Line1224">#N/A</definedName>
    <definedName name="Line1225">#N/A</definedName>
    <definedName name="Line1226">#N/A</definedName>
    <definedName name="Line1227">#N/A</definedName>
    <definedName name="Line1228">#N/A</definedName>
    <definedName name="Line1229">#N/A</definedName>
    <definedName name="Line1230">#N/A</definedName>
    <definedName name="Line1231">#N/A</definedName>
    <definedName name="Line1232">#N/A</definedName>
    <definedName name="Line1233">#N/A</definedName>
    <definedName name="Line1234">#N/A</definedName>
    <definedName name="Line1235">#N/A</definedName>
    <definedName name="Line1236">#N/A</definedName>
    <definedName name="Line1237">#N/A</definedName>
    <definedName name="Line1238">#N/A</definedName>
    <definedName name="Line1239">#N/A</definedName>
    <definedName name="Line1240">#N/A</definedName>
    <definedName name="Line1241">#N/A</definedName>
    <definedName name="Line1242">#N/A</definedName>
    <definedName name="Line1243">#N/A</definedName>
    <definedName name="Line1244">#N/A</definedName>
    <definedName name="Line1245">#N/A</definedName>
    <definedName name="Line1246">#N/A</definedName>
    <definedName name="Line1247">#N/A</definedName>
    <definedName name="Line1248">#N/A</definedName>
    <definedName name="Line1249">#N/A</definedName>
    <definedName name="Line1250">#N/A</definedName>
    <definedName name="Line1251">#N/A</definedName>
    <definedName name="Line1252">#N/A</definedName>
    <definedName name="Line1253">#N/A</definedName>
    <definedName name="Line1254">#N/A</definedName>
    <definedName name="Line1255">#N/A</definedName>
    <definedName name="Line1256">#N/A</definedName>
    <definedName name="Line1257">#N/A</definedName>
    <definedName name="Line1258">#N/A</definedName>
    <definedName name="Line1259">#N/A</definedName>
    <definedName name="Line1260">#N/A</definedName>
    <definedName name="Line1261">#N/A</definedName>
    <definedName name="Line1262">#N/A</definedName>
    <definedName name="Line1263">#N/A</definedName>
    <definedName name="Line1264">#N/A</definedName>
    <definedName name="Line1265">#N/A</definedName>
    <definedName name="Line1266">#N/A</definedName>
    <definedName name="Line1267">#N/A</definedName>
    <definedName name="Line1268">#N/A</definedName>
    <definedName name="Line1270">#N/A</definedName>
    <definedName name="Line1271">#N/A</definedName>
    <definedName name="Line1272">#N/A</definedName>
    <definedName name="Line1273">#N/A</definedName>
    <definedName name="Line1274">#N/A</definedName>
    <definedName name="Line1275">#N/A</definedName>
    <definedName name="Line1276">#N/A</definedName>
    <definedName name="Line1277">#N/A</definedName>
    <definedName name="Line1278">#N/A</definedName>
    <definedName name="Line1279">#N/A</definedName>
    <definedName name="Line1280">#N/A</definedName>
    <definedName name="Line1281">#N/A</definedName>
    <definedName name="Line1282">#N/A</definedName>
    <definedName name="Line1283">#N/A</definedName>
    <definedName name="Line1284">#N/A</definedName>
    <definedName name="Line1285">#N/A</definedName>
    <definedName name="Line1286">#N/A</definedName>
    <definedName name="Line1287">#N/A</definedName>
    <definedName name="Line1288">#N/A</definedName>
    <definedName name="Line1290">#N/A</definedName>
    <definedName name="Line13">#N/A</definedName>
    <definedName name="Line1307">#N/A</definedName>
    <definedName name="Line1308">#N/A</definedName>
    <definedName name="Line1309">#N/A</definedName>
    <definedName name="Line1310">#N/A</definedName>
    <definedName name="Line1316">#N/A</definedName>
    <definedName name="Line1317">#N/A</definedName>
    <definedName name="Line1320">#N/A</definedName>
    <definedName name="Line1321">#N/A</definedName>
    <definedName name="Line1322">#N/A</definedName>
    <definedName name="Line1324">#N/A</definedName>
    <definedName name="Line1325">#N/A</definedName>
    <definedName name="Line133">#N/A</definedName>
    <definedName name="Line1334">#N/A</definedName>
    <definedName name="Line1335">#N/A</definedName>
    <definedName name="Line134">#N/A</definedName>
    <definedName name="Line1345">#N/A</definedName>
    <definedName name="Line1346">#N/A</definedName>
    <definedName name="Line1347">#N/A</definedName>
    <definedName name="Line1348">#N/A</definedName>
    <definedName name="Line1349">#N/A</definedName>
    <definedName name="Line1354">#N/A</definedName>
    <definedName name="Line1355">#N/A</definedName>
    <definedName name="Line1356">#N/A</definedName>
    <definedName name="Line1357">#N/A</definedName>
    <definedName name="Line1358">#N/A</definedName>
    <definedName name="Line1359">#N/A</definedName>
    <definedName name="Line136">#N/A</definedName>
    <definedName name="Line1360">#N/A</definedName>
    <definedName name="Line1361">#N/A</definedName>
    <definedName name="Line1362">#N/A</definedName>
    <definedName name="Line1363">#N/A</definedName>
    <definedName name="Line1364">#N/A</definedName>
    <definedName name="Line1365">#N/A</definedName>
    <definedName name="Line1366">#N/A</definedName>
    <definedName name="Line1367">#N/A</definedName>
    <definedName name="Line1368">#N/A</definedName>
    <definedName name="Line1369">#N/A</definedName>
    <definedName name="Line1378">#N/A</definedName>
    <definedName name="Line1379">#N/A</definedName>
    <definedName name="Line138">#N/A</definedName>
    <definedName name="Line1380">#N/A</definedName>
    <definedName name="Line1381">#N/A</definedName>
    <definedName name="Line1382">#N/A</definedName>
    <definedName name="Line1383">#N/A</definedName>
    <definedName name="Line1384">#N/A</definedName>
    <definedName name="Line1385">#N/A</definedName>
    <definedName name="Line1388">#N/A</definedName>
    <definedName name="Line1389">#N/A</definedName>
    <definedName name="Line1394">#N/A</definedName>
    <definedName name="Line1395">#N/A</definedName>
    <definedName name="Line14">#N/A</definedName>
    <definedName name="Line142">#N/A</definedName>
    <definedName name="Line143">#N/A</definedName>
    <definedName name="Line144">#N/A</definedName>
    <definedName name="Line145">#N/A</definedName>
    <definedName name="Line147">#N/A</definedName>
    <definedName name="Line148">#N/A</definedName>
    <definedName name="Line149">#N/A</definedName>
    <definedName name="Line15">#N/A</definedName>
    <definedName name="Line151">#N/A</definedName>
    <definedName name="Line152">#N/A</definedName>
    <definedName name="Line153">#N/A</definedName>
    <definedName name="Line154">#N/A</definedName>
    <definedName name="Line155">#N/A</definedName>
    <definedName name="Line156">#N/A</definedName>
    <definedName name="Line157">#N/A</definedName>
    <definedName name="Line158">#N/A</definedName>
    <definedName name="Line159">#N/A</definedName>
    <definedName name="Line16">#N/A</definedName>
    <definedName name="Line160">#N/A</definedName>
    <definedName name="Line161">#N/A</definedName>
    <definedName name="Line162">#N/A</definedName>
    <definedName name="Line163">#N/A</definedName>
    <definedName name="Line164">#N/A</definedName>
    <definedName name="Line165">#N/A</definedName>
    <definedName name="Line166">#N/A</definedName>
    <definedName name="Line167">#N/A</definedName>
    <definedName name="Line168">#N/A</definedName>
    <definedName name="Line169">#N/A</definedName>
    <definedName name="Line17">#N/A</definedName>
    <definedName name="Line171">#N/A</definedName>
    <definedName name="Line172">#N/A</definedName>
    <definedName name="Line173">#N/A</definedName>
    <definedName name="Line177">#N/A</definedName>
    <definedName name="Line178">#N/A</definedName>
    <definedName name="Line18">#N/A</definedName>
    <definedName name="Line180">#N/A</definedName>
    <definedName name="Line181">#N/A</definedName>
    <definedName name="Line182">#N/A</definedName>
    <definedName name="Line183">#N/A</definedName>
    <definedName name="Line185">#N/A</definedName>
    <definedName name="Line186">#N/A</definedName>
    <definedName name="Line187">#N/A</definedName>
    <definedName name="Line188">#N/A</definedName>
    <definedName name="Line189">#N/A</definedName>
    <definedName name="Line19">#N/A</definedName>
    <definedName name="Line190">#N/A</definedName>
    <definedName name="Line191">#N/A</definedName>
    <definedName name="Line192">#N/A</definedName>
    <definedName name="Line193">#N/A</definedName>
    <definedName name="Line194">#N/A</definedName>
    <definedName name="Line195">#N/A</definedName>
    <definedName name="Line196">#N/A</definedName>
    <definedName name="Line197">#N/A</definedName>
    <definedName name="Line198">#N/A</definedName>
    <definedName name="Line199">#N/A</definedName>
    <definedName name="Line20">#N/A</definedName>
    <definedName name="Line200">#N/A</definedName>
    <definedName name="Line201">#N/A</definedName>
    <definedName name="Line205">#N/A</definedName>
    <definedName name="Line206">#N/A</definedName>
    <definedName name="Line208">#N/A</definedName>
    <definedName name="Line209">#N/A</definedName>
    <definedName name="Line21">#N/A</definedName>
    <definedName name="Line210">#N/A</definedName>
    <definedName name="Line213">#N/A</definedName>
    <definedName name="Line216">#N/A</definedName>
    <definedName name="Line217">#N/A</definedName>
    <definedName name="Line218">#N/A</definedName>
    <definedName name="Line219">#N/A</definedName>
    <definedName name="Line22">#N/A</definedName>
    <definedName name="Line221">#N/A</definedName>
    <definedName name="Line223">#N/A</definedName>
    <definedName name="Line224">#N/A</definedName>
    <definedName name="Line225">#N/A</definedName>
    <definedName name="Line23">#N/A</definedName>
    <definedName name="Line230">#N/A</definedName>
    <definedName name="Line231">#N/A</definedName>
    <definedName name="Line234">#N/A</definedName>
    <definedName name="Line235">#N/A</definedName>
    <definedName name="Line236">#N/A</definedName>
    <definedName name="Line237">#N/A</definedName>
    <definedName name="Line238">#N/A</definedName>
    <definedName name="Line239">#N/A</definedName>
    <definedName name="Line24">#N/A</definedName>
    <definedName name="Line240">#N/A</definedName>
    <definedName name="Line241">#N/A</definedName>
    <definedName name="Line244">#N/A</definedName>
    <definedName name="Line245">#N/A</definedName>
    <definedName name="Line246">#N/A</definedName>
    <definedName name="Line247">#N/A</definedName>
    <definedName name="Line249">#N/A</definedName>
    <definedName name="Line25">#N/A</definedName>
    <definedName name="Line250">#N/A</definedName>
    <definedName name="Line253">#N/A</definedName>
    <definedName name="Line255">#N/A</definedName>
    <definedName name="Line256">#N/A</definedName>
    <definedName name="Line258">#N/A</definedName>
    <definedName name="Line259">#N/A</definedName>
    <definedName name="Line260">#N/A</definedName>
    <definedName name="Line261">#N/A</definedName>
    <definedName name="Line262">#N/A</definedName>
    <definedName name="Line264">#N/A</definedName>
    <definedName name="Line265">#N/A</definedName>
    <definedName name="Line269">#N/A</definedName>
    <definedName name="Line27">#N/A</definedName>
    <definedName name="Line271">#N/A</definedName>
    <definedName name="Line277">#N/A</definedName>
    <definedName name="Line278">#N/A</definedName>
    <definedName name="Line279">#N/A</definedName>
    <definedName name="Line285">#N/A</definedName>
    <definedName name="Line286">#N/A</definedName>
    <definedName name="Line287">#N/A</definedName>
    <definedName name="Line288">#N/A</definedName>
    <definedName name="Line289">#N/A</definedName>
    <definedName name="Line290">#N/A</definedName>
    <definedName name="Line291">#N/A</definedName>
    <definedName name="Line292">#N/A</definedName>
    <definedName name="Line293">#N/A</definedName>
    <definedName name="Line294">#N/A</definedName>
    <definedName name="Line295">#N/A</definedName>
    <definedName name="Line296">#N/A</definedName>
    <definedName name="Line297">#N/A</definedName>
    <definedName name="Line298">#N/A</definedName>
    <definedName name="Line299">#N/A</definedName>
    <definedName name="Line3">#N/A</definedName>
    <definedName name="Line30">#N/A</definedName>
    <definedName name="Line300">#N/A</definedName>
    <definedName name="Line301">#N/A</definedName>
    <definedName name="Line302">#N/A</definedName>
    <definedName name="Line306">#N/A</definedName>
    <definedName name="Line307">#N/A</definedName>
    <definedName name="Line308">#N/A</definedName>
    <definedName name="Line309">#N/A</definedName>
    <definedName name="Line315">#N/A</definedName>
    <definedName name="Line316">#N/A</definedName>
    <definedName name="Line317">#N/A</definedName>
    <definedName name="Line318">#N/A</definedName>
    <definedName name="Line319">#N/A</definedName>
    <definedName name="Line320">#N/A</definedName>
    <definedName name="Line321">#N/A</definedName>
    <definedName name="Line322">#N/A</definedName>
    <definedName name="Line323">#N/A</definedName>
    <definedName name="Line324">#N/A</definedName>
    <definedName name="Line325">#N/A</definedName>
    <definedName name="Line326">#N/A</definedName>
    <definedName name="Line327">#N/A</definedName>
    <definedName name="Line328">#N/A</definedName>
    <definedName name="Line329">#N/A</definedName>
    <definedName name="Line331">#N/A</definedName>
    <definedName name="Line332">#N/A</definedName>
    <definedName name="Line333">#N/A</definedName>
    <definedName name="Line334">#N/A</definedName>
    <definedName name="Line335">#N/A</definedName>
    <definedName name="Line336">#N/A</definedName>
    <definedName name="Line337">#N/A</definedName>
    <definedName name="Line338">#N/A</definedName>
    <definedName name="Line339">#N/A</definedName>
    <definedName name="Line340">#N/A</definedName>
    <definedName name="Line341">#N/A</definedName>
    <definedName name="Line342">#N/A</definedName>
    <definedName name="Line344">#N/A</definedName>
    <definedName name="Line345">#N/A</definedName>
    <definedName name="Line346">#N/A</definedName>
    <definedName name="Line347">#N/A</definedName>
    <definedName name="Line348">#N/A</definedName>
    <definedName name="Line349">#N/A</definedName>
    <definedName name="Line35">#N/A</definedName>
    <definedName name="Line350">#N/A</definedName>
    <definedName name="Line351">#N/A</definedName>
    <definedName name="Line352">#N/A</definedName>
    <definedName name="Line353">#N/A</definedName>
    <definedName name="Line354">#N/A</definedName>
    <definedName name="Line355">#N/A</definedName>
    <definedName name="Line356">#N/A</definedName>
    <definedName name="Line360">#N/A</definedName>
    <definedName name="Line361">#N/A</definedName>
    <definedName name="Line362">#N/A</definedName>
    <definedName name="Line363">#N/A</definedName>
    <definedName name="Line364">#N/A</definedName>
    <definedName name="Line368">#N/A</definedName>
    <definedName name="Line369">#N/A</definedName>
    <definedName name="Line37">#N/A</definedName>
    <definedName name="Line370">#N/A</definedName>
    <definedName name="Line371">#N/A</definedName>
    <definedName name="Line372">#N/A</definedName>
    <definedName name="Line373">#N/A</definedName>
    <definedName name="Line374">#N/A</definedName>
    <definedName name="Line375">#N/A</definedName>
    <definedName name="Line379">#N/A</definedName>
    <definedName name="Line380">#N/A</definedName>
    <definedName name="Line381">#N/A</definedName>
    <definedName name="Line385">#N/A</definedName>
    <definedName name="Line386">#N/A</definedName>
    <definedName name="Line387">#N/A</definedName>
    <definedName name="Line388">#N/A</definedName>
    <definedName name="Line389">#N/A</definedName>
    <definedName name="Line39">#N/A</definedName>
    <definedName name="Line390">#N/A</definedName>
    <definedName name="Line391">#N/A</definedName>
    <definedName name="Line392">#N/A</definedName>
    <definedName name="Line393">#N/A</definedName>
    <definedName name="Line394">#N/A</definedName>
    <definedName name="Line395">#N/A</definedName>
    <definedName name="Line396">#N/A</definedName>
    <definedName name="Line397">#N/A</definedName>
    <definedName name="Line398">#N/A</definedName>
    <definedName name="Line399">#N/A</definedName>
    <definedName name="Line40">#N/A</definedName>
    <definedName name="Line400">#N/A</definedName>
    <definedName name="Line404">#N/A</definedName>
    <definedName name="Line405">#N/A</definedName>
    <definedName name="Line406">#N/A</definedName>
    <definedName name="Line407">#N/A</definedName>
    <definedName name="Line408">#N/A</definedName>
    <definedName name="Line41">#N/A</definedName>
    <definedName name="Line410">#N/A</definedName>
    <definedName name="Line411">#N/A</definedName>
    <definedName name="Line412">#N/A</definedName>
    <definedName name="Line413">#N/A</definedName>
    <definedName name="Line414">#N/A</definedName>
    <definedName name="Line415">#N/A</definedName>
    <definedName name="Line416">#N/A</definedName>
    <definedName name="Line417">#N/A</definedName>
    <definedName name="Line418">#N/A</definedName>
    <definedName name="Line42">#N/A</definedName>
    <definedName name="Line420">#N/A</definedName>
    <definedName name="Line422">#N/A</definedName>
    <definedName name="Line423">#N/A</definedName>
    <definedName name="Line424">#N/A</definedName>
    <definedName name="Line425">#N/A</definedName>
    <definedName name="Line426">#N/A</definedName>
    <definedName name="Line427">#N/A</definedName>
    <definedName name="Line428">#N/A</definedName>
    <definedName name="Line429">#N/A</definedName>
    <definedName name="Line430">#N/A</definedName>
    <definedName name="Line431">#N/A</definedName>
    <definedName name="Line433">#N/A</definedName>
    <definedName name="Line435">#N/A</definedName>
    <definedName name="Line436">#N/A</definedName>
    <definedName name="Line437">#N/A</definedName>
    <definedName name="Line441">#N/A</definedName>
    <definedName name="Line442">#N/A</definedName>
    <definedName name="Line443">#N/A</definedName>
    <definedName name="Line444">#N/A</definedName>
    <definedName name="Line445">#N/A</definedName>
    <definedName name="Line446">#N/A</definedName>
    <definedName name="Line448">#N/A</definedName>
    <definedName name="Line449">#N/A</definedName>
    <definedName name="Line453">#N/A</definedName>
    <definedName name="Line454">#N/A</definedName>
    <definedName name="Line455">#N/A</definedName>
    <definedName name="Line456">#N/A</definedName>
    <definedName name="Line457">#N/A</definedName>
    <definedName name="Line46">#N/A</definedName>
    <definedName name="Line461">#N/A</definedName>
    <definedName name="Line462">#N/A</definedName>
    <definedName name="Line463">#N/A</definedName>
    <definedName name="Line464">#N/A</definedName>
    <definedName name="Line465">#N/A</definedName>
    <definedName name="Line466">#N/A</definedName>
    <definedName name="Line467">#N/A</definedName>
    <definedName name="Line468">#N/A</definedName>
    <definedName name="Line469">#N/A</definedName>
    <definedName name="Line47">#N/A</definedName>
    <definedName name="Line470">#N/A</definedName>
    <definedName name="Line471">#N/A</definedName>
    <definedName name="Line475">#N/A</definedName>
    <definedName name="Line477">#N/A</definedName>
    <definedName name="Line48">#N/A</definedName>
    <definedName name="Line481">#N/A</definedName>
    <definedName name="Line482">#N/A</definedName>
    <definedName name="Line49">#N/A</definedName>
    <definedName name="Line490">#N/A</definedName>
    <definedName name="Line491">#N/A</definedName>
    <definedName name="Line5">#N/A</definedName>
    <definedName name="Line50">#N/A</definedName>
    <definedName name="Line51">#N/A</definedName>
    <definedName name="Line510">#N/A</definedName>
    <definedName name="Line511">#N/A</definedName>
    <definedName name="Line512">#N/A</definedName>
    <definedName name="Line513">#N/A</definedName>
    <definedName name="Line514">#N/A</definedName>
    <definedName name="Line518">#N/A</definedName>
    <definedName name="Line519">#N/A</definedName>
    <definedName name="Line521">#N/A</definedName>
    <definedName name="Line522">#N/A</definedName>
    <definedName name="Line528">#N/A</definedName>
    <definedName name="Line530">#N/A</definedName>
    <definedName name="Line534">#N/A</definedName>
    <definedName name="Line536">#N/A</definedName>
    <definedName name="Line537">#N/A</definedName>
    <definedName name="Line538">#N/A</definedName>
    <definedName name="Line539">#N/A</definedName>
    <definedName name="Line540">#N/A</definedName>
    <definedName name="Line541">#N/A</definedName>
    <definedName name="Line542">#N/A</definedName>
    <definedName name="Line543">#N/A</definedName>
    <definedName name="Line544">#N/A</definedName>
    <definedName name="Line545">#N/A</definedName>
    <definedName name="Line546">#N/A</definedName>
    <definedName name="Line547">#N/A</definedName>
    <definedName name="Line548">#N/A</definedName>
    <definedName name="Line549">#N/A</definedName>
    <definedName name="Line550">#N/A</definedName>
    <definedName name="Line551">#N/A</definedName>
    <definedName name="Line552">#N/A</definedName>
    <definedName name="Line554">#N/A</definedName>
    <definedName name="Line555">#N/A</definedName>
    <definedName name="Line556">#N/A</definedName>
    <definedName name="Line557">#N/A</definedName>
    <definedName name="Line558">#N/A</definedName>
    <definedName name="Line559">#N/A</definedName>
    <definedName name="Line56">#N/A</definedName>
    <definedName name="Line560">#N/A</definedName>
    <definedName name="Line561">#N/A</definedName>
    <definedName name="Line562">#N/A</definedName>
    <definedName name="Line563">#N/A</definedName>
    <definedName name="Line564">#N/A</definedName>
    <definedName name="Line565">#N/A</definedName>
    <definedName name="Line566">#N/A</definedName>
    <definedName name="Line567">#N/A</definedName>
    <definedName name="Line568">#N/A</definedName>
    <definedName name="Line569">#N/A</definedName>
    <definedName name="Line570">#N/A</definedName>
    <definedName name="Line572">#N/A</definedName>
    <definedName name="Line573">#N/A</definedName>
    <definedName name="Line574">#N/A</definedName>
    <definedName name="Line575">#N/A</definedName>
    <definedName name="Line576">#N/A</definedName>
    <definedName name="Line577">#N/A</definedName>
    <definedName name="Line578">#N/A</definedName>
    <definedName name="Line579">#N/A</definedName>
    <definedName name="Line58">#N/A</definedName>
    <definedName name="Line580">#N/A</definedName>
    <definedName name="Line581">#N/A</definedName>
    <definedName name="Line582">#N/A</definedName>
    <definedName name="Line583">#N/A</definedName>
    <definedName name="Line584">#N/A</definedName>
    <definedName name="Line585">#N/A</definedName>
    <definedName name="Line586">#N/A</definedName>
    <definedName name="Line587">#N/A</definedName>
    <definedName name="Line588">#N/A</definedName>
    <definedName name="Line589">#N/A</definedName>
    <definedName name="Line59">#N/A</definedName>
    <definedName name="Line590">#N/A</definedName>
    <definedName name="Line591">#N/A</definedName>
    <definedName name="Line592">#N/A</definedName>
    <definedName name="Line593">#N/A</definedName>
    <definedName name="Line594">#N/A</definedName>
    <definedName name="Line595">#N/A</definedName>
    <definedName name="Line597">#N/A</definedName>
    <definedName name="Line598">#N/A</definedName>
    <definedName name="Line599">#N/A</definedName>
    <definedName name="Line6">#N/A</definedName>
    <definedName name="Line60">#N/A</definedName>
    <definedName name="Line608">#N/A</definedName>
    <definedName name="Line609">#N/A</definedName>
    <definedName name="Line61">#N/A</definedName>
    <definedName name="Line610">#N/A</definedName>
    <definedName name="Line611">#N/A</definedName>
    <definedName name="Line612">#N/A</definedName>
    <definedName name="Line613">#N/A</definedName>
    <definedName name="Line614">#N/A</definedName>
    <definedName name="Line615">#N/A</definedName>
    <definedName name="Line616">#N/A</definedName>
    <definedName name="Line617">#N/A</definedName>
    <definedName name="Line618">#N/A</definedName>
    <definedName name="Line619">#N/A</definedName>
    <definedName name="Line620">#N/A</definedName>
    <definedName name="Line621">#N/A</definedName>
    <definedName name="Line622">#N/A</definedName>
    <definedName name="Line623">#N/A</definedName>
    <definedName name="Line624">#N/A</definedName>
    <definedName name="Line625">#N/A</definedName>
    <definedName name="Line626">#N/A</definedName>
    <definedName name="Line627">#N/A</definedName>
    <definedName name="Line628">#N/A</definedName>
    <definedName name="Line629">#N/A</definedName>
    <definedName name="Line630">#N/A</definedName>
    <definedName name="Line631">#N/A</definedName>
    <definedName name="Line632">#N/A</definedName>
    <definedName name="Line633">#N/A</definedName>
    <definedName name="Line634">#N/A</definedName>
    <definedName name="Line635">#N/A</definedName>
    <definedName name="Line636">#N/A</definedName>
    <definedName name="Line637">#N/A</definedName>
    <definedName name="Line638">#N/A</definedName>
    <definedName name="Line639">#N/A</definedName>
    <definedName name="Line640">#N/A</definedName>
    <definedName name="Line641">#N/A</definedName>
    <definedName name="Line642">#N/A</definedName>
    <definedName name="Line643">#N/A</definedName>
    <definedName name="Line644">#N/A</definedName>
    <definedName name="Line645">#N/A</definedName>
    <definedName name="Line646">#N/A</definedName>
    <definedName name="Line647">#N/A</definedName>
    <definedName name="Line648">#N/A</definedName>
    <definedName name="Line649">#N/A</definedName>
    <definedName name="Line650">#N/A</definedName>
    <definedName name="Line651">#N/A</definedName>
    <definedName name="Line652">#N/A</definedName>
    <definedName name="Line653">#N/A</definedName>
    <definedName name="Line654">#N/A</definedName>
    <definedName name="Line655">#N/A</definedName>
    <definedName name="Line656">#N/A</definedName>
    <definedName name="Line657">#N/A</definedName>
    <definedName name="Line658">#N/A</definedName>
    <definedName name="Line659">#N/A</definedName>
    <definedName name="Line660">#N/A</definedName>
    <definedName name="Line661">#N/A</definedName>
    <definedName name="Line662">#N/A</definedName>
    <definedName name="Line663">#N/A</definedName>
    <definedName name="Line664">#N/A</definedName>
    <definedName name="Line665">#N/A</definedName>
    <definedName name="Line666">#N/A</definedName>
    <definedName name="Line667">#N/A</definedName>
    <definedName name="Line668">#N/A</definedName>
    <definedName name="Line669">#N/A</definedName>
    <definedName name="Line67">#N/A</definedName>
    <definedName name="Line670">#N/A</definedName>
    <definedName name="Line671">#N/A</definedName>
    <definedName name="Line672">#N/A</definedName>
    <definedName name="Line673">#N/A</definedName>
    <definedName name="Line674">#N/A</definedName>
    <definedName name="Line675">#N/A</definedName>
    <definedName name="Line676">#N/A</definedName>
    <definedName name="Line677">#N/A</definedName>
    <definedName name="Line678">#N/A</definedName>
    <definedName name="Line679">#N/A</definedName>
    <definedName name="Line68">#N/A</definedName>
    <definedName name="Line680">#N/A</definedName>
    <definedName name="Line681">#N/A</definedName>
    <definedName name="Line682">#N/A</definedName>
    <definedName name="Line683">#N/A</definedName>
    <definedName name="Line684">#N/A</definedName>
    <definedName name="Line69">#N/A</definedName>
    <definedName name="Line691">#N/A</definedName>
    <definedName name="Line692">#N/A</definedName>
    <definedName name="Line7">#N/A</definedName>
    <definedName name="Line70">#N/A</definedName>
    <definedName name="Line703">#N/A</definedName>
    <definedName name="Line704">#N/A</definedName>
    <definedName name="Line713">#N/A</definedName>
    <definedName name="Line714">#N/A</definedName>
    <definedName name="Line715">#N/A</definedName>
    <definedName name="Line717">#N/A</definedName>
    <definedName name="Line718">#N/A</definedName>
    <definedName name="Line719">#N/A</definedName>
    <definedName name="Line720">#N/A</definedName>
    <definedName name="Line721">#N/A</definedName>
    <definedName name="Line722">#N/A</definedName>
    <definedName name="Line723">#N/A</definedName>
    <definedName name="Line724">#N/A</definedName>
    <definedName name="Line725">#N/A</definedName>
    <definedName name="Line726">#N/A</definedName>
    <definedName name="Line727">#N/A</definedName>
    <definedName name="Line728">#N/A</definedName>
    <definedName name="Line73">#N/A</definedName>
    <definedName name="Line731">#N/A</definedName>
    <definedName name="Line732">#N/A</definedName>
    <definedName name="Line733">#N/A</definedName>
    <definedName name="Line734">#N/A</definedName>
    <definedName name="Line735">#N/A</definedName>
    <definedName name="Line736">#N/A</definedName>
    <definedName name="Line737">#N/A</definedName>
    <definedName name="Line738">#N/A</definedName>
    <definedName name="Line739">#N/A</definedName>
    <definedName name="Line74">#N/A</definedName>
    <definedName name="Line740">#N/A</definedName>
    <definedName name="Line741">#N/A</definedName>
    <definedName name="Line745">#N/A</definedName>
    <definedName name="Line746">#N/A</definedName>
    <definedName name="Line747">#N/A</definedName>
    <definedName name="Line748">#N/A</definedName>
    <definedName name="Line749">#N/A</definedName>
    <definedName name="Line75">#N/A</definedName>
    <definedName name="Line750">#N/A</definedName>
    <definedName name="Line751">#N/A</definedName>
    <definedName name="Line752">#N/A</definedName>
    <definedName name="Line753">#N/A</definedName>
    <definedName name="Line754">#N/A</definedName>
    <definedName name="Line755">#N/A</definedName>
    <definedName name="Line756">#N/A</definedName>
    <definedName name="Line757">#N/A</definedName>
    <definedName name="Line758">#N/A</definedName>
    <definedName name="Line759">#N/A</definedName>
    <definedName name="Line76">#N/A</definedName>
    <definedName name="Line760">#N/A</definedName>
    <definedName name="Line761">#N/A</definedName>
    <definedName name="Line762">#N/A</definedName>
    <definedName name="Line763">#N/A</definedName>
    <definedName name="Line764">#N/A</definedName>
    <definedName name="Line765">#N/A</definedName>
    <definedName name="Line766">#N/A</definedName>
    <definedName name="Line767">#N/A</definedName>
    <definedName name="Line768">#N/A</definedName>
    <definedName name="Line769">#N/A</definedName>
    <definedName name="Line770">#N/A</definedName>
    <definedName name="Line771">#N/A</definedName>
    <definedName name="Line772">#N/A</definedName>
    <definedName name="Line773">#N/A</definedName>
    <definedName name="Line774">#N/A</definedName>
    <definedName name="Line775">#N/A</definedName>
    <definedName name="Line776">#N/A</definedName>
    <definedName name="Line778">#N/A</definedName>
    <definedName name="Line779">#N/A</definedName>
    <definedName name="Line781">#N/A</definedName>
    <definedName name="Line782">#N/A</definedName>
    <definedName name="Line783">#N/A</definedName>
    <definedName name="Line784">#N/A</definedName>
    <definedName name="Line785">#N/A</definedName>
    <definedName name="Line786">#N/A</definedName>
    <definedName name="Line787">#N/A</definedName>
    <definedName name="Line79">#N/A</definedName>
    <definedName name="Line8">#N/A</definedName>
    <definedName name="Line800">#N/A</definedName>
    <definedName name="Line801">#N/A</definedName>
    <definedName name="Line802">#N/A</definedName>
    <definedName name="Line803">#N/A</definedName>
    <definedName name="Line804">#N/A</definedName>
    <definedName name="Line81">#N/A</definedName>
    <definedName name="Line815">#N/A</definedName>
    <definedName name="Line82">#N/A</definedName>
    <definedName name="Line823">#N/A</definedName>
    <definedName name="Line824">#N/A</definedName>
    <definedName name="Line827">#N/A</definedName>
    <definedName name="Line828">#N/A</definedName>
    <definedName name="Line829">#N/A</definedName>
    <definedName name="Line83">#N/A</definedName>
    <definedName name="Line830">#N/A</definedName>
    <definedName name="Line831">#N/A</definedName>
    <definedName name="Line832">#N/A</definedName>
    <definedName name="Line833">#N/A</definedName>
    <definedName name="Line834">#N/A</definedName>
    <definedName name="Line835">#N/A</definedName>
    <definedName name="Line836">#N/A</definedName>
    <definedName name="Line837">#N/A</definedName>
    <definedName name="Line838">#N/A</definedName>
    <definedName name="Line84">#N/A</definedName>
    <definedName name="Line85">#N/A</definedName>
    <definedName name="Line860">#N/A</definedName>
    <definedName name="Line863">#N/A</definedName>
    <definedName name="Line864">#N/A</definedName>
    <definedName name="Line866">#N/A</definedName>
    <definedName name="Line867">#N/A</definedName>
    <definedName name="Line868">#N/A</definedName>
    <definedName name="Line869">#N/A</definedName>
    <definedName name="Line870">#N/A</definedName>
    <definedName name="Line871">#N/A</definedName>
    <definedName name="Line886">#N/A</definedName>
    <definedName name="Line887">#N/A</definedName>
    <definedName name="Line891">#N/A</definedName>
    <definedName name="Line892">#N/A</definedName>
    <definedName name="Line893">#N/A</definedName>
    <definedName name="Line894">#N/A</definedName>
    <definedName name="Line898">#N/A</definedName>
    <definedName name="Line899">#N/A</definedName>
    <definedName name="Line9">#N/A</definedName>
    <definedName name="Line900">#N/A</definedName>
    <definedName name="Line902">#N/A</definedName>
    <definedName name="Line904">#N/A</definedName>
    <definedName name="Line905">#N/A</definedName>
    <definedName name="Line906">#N/A</definedName>
    <definedName name="Line907">#N/A</definedName>
    <definedName name="Line908">#N/A</definedName>
    <definedName name="Line909">#N/A</definedName>
    <definedName name="Line91">#N/A</definedName>
    <definedName name="Line910">#N/A</definedName>
    <definedName name="Line912">#N/A</definedName>
    <definedName name="Line914">#N/A</definedName>
    <definedName name="Line915">#N/A</definedName>
    <definedName name="Line916">#N/A</definedName>
    <definedName name="Line917">#N/A</definedName>
    <definedName name="Line918">#N/A</definedName>
    <definedName name="Line919">#N/A</definedName>
    <definedName name="Line92">#N/A</definedName>
    <definedName name="Line920">#N/A</definedName>
    <definedName name="Line921">#N/A</definedName>
    <definedName name="Line922">#N/A</definedName>
    <definedName name="Line923">#N/A</definedName>
    <definedName name="Line924">#N/A</definedName>
    <definedName name="Line926">#N/A</definedName>
    <definedName name="Line927">#N/A</definedName>
    <definedName name="Line928">#N/A</definedName>
    <definedName name="Line929">#N/A</definedName>
    <definedName name="Line93">#N/A</definedName>
    <definedName name="Line930">#N/A</definedName>
    <definedName name="Line931">#N/A</definedName>
    <definedName name="Line932">#N/A</definedName>
    <definedName name="Line933">#N/A</definedName>
    <definedName name="Line934">#N/A</definedName>
    <definedName name="Line935">#N/A</definedName>
    <definedName name="Line936">#N/A</definedName>
    <definedName name="Line937">#N/A</definedName>
    <definedName name="Line938">#N/A</definedName>
    <definedName name="Line939">#N/A</definedName>
    <definedName name="Line949">#N/A</definedName>
    <definedName name="Line950">#N/A</definedName>
    <definedName name="Line951">#N/A</definedName>
    <definedName name="Line952">#N/A</definedName>
    <definedName name="Line953">#N/A</definedName>
    <definedName name="Line954">#N/A</definedName>
    <definedName name="Line955">#N/A</definedName>
    <definedName name="Line956">#N/A</definedName>
    <definedName name="Line957">#N/A</definedName>
    <definedName name="Line958">#N/A</definedName>
    <definedName name="Line959">#N/A</definedName>
    <definedName name="Line960">#N/A</definedName>
    <definedName name="Line961">#N/A</definedName>
    <definedName name="Line962">#N/A</definedName>
    <definedName name="Line963">#N/A</definedName>
    <definedName name="Line964">#N/A</definedName>
    <definedName name="Line965">#N/A</definedName>
    <definedName name="Line966">#N/A</definedName>
    <definedName name="Line967">#N/A</definedName>
    <definedName name="Line968">#N/A</definedName>
    <definedName name="Line969">#N/A</definedName>
    <definedName name="Line970">#N/A</definedName>
    <definedName name="Line971">#N/A</definedName>
    <definedName name="Line972">#N/A</definedName>
    <definedName name="Line973">#N/A</definedName>
    <definedName name="Line974">#N/A</definedName>
    <definedName name="Line975">#N/A</definedName>
    <definedName name="Line976">#N/A</definedName>
    <definedName name="Line977">#N/A</definedName>
    <definedName name="Line978">#N/A</definedName>
    <definedName name="Line979">#N/A</definedName>
    <definedName name="Line980">#N/A</definedName>
    <definedName name="Line981">#N/A</definedName>
    <definedName name="Line982">#N/A</definedName>
    <definedName name="Line983">#N/A</definedName>
    <definedName name="Line984">#N/A</definedName>
    <definedName name="Line985">#N/A</definedName>
    <definedName name="Line986">#N/A</definedName>
    <definedName name="Line987">#N/A</definedName>
    <definedName name="Line988">#N/A</definedName>
    <definedName name="Line989">#N/A</definedName>
    <definedName name="Line99">#N/A</definedName>
    <definedName name="Line990">#N/A</definedName>
    <definedName name="Line991">#N/A</definedName>
    <definedName name="Line992">#N/A</definedName>
    <definedName name="Line999">#N/A</definedName>
    <definedName name="LoadAct">'[28]Load Actual'!$C$1:$E$13456</definedName>
    <definedName name="LowDateA">#REF!</definedName>
    <definedName name="LowDateB">#REF!</definedName>
    <definedName name="LowOption1">#REF!</definedName>
    <definedName name="LowOption2">#REF!</definedName>
    <definedName name="LowOption3">#REF!</definedName>
    <definedName name="LowOption4">#REF!</definedName>
    <definedName name="LowPriceA">#REF!</definedName>
    <definedName name="LowPriceB">#REF!</definedName>
    <definedName name="LTMEBIT">#REF!</definedName>
    <definedName name="LTMEBITA">#REF!</definedName>
    <definedName name="LTMEBITDA">#REF!</definedName>
    <definedName name="LTMEBITDAR">#REF!</definedName>
    <definedName name="LTMNetRevenues">#REF!</definedName>
    <definedName name="LTMOther1">#REF!</definedName>
    <definedName name="LTMOther2">#REF!</definedName>
    <definedName name="LTMOther3">#REF!</definedName>
    <definedName name="Macro2">[29]!Macro2</definedName>
    <definedName name="Macro3">[29]!Macro3</definedName>
    <definedName name="MACROS">#REF!</definedName>
    <definedName name="MAMMOTH">[11]RATE_WKSHT!$K$79</definedName>
    <definedName name="March_3__2004">[30]!Date</definedName>
    <definedName name="MarketCapitalization">#REF!</definedName>
    <definedName name="MayFcst">[4]Tables!#REF!</definedName>
    <definedName name="MDG">'[31]CONS REC'!#REF!</definedName>
    <definedName name="MESA">[11]RATE_WKSHT!$K$63</definedName>
    <definedName name="Mgmt">[32]Tables!#REF!</definedName>
    <definedName name="MinorityInterest">#REF!</definedName>
    <definedName name="MinorityInterestInIncome">#REF!</definedName>
    <definedName name="MonitorCol">1</definedName>
    <definedName name="MonitorRow">1</definedName>
    <definedName name="Month">'[33]Drop Down (do not delete)'!$B$2:$B$14</definedName>
    <definedName name="Months">#REF!</definedName>
    <definedName name="Moody">#REF!</definedName>
    <definedName name="MoreOld">#REF!</definedName>
    <definedName name="MP">#REF!</definedName>
    <definedName name="MRKT_SHR">#REF!</definedName>
    <definedName name="MTD">'[34]MTD 9 Line'!$A$9:$O$22</definedName>
    <definedName name="NASHVILLE">[11]RATE_WKSHT!$K$33</definedName>
    <definedName name="NetDebtBookCapitalization">#REF!</definedName>
    <definedName name="NetDebtEBITDA">#REF!</definedName>
    <definedName name="NetIncomeToCommon">#REF!</definedName>
    <definedName name="NetIncomeToCommonGrowth">#REF!</definedName>
    <definedName name="NetIncomeToCommonMargin">#REF!</definedName>
    <definedName name="NetPropertyPlantAndEquipment">#REF!</definedName>
    <definedName name="NetRevenues">#REF!</definedName>
    <definedName name="NetRevenuesGrowth">#REF!</definedName>
    <definedName name="NetWorkingCapital">#REF!</definedName>
    <definedName name="NetWorkingCapitalMargin">#REF!</definedName>
    <definedName name="new">#REF!</definedName>
    <definedName name="New_slidesMekko0">#REF!</definedName>
    <definedName name="New_slidesMekko1">#REF!</definedName>
    <definedName name="New_slidesMekko10">#REF!</definedName>
    <definedName name="New_slidesMekko11">#REF!</definedName>
    <definedName name="New_slidesMekko12">#REF!</definedName>
    <definedName name="New_slidesMekko15">#REF!</definedName>
    <definedName name="New_slidesMekko2">#REF!</definedName>
    <definedName name="New_slidesMekko3">#REF!</definedName>
    <definedName name="New_slidesMekko4">#REF!</definedName>
    <definedName name="New_slidesMekko5">#REF!</definedName>
    <definedName name="New_slidesMekko6">#REF!</definedName>
    <definedName name="New_slidesMekko7">#REF!</definedName>
    <definedName name="New_slidesMekko8">#REF!</definedName>
    <definedName name="New_slidesMekko9">#REF!</definedName>
    <definedName name="No.of_days_in_wk">#REF!</definedName>
    <definedName name="No.of_wks_in_qtr">#REF!</definedName>
    <definedName name="No.of_wks_in_yr">#REF!</definedName>
    <definedName name="noentry">#REF!</definedName>
    <definedName name="NOL">[35]Model!#REF!</definedName>
    <definedName name="NonCashInterestExpense">#REF!</definedName>
    <definedName name="NONESUCH">[11]RATE_WKSHT!$K$117</definedName>
    <definedName name="NOT_ALLOWED">[10]Sheet3!$B$2</definedName>
    <definedName name="nrdetail">'[18]mtd bdgt'!#REF!</definedName>
    <definedName name="OctFcst">[3]PriorPVLoad!#REF!</definedName>
    <definedName name="ONE">#REF!</definedName>
    <definedName name="OptionPrice1">#REF!</definedName>
    <definedName name="OptionPrice2">#REF!</definedName>
    <definedName name="OptionPrice3">#REF!</definedName>
    <definedName name="OptionPrice4">#REF!</definedName>
    <definedName name="OptionProceeds">#REF!</definedName>
    <definedName name="Options1">#REF!</definedName>
    <definedName name="Options2">#REF!</definedName>
    <definedName name="Options3">#REF!</definedName>
    <definedName name="Options4">#REF!</definedName>
    <definedName name="OptionsToggle">#REF!</definedName>
    <definedName name="Oracle_Outstanding_Query">#REF!</definedName>
    <definedName name="OrigBudNewRel">[4]Tables!#REF!</definedName>
    <definedName name="OtherA">#REF!</definedName>
    <definedName name="OtherB">#REF!</definedName>
    <definedName name="OtherCurrentAssets">#REF!</definedName>
    <definedName name="OtherCurrentLiabilities">#REF!</definedName>
    <definedName name="OtherLabel1">#REF!</definedName>
    <definedName name="OtherLabel2">#REF!</definedName>
    <definedName name="OtherLabel3">#REF!</definedName>
    <definedName name="OtherLongTermAssets">#REF!</definedName>
    <definedName name="OtherLongTermLiabilities">#REF!</definedName>
    <definedName name="OtherNonCashItems">#REF!</definedName>
    <definedName name="OtherNonOperatingExpense">#REF!</definedName>
    <definedName name="OtherOperatingExpense">#REF!</definedName>
    <definedName name="Output">#REF!</definedName>
    <definedName name="outsource">'[36]sales &amp; exp input'!A$285</definedName>
    <definedName name="Overhead_Amt">#REF!</definedName>
    <definedName name="Overhead_Basis_Pct">#REF!</definedName>
    <definedName name="Overhead_Pct">#REF!</definedName>
    <definedName name="PAGE_A">#REF!</definedName>
    <definedName name="PAGE_B">#REF!</definedName>
    <definedName name="PAGE_C">#REF!</definedName>
    <definedName name="PAGE1">#REF!</definedName>
    <definedName name="page10">'[5]National Comps'!#REF!</definedName>
    <definedName name="page2">'[5]National Comps'!#REF!</definedName>
    <definedName name="page3">'[5]National Comps'!#REF!</definedName>
    <definedName name="page4">'[5]National Comps'!#REF!</definedName>
    <definedName name="page5">'[5]National Comps'!#REF!</definedName>
    <definedName name="page5a">[37]Financials!#REF!</definedName>
    <definedName name="page6">'[5]National Comps'!#REF!</definedName>
    <definedName name="page6a">[37]Financials!#REF!</definedName>
    <definedName name="page7">[37]Financials!#REF!</definedName>
    <definedName name="page7a">[37]Financials!#REF!</definedName>
    <definedName name="page8a">[37]Financials!#REF!</definedName>
    <definedName name="page9">'[5]National Comps'!#REF!</definedName>
    <definedName name="PasteOld">#REF!</definedName>
    <definedName name="Performance_Date">DATE(2000,9,15)</definedName>
    <definedName name="period">[38]Import_Wizard!$B$6</definedName>
    <definedName name="PFQ">#REF!</definedName>
    <definedName name="POSTING_PERIOD">[14]Sheet1!$A$2:$A$12</definedName>
    <definedName name="PPRICE">#REF!</definedName>
    <definedName name="PreferredConvertPrice1">#REF!</definedName>
    <definedName name="PreferredConvertPrice2">#REF!</definedName>
    <definedName name="PreferredDividendsPaid">#REF!</definedName>
    <definedName name="PreferredToggle">#REF!</definedName>
    <definedName name="Premium">#REF!</definedName>
    <definedName name="PreparedBy">#REF!</definedName>
    <definedName name="PretaxIncome">#REF!</definedName>
    <definedName name="PretaxInterestCoverage">#REF!</definedName>
    <definedName name="PreTaxItems">#REF!</definedName>
    <definedName name="PriceA">#REF!</definedName>
    <definedName name="PriceActualEPS0">#REF!</definedName>
    <definedName name="PriceActualEPS1">#REF!</definedName>
    <definedName name="PriceActualEPS2">#REF!</definedName>
    <definedName name="PriceActualEPS3">#REF!</definedName>
    <definedName name="PriceActualFFPS0">#REF!</definedName>
    <definedName name="PriceActualFFPS1">#REF!</definedName>
    <definedName name="PriceActualFFPS2">#REF!</definedName>
    <definedName name="PriceActualFFPS3">#REF!</definedName>
    <definedName name="PriceB">#REF!</definedName>
    <definedName name="PriceBookValuePerShare">#REF!</definedName>
    <definedName name="PriceCalendarEPS1">#REF!</definedName>
    <definedName name="PriceCalendarEPS2">#REF!</definedName>
    <definedName name="PriceCalendarEPS3">#REF!</definedName>
    <definedName name="PriceCalendarFFPS1">#REF!</definedName>
    <definedName name="PriceCalendarFFPS2">#REF!</definedName>
    <definedName name="PriceCalendarFFPS3">#REF!</definedName>
    <definedName name="PriceDateA">#REF!</definedName>
    <definedName name="PriceDateB">#REF!</definedName>
    <definedName name="PriceTangibleBVPerShare">#REF!</definedName>
    <definedName name="PrimaryEPS">#REF!</definedName>
    <definedName name="PrimaryEPSGrowth">#REF!</definedName>
    <definedName name="PrimaryWeightedAverageShares">#REF!</definedName>
    <definedName name="_xlnm.Print_Titles">#REF!,#REF!</definedName>
    <definedName name="Print_Titles_MI">#REF!</definedName>
    <definedName name="PrintCommentary">[25]!PrintCommentary</definedName>
    <definedName name="PrintDetail">[25]!PrintDetail</definedName>
    <definedName name="PrintFootnotes">[25]!PrintFootnotes</definedName>
    <definedName name="PrintGraph">[25]!PrintGraph</definedName>
    <definedName name="PrintTrend">[25]!PrintTrend</definedName>
    <definedName name="priority">'[24]Updated Approval Form'!$W$8:$W$9</definedName>
    <definedName name="PriorPrice">#REF!</definedName>
    <definedName name="Product_Line">[39]Summary!$M:$M</definedName>
    <definedName name="Project">#REF!</definedName>
    <definedName name="PROVISION">#REF!</definedName>
    <definedName name="PrPtCD">[28]Decreflist!$D$87:$F$356</definedName>
    <definedName name="PrPTTC">[28]Decreflist!$D$419:$F$591</definedName>
    <definedName name="PVDates">[4]Tables!#REF!</definedName>
    <definedName name="PVhist">[3]PriorPVLoad!#REF!</definedName>
    <definedName name="PVOther1">#REF!</definedName>
    <definedName name="PVOther2">#REF!</definedName>
    <definedName name="PVOther3">#REF!</definedName>
    <definedName name="pvsum">[40]Wbr!#REF!</definedName>
    <definedName name="qtd">#REF!</definedName>
    <definedName name="qtdjaz">#REF!</definedName>
    <definedName name="qtdmsa">#REF!</definedName>
    <definedName name="Quarter">#REF!</definedName>
    <definedName name="QUICK">#REF!</definedName>
    <definedName name="quickdirty">#REF!</definedName>
    <definedName name="r_lo_AmountFont">[6]layout!$CS$6</definedName>
    <definedName name="r_lo_Buffer_Lg">[6]layout!$CT$12</definedName>
    <definedName name="r_lo_Buffer_Sm">[6]layout!$CV$12</definedName>
    <definedName name="r_lo_Buffer_St">[6]layout!$CU$12</definedName>
    <definedName name="r_lo_CompanyFont">[6]layout!$CS$5</definedName>
    <definedName name="r_lo_CountryFont">[6]layout!$CS$10</definedName>
    <definedName name="r_lo_DateFont">[6]layout!$CS$9</definedName>
    <definedName name="r_lo_DetailsFont">[6]layout!$CS$7</definedName>
    <definedName name="r_lo_LargeRowHeightHeader">[6]layout!$CT$3</definedName>
    <definedName name="r_lo_RoleFont">[6]layout!$CS$8</definedName>
    <definedName name="r_lo_RowAmount_Lg">[6]layout!$CT$6</definedName>
    <definedName name="r_lo_RowAmount_Sm">[6]layout!$CV$6</definedName>
    <definedName name="r_lo_RowAmount_St">[6]layout!$CU$6</definedName>
    <definedName name="r_lo_RowCompany_Lg">[6]layout!$CT$5</definedName>
    <definedName name="r_lo_RowCompany_Sm">[6]layout!$CV$5</definedName>
    <definedName name="r_lo_RowCompany_St">[6]layout!$CU$5</definedName>
    <definedName name="r_lo_RowCountry_Lg">[6]layout!$CT$10</definedName>
    <definedName name="r_lo_RowCountry_Sm">[6]layout!$CV$10</definedName>
    <definedName name="r_lo_RowCountry_St">[6]layout!$CU$10</definedName>
    <definedName name="r_lo_RowDate_Lg">[6]layout!$CT$9</definedName>
    <definedName name="r_lo_RowDate_Sm">[6]layout!$CV$9</definedName>
    <definedName name="r_lo_RowDate_St">[6]layout!$CU$9</definedName>
    <definedName name="r_lo_RowDetails_Lg">[6]layout!$CT$7</definedName>
    <definedName name="r_lo_RowDetails_Sm">[6]layout!$CV$7</definedName>
    <definedName name="r_lo_RowDetails_St">[6]layout!$CU$7</definedName>
    <definedName name="r_lo_RowLogo_Lg">[6]layout!$CT$4</definedName>
    <definedName name="r_lo_RowLogo_Sm">[6]layout!$CV$4</definedName>
    <definedName name="r_lo_RowLogo_St">[6]layout!$CU$4</definedName>
    <definedName name="r_lo_RowRole_Lg">[6]layout!$CT$8</definedName>
    <definedName name="r_lo_RowRole_Sm">[6]layout!$CV$8</definedName>
    <definedName name="r_lo_RowRole_St">[6]layout!$CU$8</definedName>
    <definedName name="r_lo_SmallRowHeightHeader">[6]layout!$CV$3</definedName>
    <definedName name="r_lo_TombWidth_Lg">[6]layout!$CT$11</definedName>
    <definedName name="r_lo_TombWidth_Sm">[6]layout!$CV$11</definedName>
    <definedName name="r_lo_TombWidth_St">[6]layout!$CU$11</definedName>
    <definedName name="range">#REF!</definedName>
    <definedName name="range1">#REF!</definedName>
    <definedName name="RATE">'[41]Rate Table'!$A$2:$B$52</definedName>
    <definedName name="rates">'[42]FX Rates'!$A$2:$B$52</definedName>
    <definedName name="RecProjLookup">#REF!</definedName>
    <definedName name="RelDate">[4]Tables!#REF!</definedName>
    <definedName name="RentExpense">#REF!</definedName>
    <definedName name="ReportData">#REF!</definedName>
    <definedName name="ReportedNetIncome">#REF!</definedName>
    <definedName name="Reprise">[40]Wbr!#REF!</definedName>
    <definedName name="ResearchAndDevelopment">#REF!</definedName>
    <definedName name="ResearchAndDevelopmentMargin">#REF!</definedName>
    <definedName name="ret">#REF!</definedName>
    <definedName name="Return_Provision_Cost_Pct">#REF!</definedName>
    <definedName name="Return_Reserve_Pct">#REF!</definedName>
    <definedName name="returns">'[43]sales&amp;ada'!#REF!</definedName>
    <definedName name="rev">#REF!</definedName>
    <definedName name="REVERSING_MONTH">[14]Sheet1!$C$2:$C$12</definedName>
    <definedName name="RevisedDate">#REF!</definedName>
    <definedName name="rgeCurrencyList">[6]layout!$DF$2</definedName>
    <definedName name="rgeEditedLayout">[6]layout!$CH$26:$CO$33</definedName>
    <definedName name="rgeInitialLayout">[6]layout!$CH$13:$CO$20</definedName>
    <definedName name="rgeListOfCountries">[6]layout!$DE$2</definedName>
    <definedName name="rgeListOfRoles">[6]layout!$DD$2</definedName>
    <definedName name="RHINO">[11]RATE_WKSHT!$K$56</definedName>
    <definedName name="ROA">#REF!</definedName>
    <definedName name="ROE">#REF!</definedName>
    <definedName name="ROIC">#REF!</definedName>
    <definedName name="RS">#REF!</definedName>
    <definedName name="SALES">#REF!</definedName>
    <definedName name="SAPBEXdnldView" hidden="1">"4JV9F5XK662LSS7M70HBSYKVA"</definedName>
    <definedName name="SAPBEXsysID" hidden="1">"B1P"</definedName>
    <definedName name="SCHA">#REF!</definedName>
    <definedName name="SCHB">#REF!</definedName>
    <definedName name="SCHC">#REF!</definedName>
    <definedName name="SCHD">#REF!</definedName>
    <definedName name="SCHE">#REF!</definedName>
    <definedName name="SCHF">#REF!</definedName>
    <definedName name="SCHG">#REF!</definedName>
    <definedName name="SCHH">#REF!</definedName>
    <definedName name="SCHI">#REF!</definedName>
    <definedName name="SCHJ">#REF!</definedName>
    <definedName name="SCHL">#REF!</definedName>
    <definedName name="SCHP">#REF!</definedName>
    <definedName name="SCHQ">#REF!</definedName>
    <definedName name="SCHR">#REF!</definedName>
    <definedName name="secondary">'[22]Market Data(I)'!$C$59:$M$77</definedName>
    <definedName name="secondary2">'[22]Market Data(I)'!$C$59:$P$77</definedName>
    <definedName name="Segments">#REF!</definedName>
    <definedName name="Selection">#REF!</definedName>
    <definedName name="SellingGeneralAndAdministrative">#REF!</definedName>
    <definedName name="SellingGeneralAndAdministrativeMargin">#REF!</definedName>
    <definedName name="SEPTTB">#REF!</definedName>
    <definedName name="ShareholdersEquity">#REF!</definedName>
    <definedName name="SharesA">#REF!</definedName>
    <definedName name="SharesB">#REF!</definedName>
    <definedName name="SharesFromExercisedOptions">#REF!</definedName>
    <definedName name="SharesFromRedeemedConvertibleDebt">#REF!</definedName>
    <definedName name="SharesFromRedeemedConvertiblePreferred">#REF!</definedName>
    <definedName name="SharesOutstandingBalanceSheet">#REF!</definedName>
    <definedName name="ShortTermDebt">#REF!</definedName>
    <definedName name="SIX">#REF!</definedName>
    <definedName name="SO">#REF!</definedName>
    <definedName name="sort">#REF!</definedName>
    <definedName name="SP">#REF!</definedName>
    <definedName name="SpecFee">#REF!</definedName>
    <definedName name="STAMP">[44]Inputs!$B$3</definedName>
    <definedName name="Stat1">#REF!</definedName>
    <definedName name="Stat10">#REF!</definedName>
    <definedName name="Stat11">#REF!</definedName>
    <definedName name="Stat12">#REF!</definedName>
    <definedName name="Stat13">#REF!</definedName>
    <definedName name="Stat14">#REF!</definedName>
    <definedName name="Stat15">#REF!</definedName>
    <definedName name="Stat16">#REF!</definedName>
    <definedName name="Stat17">#REF!</definedName>
    <definedName name="Stat18">#REF!</definedName>
    <definedName name="Stat19">#REF!</definedName>
    <definedName name="Stat2">#REF!</definedName>
    <definedName name="Stat20">#REF!</definedName>
    <definedName name="Stat3">#REF!</definedName>
    <definedName name="Stat4">#REF!</definedName>
    <definedName name="Stat5">#REF!</definedName>
    <definedName name="Stat6">#REF!</definedName>
    <definedName name="Stat7">#REF!</definedName>
    <definedName name="Stat8">#REF!</definedName>
    <definedName name="Stat9">#REF!</definedName>
    <definedName name="states">'[22]Market Data(I)'!$R$33:$W$51</definedName>
    <definedName name="StatLabel1">#REF!</definedName>
    <definedName name="StatLabel10">#REF!</definedName>
    <definedName name="StatLabel11">#REF!</definedName>
    <definedName name="StatLabel12">#REF!</definedName>
    <definedName name="StatLabel13">#REF!</definedName>
    <definedName name="StatLabel14">#REF!</definedName>
    <definedName name="StatLabel15">#REF!</definedName>
    <definedName name="StatLabel16">#REF!</definedName>
    <definedName name="StatLabel17">#REF!</definedName>
    <definedName name="StatLabel18">#REF!</definedName>
    <definedName name="StatLabel19">#REF!</definedName>
    <definedName name="StatLabel2">#REF!</definedName>
    <definedName name="StatLabel20">#REF!</definedName>
    <definedName name="StatLabel3">#REF!</definedName>
    <definedName name="StatLabel4">#REF!</definedName>
    <definedName name="StatLabel5">#REF!</definedName>
    <definedName name="StatLabel6">#REF!</definedName>
    <definedName name="StatLabel7">#REF!</definedName>
    <definedName name="StatLabel8">#REF!</definedName>
    <definedName name="StatLabel9">#REF!</definedName>
    <definedName name="stmt">'[24]Updated Approval Form'!$W$1:$W$3</definedName>
    <definedName name="StockExchange">#REF!</definedName>
    <definedName name="StockPriceBalanceSheet">#REF!</definedName>
    <definedName name="StraightLongTermDebt">#REF!</definedName>
    <definedName name="StraightPreferredBookValue">#REF!</definedName>
    <definedName name="StraightPreferredLiquidValue">#REF!</definedName>
    <definedName name="su">#REF!</definedName>
    <definedName name="sum">#REF!</definedName>
    <definedName name="summ">#REF!</definedName>
    <definedName name="Summary_Long_Inventory">[39]Summary!$H:$H</definedName>
    <definedName name="Summary_Short_Inventory">[39]Summary!$I:$I</definedName>
    <definedName name="SUMMREL">#REF!</definedName>
    <definedName name="SYN">#REF!</definedName>
    <definedName name="T.E">#REF!</definedName>
    <definedName name="TAG">[11]RATE_WKSHT!$K$88</definedName>
    <definedName name="TangibleBookValuePerShare">#REF!</definedName>
    <definedName name="TAR">[44]Inputs!$F$7</definedName>
    <definedName name="TaxToggle">#REF!</definedName>
    <definedName name="TB">'[45]TBs during JEs'!#REF!</definedName>
    <definedName name="TB_I">'[45]TBs during JEs'!#REF!</definedName>
    <definedName name="TB_II">'[45]TBs during JEs'!#REF!</definedName>
    <definedName name="tc">#REF!</definedName>
    <definedName name="TEST" hidden="1">{#N/A,#N/A,FALSE,"Front";#N/A,#N/A,FALSE,"index";#N/A,#N/A,FALSE,"P1";#N/A,#N/A,FALSE,"P2";#N/A,#N/A,FALSE,"Front 1";#N/A,#N/A,FALSE,"P3";#N/A,#N/A,FALSE,"P4";#N/A,#N/A,FALSE,"P5-8";#N/A,#N/A,FALSE,"P9";#N/A,#N/A,FALSE,"P10";#N/A,#N/A,FALSE,"Front 2";#N/A,#N/A,FALSE,"P11";#N/A,#N/A,FALSE,"P12";#N/A,#N/A,FALSE,"P13";#N/A,#N/A,FALSE,"P14";#N/A,#N/A,FALSE,"Front 3";#N/A,#N/A,FALSE,"P15";#N/A,#N/A,FALSE,"P16";#N/A,#N/A,FALSE,"P17-18";#N/A,#N/A,FALSE,"P19"}</definedName>
    <definedName name="TEST0">#REF!</definedName>
    <definedName name="TESTHKEY">#REF!</definedName>
    <definedName name="TESTKEYS">#REF!</definedName>
    <definedName name="TESTVKEY">#REF!</definedName>
    <definedName name="THREE">#REF!</definedName>
    <definedName name="tick">'[46]Funds Flow'!#REF!</definedName>
    <definedName name="Ticker">#REF!</definedName>
    <definedName name="TickerNumber">#REF!</definedName>
    <definedName name="TITLE">[44]Inputs!$F$5</definedName>
    <definedName name="tombstone_1_1">[6]Tomb2!$G$2:$I$8</definedName>
    <definedName name="tombstone_1_2">[6]Tomb2!$J$2:$L$8</definedName>
    <definedName name="tombstone_1_3">[6]Tomb2!$M$2:$O$8</definedName>
    <definedName name="tombstone_1_4">[6]Tomb2!$P$2:$R$8</definedName>
    <definedName name="tombstone_1_5">[6]Tomb2!$S$2:$U$8</definedName>
    <definedName name="tombstone_1_6">[6]Tomb2!$V$2:$X$8</definedName>
    <definedName name="tombstone_1_7">[6]Tomb2!$Y$2:$AA$8</definedName>
    <definedName name="tombstone_1_8">[6]Tomb2!$AB$2:$AD$8</definedName>
    <definedName name="tombstone_2_1">[6]Tomb2!$G$9:$I$15</definedName>
    <definedName name="tombstone_2_2">[6]Tomb2!$J$9:$L$15</definedName>
    <definedName name="tombstone_2_3">[6]Tomb2!$M$9:$O$15</definedName>
    <definedName name="tombstone_2_4">[6]Tomb2!$P$9:$R$15</definedName>
    <definedName name="tombstone_2_5">[6]Tomb2!$S$9:$U$15</definedName>
    <definedName name="tombstone_2_6">[6]Tomb2!$V$9:$X$15</definedName>
    <definedName name="tombstone_2_7">[6]Tomb2!$Y$9:$AA$15</definedName>
    <definedName name="tombstone_2_8">[6]Tomb2!$AB$9:$AD$15</definedName>
    <definedName name="tombstone_3_1">[6]Tomb2!$G$16:$I$22</definedName>
    <definedName name="tombstone_3_2">[6]Tomb2!$J$16:$L$22</definedName>
    <definedName name="tombstone_3_3">[6]Tomb2!$M$16:$O$22</definedName>
    <definedName name="tombstone_3_4">[6]Tomb2!$P$16:$R$22</definedName>
    <definedName name="tombstone_3_5">[6]Tomb2!$S$16:$U$22</definedName>
    <definedName name="tombstone_3_6">[6]Tomb2!$V$16:$X$22</definedName>
    <definedName name="tombstone_3_7">[6]Tomb2!$Y$16:$AA$22</definedName>
    <definedName name="tombstone_3_8">[6]Tomb2!$AB$16:$AD$22</definedName>
    <definedName name="tombstone_4_1">[6]Tomb2!$G$23:$I$29</definedName>
    <definedName name="tombstone_4_2">[6]Tomb2!$J$23:$L$29</definedName>
    <definedName name="tombstone_4_3">[6]Tomb2!$M$23:$O$29</definedName>
    <definedName name="tombstone_4_4">[6]Tomb2!$P$23:$R$29</definedName>
    <definedName name="tombstone_4_5">[6]Tomb2!$S$23:$U$29</definedName>
    <definedName name="tombstone_4_6">[6]Tomb2!$V$23:$X$29</definedName>
    <definedName name="tombstone_4_7">[6]Tomb2!$Y$23:$AA$29</definedName>
    <definedName name="tombstone_4_8">[6]Tomb2!$AB$23:$AD$29</definedName>
    <definedName name="tombstone_5_1">[6]Tomb2!$G$30:$I$36</definedName>
    <definedName name="tombstone_5_2">[6]Tomb2!$J$30:$L$36</definedName>
    <definedName name="tombstone_5_3">[6]Tomb2!$M$30:$O$36</definedName>
    <definedName name="tombstone_5_4">[6]Tomb2!$P$30:$R$36</definedName>
    <definedName name="tombstone_5_5">[6]Tomb2!$S$30:$U$36</definedName>
    <definedName name="tombstone_5_6">[6]Tomb2!$V$30:$X$36</definedName>
    <definedName name="tombstone_5_7">[6]Tomb2!$Y$30:$AA$36</definedName>
    <definedName name="tombstone_5_8">[6]Tomb2!$AB$30:$AD$36</definedName>
    <definedName name="tombstone_6_1">[6]Tomb2!$G$37:$I$43</definedName>
    <definedName name="tombstone_6_2">[6]Tomb2!$J$37:$L$43</definedName>
    <definedName name="tombstone_6_3">[6]Tomb2!$M$37:$O$43</definedName>
    <definedName name="tombstone_6_4">[6]Tomb2!$P$37:$R$43</definedName>
    <definedName name="tombstone_6_5">[6]Tomb2!$S$37:$U$43</definedName>
    <definedName name="tombstone_6_6">[6]Tomb2!$V$37:$X$43</definedName>
    <definedName name="tombstone_6_7">[6]Tomb2!$Y$37:$AA$43</definedName>
    <definedName name="tombstone_6_8">[6]Tomb2!$AB$37:$AD$43</definedName>
    <definedName name="tombstone_7_1">[6]Tomb2!$G$44:$I$50</definedName>
    <definedName name="tombstone_7_2">[6]Tomb2!$J$44:$L$50</definedName>
    <definedName name="tombstone_7_3">[6]Tomb2!$M$44:$O$50</definedName>
    <definedName name="tombstone_7_4">[6]Tomb2!$P$44:$R$50</definedName>
    <definedName name="tombstone_7_5">[6]Tomb2!$S$44:$U$50</definedName>
    <definedName name="tombstone_7_6">[6]Tomb2!$V$44:$X$50</definedName>
    <definedName name="tombstone_7_7">[6]Tomb2!$Y$44:$AA$50</definedName>
    <definedName name="tombstone_7_8">[6]Tomb2!$AB$44:$AD$50</definedName>
    <definedName name="tombstone_8_1">[6]Tomb2!$G$51:$I$57</definedName>
    <definedName name="tombstone_8_2">[6]Tomb2!$J$51:$L$57</definedName>
    <definedName name="tombstone_8_3">[6]Tomb2!$M$51:$O$57</definedName>
    <definedName name="tombstone_8_4">[6]Tomb2!$P$51:$R$57</definedName>
    <definedName name="tombstone_8_5">[6]Tomb2!$S$51:$U$57</definedName>
    <definedName name="tombstone_8_6">[6]Tomb2!$V$51:$X$57</definedName>
    <definedName name="tombstone_8_7">[6]Tomb2!$Y$51:$AA$57</definedName>
    <definedName name="tombstone_8_8">[6]Tomb2!$AB$51:$AD$57</definedName>
    <definedName name="tombstone_BlankTombstone">[6]Tomb2!$AG$51:$AI$57</definedName>
    <definedName name="tombstone_FullTombstoneArea">[6]Tomb2!$A$1:$AE$58</definedName>
    <definedName name="tombstone_FullWorkingArea">[6]Tomb2!$A$60:$AE$117</definedName>
    <definedName name="tombstone_HoldLastSizes">[6]Tomb2!$C$118</definedName>
    <definedName name="tombstone_LivePalette">[6]Tomb2!$A$1:$E$58</definedName>
    <definedName name="tombstone_PrintTombstones">[6]Tomb2!$F$1:$AE$58</definedName>
    <definedName name="tombstone_TombstoneCheck">[6]Tomb2!$B$269</definedName>
    <definedName name="tombstone_wk_1_1">[6]Tomb2!$G$61:$I$67</definedName>
    <definedName name="tombstone_wk_1_2">[6]Tomb2!$J$61:$L$67</definedName>
    <definedName name="tombstone_wk_1_3">[6]Tomb2!$M$61:$O$67</definedName>
    <definedName name="tombstone_wk_1_4">[6]Tomb2!$P$61:$R$67</definedName>
    <definedName name="tombstone_wk_1_5">[6]Tomb2!$S$61:$U$67</definedName>
    <definedName name="tombstone_wk_1_6">[6]Tomb2!$V$61:$X$67</definedName>
    <definedName name="tombstone_wk_1_7">[6]Tomb2!$Y$61:$AA$67</definedName>
    <definedName name="tombstone_wk_1_8">[6]Tomb2!$AB$61:$AD$67</definedName>
    <definedName name="tombstone_wk_2_1">[6]Tomb2!$G$68:$I$74</definedName>
    <definedName name="tombstone_wk_2_2">[6]Tomb2!$J$68:$L$74</definedName>
    <definedName name="tombstone_wk_2_3">[6]Tomb2!$M$68:$O$74</definedName>
    <definedName name="tombstone_wk_2_4">[6]Tomb2!$P$68:$R$74</definedName>
    <definedName name="tombstone_wk_2_5">[6]Tomb2!$S$68:$U$74</definedName>
    <definedName name="tombstone_wk_2_6">[6]Tomb2!$V$68:$X$74</definedName>
    <definedName name="tombstone_wk_2_7">[6]Tomb2!$Y$68:$AA$74</definedName>
    <definedName name="tombstone_wk_2_8">[6]Tomb2!$AB$68:$AD$74</definedName>
    <definedName name="tombstone_wk_3_1">[6]Tomb2!$G$75:$I$81</definedName>
    <definedName name="tombstone_wk_3_2">[6]Tomb2!$J$75:$L$81</definedName>
    <definedName name="tombstone_wk_3_3">[6]Tomb2!$M$75:$O$81</definedName>
    <definedName name="tombstone_wk_3_4">[6]Tomb2!$P$75:$R$81</definedName>
    <definedName name="tombstone_wk_3_5">[6]Tomb2!$S$75:$U$81</definedName>
    <definedName name="tombstone_wk_3_6">[6]Tomb2!$V$75:$X$81</definedName>
    <definedName name="tombstone_wk_3_7">[6]Tomb2!$Y$75:$AA$81</definedName>
    <definedName name="tombstone_wk_3_8">[6]Tomb2!$AB$75:$AD$81</definedName>
    <definedName name="tombstone_wk_4_1">[6]Tomb2!$G$82:$I$88</definedName>
    <definedName name="tombstone_wk_4_2">[6]Tomb2!$J$82:$L$88</definedName>
    <definedName name="tombstone_wk_4_3">[6]Tomb2!$M$82:$O$88</definedName>
    <definedName name="tombstone_wk_4_4">[6]Tomb2!$P$82:$R$88</definedName>
    <definedName name="tombstone_wk_4_5">[6]Tomb2!$S$82:$U$88</definedName>
    <definedName name="tombstone_wk_4_6">[6]Tomb2!$V$82:$X$88</definedName>
    <definedName name="tombstone_wk_4_7">[6]Tomb2!$Y$82:$AA$88</definedName>
    <definedName name="tombstone_wk_4_8">[6]Tomb2!$AB$82:$AD$88</definedName>
    <definedName name="tombstone_wk_5_1">[6]Tomb2!$G$89:$I$95</definedName>
    <definedName name="tombstone_wk_5_2">[6]Tomb2!$J$89:$L$95</definedName>
    <definedName name="tombstone_wk_5_3">[6]Tomb2!$M$89:$O$95</definedName>
    <definedName name="tombstone_wk_5_4">[6]Tomb2!$P$89:$R$95</definedName>
    <definedName name="tombstone_wk_5_5">[6]Tomb2!$S$89:$U$95</definedName>
    <definedName name="tombstone_wk_5_6">[6]Tomb2!$V$89:$X$95</definedName>
    <definedName name="tombstone_wk_5_7">[6]Tomb2!$Y$89:$AA$95</definedName>
    <definedName name="tombstone_wk_5_8">[6]Tomb2!$AB$89:$AD$95</definedName>
    <definedName name="tombstone_wk_6_1">[6]Tomb2!$G$96:$I$102</definedName>
    <definedName name="tombstone_wk_6_2">[6]Tomb2!$J$96:$L$102</definedName>
    <definedName name="tombstone_wk_6_3">[6]Tomb2!$M$96:$O$102</definedName>
    <definedName name="tombstone_wk_6_4">[6]Tomb2!$P$96:$R$102</definedName>
    <definedName name="tombstone_wk_6_5">[6]Tomb2!$S$96:$U$102</definedName>
    <definedName name="tombstone_wk_6_6">[6]Tomb2!$V$96:$X$102</definedName>
    <definedName name="tombstone_wk_6_7">[6]Tomb2!$Y$96:$AA$102</definedName>
    <definedName name="tombstone_wk_6_8">[6]Tomb2!$AB$96:$AD$102</definedName>
    <definedName name="tombstone_wk_7_1">[6]Tomb2!$G$103:$I$109</definedName>
    <definedName name="tombstone_wk_7_2">[6]Tomb2!$J$103:$L$109</definedName>
    <definedName name="tombstone_wk_7_3">[6]Tomb2!$M$103:$O$109</definedName>
    <definedName name="tombstone_wk_7_4">[6]Tomb2!$P$103:$R$109</definedName>
    <definedName name="tombstone_wk_7_5">[6]Tomb2!$S$103:$U$109</definedName>
    <definedName name="tombstone_wk_7_6">[6]Tomb2!$V$103:$X$109</definedName>
    <definedName name="tombstone_wk_7_7">[6]Tomb2!$Y$103:$AA$109</definedName>
    <definedName name="tombstone_wk_7_8">[6]Tomb2!$AB$103:$AD$109</definedName>
    <definedName name="tombstone_wk_8_1">[6]Tomb2!$G$110:$I$116</definedName>
    <definedName name="tombstone_wk_8_2">[6]Tomb2!$J$110:$L$116</definedName>
    <definedName name="tombstone_wk_8_3">[6]Tomb2!$M$110:$O$116</definedName>
    <definedName name="tombstone_wk_8_4">[6]Tomb2!$P$110:$R$116</definedName>
    <definedName name="tombstone_wk_8_5">[6]Tomb2!$S$110:$U$116</definedName>
    <definedName name="tombstone_wk_8_6">[6]Tomb2!$V$110:$X$116</definedName>
    <definedName name="tombstone_wk_8_7">[6]Tomb2!$Y$110:$AA$116</definedName>
    <definedName name="tombstone_wk_8_8">[6]Tomb2!$AB$110:$AD$116</definedName>
    <definedName name="tombstone_WorkingPalette">[6]Tomb2!$A$60:$E$117</definedName>
    <definedName name="tombstone_WorkingTombstones">[6]Tomb2!$F$60:$AE$117</definedName>
    <definedName name="TotalAssets">#REF!</definedName>
    <definedName name="TotalCurrentAssets">#REF!</definedName>
    <definedName name="TotalCurrentLiabilities">#REF!</definedName>
    <definedName name="TotalDebt">#REF!</definedName>
    <definedName name="TotalEquityValue">#REF!</definedName>
    <definedName name="TotalLiabilities">#REF!</definedName>
    <definedName name="TotalLiabilitiesAndEquity">#REF!</definedName>
    <definedName name="TotalPreferred">#REF!</definedName>
    <definedName name="TotalSharesOutstanding">#REF!</definedName>
    <definedName name="Tracked">'[4]Present Views'!#REF!</definedName>
    <definedName name="transsum">#REF!</definedName>
    <definedName name="tsEdited">[6]layout!$CG$25</definedName>
    <definedName name="tsHoldRange">[6]layout!$DB$16</definedName>
    <definedName name="tsInitial">[6]layout!$CG$12</definedName>
    <definedName name="tsSort">[6]layout!$CR$16</definedName>
    <definedName name="tsTombData">[6]layout!$CR$16:$DB$16</definedName>
    <definedName name="tsTombDataNoGap">[6]layout!$CR$16:$CZ$16</definedName>
    <definedName name="TWO">#REF!</definedName>
    <definedName name="Units622">[3]SAL622!$B$10:$J$2198</definedName>
    <definedName name="UpdatedBy">#REF!</definedName>
    <definedName name="Uverart">#REF!</definedName>
    <definedName name="Validation2">'[47]Billing Translation'!$B$11:$B$17</definedName>
    <definedName name="Validation3">'[47]Billing Translation'!$C$11:$C$12</definedName>
    <definedName name="WeightedAverageShares">#REF!</definedName>
    <definedName name="wrn.all." hidden="1">{#N/A,#N/A,FALSE,"AOL";#N/A,#N/A,FALSE,"TBS 1";#N/A,#N/A,FALSE,"TBS 2";#N/A,#N/A,FALSE,"TBS 3";#N/A,#N/A,FALSE,"HBO 1";#N/A,#N/A,FALSE,"HBO 2";#N/A,#N/A,FALSE,"HBO 3";#N/A,#N/A,FALSE,"Pub 1";#N/A,#N/A,FALSE,"Pub 2";#N/A,#N/A,FALSE,"Pub3";#N/A,#N/A,FALSE,"Pub4";#N/A,#N/A,FALSE,"Cable 1";#N/A,#N/A,FALSE,"Cable 2";#N/A,#N/A,FALSE,"Cable 3";#N/A,#N/A,FALSE,"Cable 3";#N/A,#N/A,FALSE,"Cable 4";#N/A,#N/A,FALSE,"WB Network 1";#N/A,#N/A,FALSE,"WB Network 2";#N/A,#N/A,FALSE,"Warner Bros. 1";#N/A,#N/A,FALSE,"Warner Bros. 2";#N/A,#N/A,FALSE,"New Line";#N/A,#N/A,FALSE,"Music 1";#N/A,#N/A,FALSE,"Music 2";#N/A,#N/A,FALSE,"Music 3";#N/A,#N/A,FALSE,"Music 4";#N/A,#N/A,FALSE,"Music 5";#N/A,#N/A,FALSE,"Music 6";#N/A,#N/A,FALSE,"Trade pub 1";#N/A,#N/A,FALSE,"Trade pub 2"}</definedName>
    <definedName name="wrn.HBO." hidden="1">{#N/A,#N/A,FALSE,"HBO Qtr";#N/A,#N/A,FALSE,"HBO Qtr Rev";#N/A,#N/A,FALSE,"HBO Qtr Cost";#N/A,#N/A,FALSE,"HBO Qtr Dom Subs";#N/A,#N/A,FALSE,"HBO Qtr Int'l";#N/A,#N/A,FALSE,"HBO Qtr CC Financial"}</definedName>
    <definedName name="wrn.PART._.1._.2._.AND._.3." hidden="1">{#N/A,#N/A,FALSE,"Front";#N/A,#N/A,FALSE,"index";#N/A,#N/A,FALSE,"P1";#N/A,#N/A,FALSE,"P2";#N/A,#N/A,FALSE,"Front 1";#N/A,#N/A,FALSE,"P3";#N/A,#N/A,FALSE,"P4";#N/A,#N/A,FALSE,"P5-8";#N/A,#N/A,FALSE,"P9";#N/A,#N/A,FALSE,"P10";#N/A,#N/A,FALSE,"Front 2";#N/A,#N/A,FALSE,"P11";#N/A,#N/A,FALSE,"P12";#N/A,#N/A,FALSE,"P13";#N/A,#N/A,FALSE,"P14";#N/A,#N/A,FALSE,"Front 3";#N/A,#N/A,FALSE,"P15";#N/A,#N/A,FALSE,"P16";#N/A,#N/A,FALSE,"P17-18";#N/A,#N/A,FALSE,"P19"}</definedName>
    <definedName name="wrn.PART._.1._.AND._.2." hidden="1">{#N/A,#N/A,FALSE,"Front";#N/A,#N/A,FALSE,"index";#N/A,#N/A,FALSE,"P1";#N/A,#N/A,FALSE,"P2";#N/A,#N/A,FALSE,"Front 1";#N/A,#N/A,FALSE,"P3";#N/A,#N/A,FALSE,"P4";#N/A,#N/A,FALSE,"P5-8";#N/A,#N/A,FALSE,"P9";#N/A,#N/A,FALSE,"P10";#N/A,#N/A,FALSE,"Front 2";#N/A,#N/A,FALSE,"P11";#N/A,#N/A,FALSE,"P12";#N/A,#N/A,FALSE,"P13";#N/A,#N/A,FALSE,"P14"}</definedName>
    <definedName name="wrn.TBS." hidden="1">{#N/A,#N/A,FALSE,"TBS Qtr";#N/A,#N/A,FALSE,"TBS Qtr Rev";#N/A,#N/A,FALSE,"TBS Qtr Cost";#N/A,#N/A,FALSE,"TBS Qtr Pene";#N/A,#N/A,FALSE,"TBS Qtr Dist";#N/A,#N/A,FALSE,"TBS QTR Parity"}</definedName>
    <definedName name="X2000hydata4_database_List">#REF!</definedName>
    <definedName name="zma1">#REF!</definedName>
    <definedName name="zma10">#REF!</definedName>
    <definedName name="zma11">#REF!</definedName>
    <definedName name="zma12">#REF!</definedName>
    <definedName name="zma13">#REF!</definedName>
    <definedName name="zma14">#REF!</definedName>
    <definedName name="zma15">#REF!</definedName>
    <definedName name="zma16">#REF!</definedName>
    <definedName name="zma17">#REF!</definedName>
    <definedName name="zma18">#REF!</definedName>
    <definedName name="zma19">#REF!</definedName>
    <definedName name="zma2">#REF!</definedName>
    <definedName name="zma20">#REF!</definedName>
    <definedName name="zma21">#REF!</definedName>
    <definedName name="zma22">#REF!</definedName>
    <definedName name="zma23">#REF!</definedName>
    <definedName name="zma24">#REF!</definedName>
    <definedName name="zma25">#REF!</definedName>
    <definedName name="zma26">#REF!</definedName>
    <definedName name="zma3">#REF!</definedName>
    <definedName name="zma4">#REF!</definedName>
    <definedName name="zma5">#REF!</definedName>
    <definedName name="zma6">#REF!</definedName>
    <definedName name="zma7">#REF!</definedName>
    <definedName name="zma8">#REF!</definedName>
    <definedName name="zma9">#REF!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M9" i="22" l="1"/>
  <c r="L9" i="22"/>
  <c r="M15" i="21"/>
  <c r="L15" i="21"/>
  <c r="O27" i="19"/>
  <c r="N27" i="19"/>
  <c r="M27" i="19"/>
  <c r="N73215" i="18"/>
  <c r="M73215" i="18"/>
  <c r="L73215" i="18"/>
  <c r="M125" i="17"/>
  <c r="L125" i="17"/>
  <c r="K125" i="17"/>
  <c r="L14" i="16"/>
  <c r="K14" i="16"/>
  <c r="J14" i="16"/>
  <c r="P556127" i="15"/>
  <c r="O556127" i="15"/>
  <c r="N556127" i="15"/>
  <c r="O2317" i="14"/>
  <c r="N2317" i="14"/>
  <c r="M2317" i="14"/>
  <c r="J21" i="12"/>
</calcChain>
</file>

<file path=xl/sharedStrings.xml><?xml version="1.0" encoding="utf-8"?>
<sst xmlns="http://schemas.openxmlformats.org/spreadsheetml/2006/main" count="2443" uniqueCount="312">
  <si>
    <t>Company</t>
  </si>
  <si>
    <t>Label</t>
  </si>
  <si>
    <t>Code</t>
  </si>
  <si>
    <t>Cfg</t>
  </si>
  <si>
    <t>UPC</t>
  </si>
  <si>
    <t>Artist</t>
  </si>
  <si>
    <t>Title</t>
  </si>
  <si>
    <t>Total</t>
  </si>
  <si>
    <t>P&amp;D Comedy Central</t>
  </si>
  <si>
    <t>COM</t>
  </si>
  <si>
    <t>CD</t>
  </si>
  <si>
    <t>0824363006925</t>
  </si>
  <si>
    <t>Lewis Black</t>
  </si>
  <si>
    <t>Anticipation</t>
  </si>
  <si>
    <t>0824363004426</t>
  </si>
  <si>
    <t>Demetri Martin</t>
  </si>
  <si>
    <t>These Are Jokes</t>
  </si>
  <si>
    <t>0824363006628</t>
  </si>
  <si>
    <t>Robert Kelly</t>
  </si>
  <si>
    <t>Just The Tip</t>
  </si>
  <si>
    <t>0824363018522</t>
  </si>
  <si>
    <t>Gabriel Iglesias</t>
  </si>
  <si>
    <t>Aloha Fluffy</t>
  </si>
  <si>
    <t>0824363003429</t>
  </si>
  <si>
    <t>Dane Cook</t>
  </si>
  <si>
    <t>Retaliation</t>
  </si>
  <si>
    <t>COMEDY CENTRAL</t>
  </si>
  <si>
    <t>Alternative Distribution Alliance</t>
  </si>
  <si>
    <t>July 2021</t>
  </si>
  <si>
    <t>Month</t>
  </si>
  <si>
    <t>CONFIG</t>
  </si>
  <si>
    <t>ARTIST</t>
  </si>
  <si>
    <t>TITLE</t>
  </si>
  <si>
    <t>Per unit charge</t>
  </si>
  <si>
    <t>Amount</t>
  </si>
  <si>
    <t>0824363027920</t>
  </si>
  <si>
    <t>A</t>
  </si>
  <si>
    <t>Kyle Kinane</t>
  </si>
  <si>
    <t>Loose In Chicago</t>
  </si>
  <si>
    <t>0824363026725</t>
  </si>
  <si>
    <t>Mitch Hedberg</t>
  </si>
  <si>
    <t>Strategic Grill Locations</t>
  </si>
  <si>
    <t>0824363026824</t>
  </si>
  <si>
    <t>Mitch All Together</t>
  </si>
  <si>
    <t>0824363026923</t>
  </si>
  <si>
    <t>Do You Believe In Gosh?</t>
  </si>
  <si>
    <t>Amazon Vinyl Packaging by Label</t>
  </si>
  <si>
    <t>Harmful If Swallowed</t>
  </si>
  <si>
    <t>Rules Of Enragement</t>
  </si>
  <si>
    <t>The Marijuana-Logues</t>
  </si>
  <si>
    <t>Jim Gaffigan</t>
  </si>
  <si>
    <t>Luther Burbank Performing Arts</t>
  </si>
  <si>
    <t>Daniel Tosh</t>
  </si>
  <si>
    <t>True Stories I Made Up</t>
  </si>
  <si>
    <t>Mike Birbiglia</t>
  </si>
  <si>
    <t>Two Drink Mike</t>
  </si>
  <si>
    <t>Norm MacDonald</t>
  </si>
  <si>
    <t>Ridiculous</t>
  </si>
  <si>
    <t>Rough Around The Edges - Live</t>
  </si>
  <si>
    <t>Nick Swardson</t>
  </si>
  <si>
    <t>Party</t>
  </si>
  <si>
    <t>George Lopez</t>
  </si>
  <si>
    <t>Christopher Titus</t>
  </si>
  <si>
    <t>Maria Bamford</t>
  </si>
  <si>
    <t>King Baby</t>
  </si>
  <si>
    <t>Aziz Ansari</t>
  </si>
  <si>
    <t>Isolated Incident</t>
  </si>
  <si>
    <t>Nick Thune</t>
  </si>
  <si>
    <t>Seriously Who Farted?</t>
  </si>
  <si>
    <t>Joe Rogan</t>
  </si>
  <si>
    <t>Talking Monkeys In Space</t>
  </si>
  <si>
    <t>Reggie Watts</t>
  </si>
  <si>
    <t>Why S*** So Crazy?</t>
  </si>
  <si>
    <t>Bo Burnham</t>
  </si>
  <si>
    <t>Words Words Words</t>
  </si>
  <si>
    <t>Happy Thoughts</t>
  </si>
  <si>
    <t>Amy Schumer</t>
  </si>
  <si>
    <t>Cutting</t>
  </si>
  <si>
    <t>I Did My Best - Greatest Hits</t>
  </si>
  <si>
    <t>Marc Maron</t>
  </si>
  <si>
    <t>This Has To Be Funny</t>
  </si>
  <si>
    <t>Me Doing Standup</t>
  </si>
  <si>
    <t>Kroll Nick</t>
  </si>
  <si>
    <t>Thank You Very Cool</t>
  </si>
  <si>
    <t>The Prophet</t>
  </si>
  <si>
    <t>Patton Oswalt</t>
  </si>
  <si>
    <t>Finest Hour</t>
  </si>
  <si>
    <t>Hannibal Buress</t>
  </si>
  <si>
    <t>Animal Furnace</t>
  </si>
  <si>
    <t>It's Not Me It's You</t>
  </si>
  <si>
    <t>Jeselnik Anthony</t>
  </si>
  <si>
    <t>Caligula</t>
  </si>
  <si>
    <t>Whiskey Icarus</t>
  </si>
  <si>
    <t>Ask Me About My New God!</t>
  </si>
  <si>
    <t>Obsessed</t>
  </si>
  <si>
    <t>Folk Hero</t>
  </si>
  <si>
    <t>Brian Regan</t>
  </si>
  <si>
    <t>Media Code</t>
  </si>
  <si>
    <t>DSP Name</t>
  </si>
  <si>
    <t>First Rel UPC</t>
  </si>
  <si>
    <t>Product Identifier</t>
  </si>
  <si>
    <t>Product ID Type Code</t>
  </si>
  <si>
    <t>D/F</t>
  </si>
  <si>
    <t>PPD Price</t>
  </si>
  <si>
    <t>Monthly Units</t>
  </si>
  <si>
    <t>Monthly Total Sales</t>
  </si>
  <si>
    <t>Revenue due Label</t>
  </si>
  <si>
    <t>First Rel Title</t>
  </si>
  <si>
    <t>RETAILER_NAME</t>
  </si>
  <si>
    <t>Comedy Central</t>
  </si>
  <si>
    <t>EMDAlbum</t>
  </si>
  <si>
    <t>Apple Inc</t>
  </si>
  <si>
    <t>Apple Inc"</t>
  </si>
  <si>
    <t>Amazon Digital Services Inc</t>
  </si>
  <si>
    <t>Amazon Digital Services Inc"</t>
  </si>
  <si>
    <t>EMDTrack</t>
  </si>
  <si>
    <t>US85P1627810</t>
  </si>
  <si>
    <t>ISRC</t>
  </si>
  <si>
    <t>Pete Davidson</t>
  </si>
  <si>
    <t>First Class</t>
  </si>
  <si>
    <t>SMD</t>
  </si>
  <si>
    <t>US39N0400111</t>
  </si>
  <si>
    <t>Dave Attell</t>
  </si>
  <si>
    <t>Flying</t>
  </si>
  <si>
    <t>Skanks For The Memories</t>
  </si>
  <si>
    <t>US85P1623103</t>
  </si>
  <si>
    <t>Standing Up</t>
  </si>
  <si>
    <t>US85P1317502</t>
  </si>
  <si>
    <t>Trevor Moore</t>
  </si>
  <si>
    <t>Founding Fathers Rap</t>
  </si>
  <si>
    <t>Drunk Texts To Myself</t>
  </si>
  <si>
    <t>EVD</t>
  </si>
  <si>
    <t>A10302B0001841679E</t>
  </si>
  <si>
    <t>US85P1317514</t>
  </si>
  <si>
    <t>US85P1318909</t>
  </si>
  <si>
    <t>From God's Perspective</t>
  </si>
  <si>
    <t>what.</t>
  </si>
  <si>
    <t>Big Jay Oakerson</t>
  </si>
  <si>
    <t>An American Storyteller</t>
  </si>
  <si>
    <t>US85P1318910</t>
  </si>
  <si>
    <t>Andy The Frog</t>
  </si>
  <si>
    <t>Angry Pursuit Of Happiness</t>
  </si>
  <si>
    <t>US85P0873001</t>
  </si>
  <si>
    <t>Stephen Colbert</t>
  </si>
  <si>
    <t>Another Christmas Song</t>
  </si>
  <si>
    <t>A Colbert Christmas: The Greatest Gift of All</t>
  </si>
  <si>
    <t>US85P0648011</t>
  </si>
  <si>
    <t>Anti-Reading</t>
  </si>
  <si>
    <t>Doing My Time</t>
  </si>
  <si>
    <t>Australia</t>
  </si>
  <si>
    <t>Intimate Moments For A Sensual Evening</t>
  </si>
  <si>
    <t>Facebook</t>
  </si>
  <si>
    <t>OH BO</t>
  </si>
  <si>
    <t>RANT</t>
  </si>
  <si>
    <t>Downloads by Label</t>
  </si>
  <si>
    <t>Territory Code</t>
  </si>
  <si>
    <t>Monthly Total Sale</t>
  </si>
  <si>
    <t>Project Title</t>
  </si>
  <si>
    <t>Territory Cd Description</t>
  </si>
  <si>
    <t>Retailer Name</t>
  </si>
  <si>
    <t>EMDTrackStreaming</t>
  </si>
  <si>
    <t>YOUTUBE RED UGC</t>
  </si>
  <si>
    <t>JP</t>
  </si>
  <si>
    <t>5 Kids</t>
  </si>
  <si>
    <t>US85P1420016</t>
  </si>
  <si>
    <t>Japan</t>
  </si>
  <si>
    <t>YouTube</t>
  </si>
  <si>
    <t>SPOTIFY SUBSCRIPTION</t>
  </si>
  <si>
    <t>Spotify</t>
  </si>
  <si>
    <t>SPOTIFY (PREMIUM)</t>
  </si>
  <si>
    <t>APPLE MUSIC - FAMILY MONTHLY PAID</t>
  </si>
  <si>
    <t>Apple Music</t>
  </si>
  <si>
    <t>APPLE MUSIC - INDIRECT INDIVIDUAL MONTHLY PAID</t>
  </si>
  <si>
    <t>INSTAGRAM AUDIO LIBRARY</t>
  </si>
  <si>
    <t>KE</t>
  </si>
  <si>
    <t>Kenya</t>
  </si>
  <si>
    <t>Instagram</t>
  </si>
  <si>
    <t>YOUTUBE_USER GENERATED CONTENT</t>
  </si>
  <si>
    <t>KR</t>
  </si>
  <si>
    <t>Korea Republic Of (South Korea)</t>
  </si>
  <si>
    <t>APPLE MUSIC - INDIVIDUAL MONTHLY PAID</t>
  </si>
  <si>
    <t>KW</t>
  </si>
  <si>
    <t>Kuwait</t>
  </si>
  <si>
    <t>LB</t>
  </si>
  <si>
    <t>Lebanon</t>
  </si>
  <si>
    <t>SPOTIFY (AD SUPPORTED)</t>
  </si>
  <si>
    <t>FACEBOOK UGC</t>
  </si>
  <si>
    <t>LK</t>
  </si>
  <si>
    <t>Sri Lanka</t>
  </si>
  <si>
    <t>LT</t>
  </si>
  <si>
    <t>Lithuania</t>
  </si>
  <si>
    <t>LU</t>
  </si>
  <si>
    <t>Luxembourg</t>
  </si>
  <si>
    <t>LV</t>
  </si>
  <si>
    <t>Latvia</t>
  </si>
  <si>
    <t>APPLE ICLOUD EUROPE</t>
  </si>
  <si>
    <t>Apple iCloud</t>
  </si>
  <si>
    <t>LY</t>
  </si>
  <si>
    <t>Libya</t>
  </si>
  <si>
    <t>MA</t>
  </si>
  <si>
    <t>Morocco</t>
  </si>
  <si>
    <t>MK</t>
  </si>
  <si>
    <t>North Macedonia</t>
  </si>
  <si>
    <t>ZA</t>
  </si>
  <si>
    <t>5 a.m. In The Morning</t>
  </si>
  <si>
    <t>US85P1215404</t>
  </si>
  <si>
    <t>South Africa</t>
  </si>
  <si>
    <t>APPLE MUSIC - STUDENT INDIVIDUAL MONTHLY PAID</t>
  </si>
  <si>
    <t>YOUTUBE_MUSIC_NON_UGC</t>
  </si>
  <si>
    <t>YouTube Music</t>
  </si>
  <si>
    <t>YOUTUBE RED NON UGC</t>
  </si>
  <si>
    <t>ZM</t>
  </si>
  <si>
    <t>Zambia</t>
  </si>
  <si>
    <t>APPLE ICLOUD AUSTRALIA</t>
  </si>
  <si>
    <t>AU</t>
  </si>
  <si>
    <t>50</t>
  </si>
  <si>
    <t>US85P1011933</t>
  </si>
  <si>
    <t>YOUTUBE_PREMIUM_CONTENT</t>
  </si>
  <si>
    <t>DE</t>
  </si>
  <si>
    <t>Germany</t>
  </si>
  <si>
    <t>GB</t>
  </si>
  <si>
    <t>United Kingdom</t>
  </si>
  <si>
    <t>Amazon Music Unlimited</t>
  </si>
  <si>
    <t>NL</t>
  </si>
  <si>
    <t>Netherlands</t>
  </si>
  <si>
    <t>Amazon Prime Music</t>
  </si>
  <si>
    <t>Reality TV</t>
  </si>
  <si>
    <t>US39N0500064</t>
  </si>
  <si>
    <t>I Didn't Know How To Love You</t>
  </si>
  <si>
    <t>US85P1112204</t>
  </si>
  <si>
    <t>Ahmed Bharoocha</t>
  </si>
  <si>
    <t>Almond Badoody</t>
  </si>
  <si>
    <t>A Ventriloquist and a Polack Walk into a Bar</t>
  </si>
  <si>
    <t>US85P1627113</t>
  </si>
  <si>
    <t>A Very Terry Christmas</t>
  </si>
  <si>
    <t>US85P0989012</t>
  </si>
  <si>
    <t>International Digital by Label</t>
  </si>
  <si>
    <t>Customer Name</t>
  </si>
  <si>
    <t>Return Qty</t>
  </si>
  <si>
    <t>Return Amount</t>
  </si>
  <si>
    <t>Bill Amount</t>
  </si>
  <si>
    <t>Bill Units</t>
  </si>
  <si>
    <t>Avg P/U</t>
  </si>
  <si>
    <t>RTLPRICE</t>
  </si>
  <si>
    <t>BASE PRICE</t>
  </si>
  <si>
    <t>INGRAM ENTERTAINMENT</t>
  </si>
  <si>
    <t>AMAZON.COM INC</t>
  </si>
  <si>
    <t>DX</t>
  </si>
  <si>
    <t>ALLIANCE ENTERTAINMENT LLC ADA</t>
  </si>
  <si>
    <t>Returns by Label</t>
  </si>
  <si>
    <t>% Disc</t>
  </si>
  <si>
    <t>Gross Units</t>
  </si>
  <si>
    <t>Gross Amount</t>
  </si>
  <si>
    <t>Bill. Amount</t>
  </si>
  <si>
    <t>Bill. Units</t>
  </si>
  <si>
    <t>AEC ONE STOP - ADA</t>
  </si>
  <si>
    <t>ALCIONE MUSIC</t>
  </si>
  <si>
    <t>ALLIANCE DOD</t>
  </si>
  <si>
    <t>0824363027722</t>
  </si>
  <si>
    <t>AMAZON.COM AVP1N</t>
  </si>
  <si>
    <t>0824363010120</t>
  </si>
  <si>
    <t>AMAZON.COM.DEDC LLC MDW2</t>
  </si>
  <si>
    <t>0824363001722</t>
  </si>
  <si>
    <t>0824363016825</t>
  </si>
  <si>
    <t>0824363009124</t>
  </si>
  <si>
    <t>0824363004020</t>
  </si>
  <si>
    <t>DV</t>
  </si>
  <si>
    <t>0824363012896</t>
  </si>
  <si>
    <t>0824363004327</t>
  </si>
  <si>
    <t>0824363003627</t>
  </si>
  <si>
    <t>0824363007922</t>
  </si>
  <si>
    <t>0824363009827</t>
  </si>
  <si>
    <t>0824363011820</t>
  </si>
  <si>
    <t>0824363012629</t>
  </si>
  <si>
    <t>0824363008523</t>
  </si>
  <si>
    <t>0824363020020</t>
  </si>
  <si>
    <t>0824363017020</t>
  </si>
  <si>
    <t>0824363003320</t>
  </si>
  <si>
    <t>0824363005621</t>
  </si>
  <si>
    <t>0824363005126</t>
  </si>
  <si>
    <t>0824363013022</t>
  </si>
  <si>
    <t>0824363017129</t>
  </si>
  <si>
    <t>Sales by Label</t>
  </si>
  <si>
    <t>Rhapsody</t>
  </si>
  <si>
    <t>Verizon</t>
  </si>
  <si>
    <t>YouTube RED</t>
  </si>
  <si>
    <t>Listen.com</t>
  </si>
  <si>
    <t>Pandora Media Inc.</t>
  </si>
  <si>
    <t>Pandora Radio-Non Royalty</t>
  </si>
  <si>
    <t>Pandora Radio</t>
  </si>
  <si>
    <t>Pandora Plus</t>
  </si>
  <si>
    <t>Pandora Premium</t>
  </si>
  <si>
    <t>Youtube - Fingerprints</t>
  </si>
  <si>
    <t>WIMP Music AS</t>
  </si>
  <si>
    <t>Tidal</t>
  </si>
  <si>
    <t>iHeartMedia Inc</t>
  </si>
  <si>
    <t>iHeartRadio Plus</t>
  </si>
  <si>
    <t>iHeartRadio All Access</t>
  </si>
  <si>
    <t>Streams by Label</t>
  </si>
  <si>
    <t>eMastertone</t>
  </si>
  <si>
    <t>US39N1000962</t>
  </si>
  <si>
    <t>US39N1000965</t>
  </si>
  <si>
    <t>US39N1000959</t>
  </si>
  <si>
    <t>Wireless by Label</t>
  </si>
  <si>
    <t>GPID</t>
  </si>
  <si>
    <t>Destination Country Name</t>
  </si>
  <si>
    <t>Destination Country Code</t>
  </si>
  <si>
    <t>CFG</t>
  </si>
  <si>
    <t>Vinyl</t>
  </si>
  <si>
    <t>International Physical Sales by Label</t>
  </si>
  <si>
    <t>CD with DVD</t>
  </si>
  <si>
    <t>International Physical Returns by Label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_(&quot;$&quot;* #,##0.00_);_(&quot;$&quot;* \(#,##0.00\);_(&quot;$&quot;* &quot;-&quot;??_);_(@_)"/>
    <numFmt numFmtId="165" formatCode="_(* #,##0.00_);_(* \(#,##0.00\);_(* &quot;-&quot;??_);_(@_)"/>
    <numFmt numFmtId="166" formatCode="_(* #,##0_);_(* \(#,##0\);_(* &quot;-&quot;??_);_(@_)"/>
    <numFmt numFmtId="167" formatCode="000000000000"/>
    <numFmt numFmtId="168" formatCode="_(* #,##0.0000000_);_(* \(#,##0.0000000\);_(* &quot;-&quot;??_);_(@_)"/>
  </numFmts>
  <fonts count="13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b/>
      <sz val="11"/>
      <name val="Calibri"/>
      <family val="2"/>
      <scheme val="minor"/>
    </font>
    <font>
      <sz val="11"/>
      <name val="Calibri"/>
      <family val="2"/>
      <scheme val="minor"/>
    </font>
    <font>
      <b/>
      <sz val="8"/>
      <color theme="1"/>
      <name val="Times New Roman"/>
      <family val="1"/>
    </font>
    <font>
      <sz val="11"/>
      <color indexed="8"/>
      <name val="Calibri"/>
      <family val="2"/>
    </font>
    <font>
      <b/>
      <sz val="8"/>
      <name val="Times New Roman"/>
      <family val="1"/>
    </font>
    <font>
      <sz val="10"/>
      <color indexed="8"/>
      <name val="MS Sans Serif"/>
      <family val="2"/>
    </font>
    <font>
      <b/>
      <sz val="11"/>
      <color indexed="8"/>
      <name val="Calibri"/>
      <family val="2"/>
      <scheme val="minor"/>
    </font>
    <font>
      <b/>
      <u/>
      <sz val="11"/>
      <name val="Calibri"/>
      <family val="2"/>
      <scheme val="minor"/>
    </font>
    <font>
      <sz val="10"/>
      <name val="Times New Roman"/>
      <family val="1"/>
    </font>
  </fonts>
  <fills count="2">
    <fill>
      <patternFill patternType="none"/>
    </fill>
    <fill>
      <patternFill patternType="gray125"/>
    </fill>
  </fills>
  <borders count="2">
    <border>
      <left/>
      <right/>
      <top/>
      <bottom/>
      <diagonal/>
    </border>
    <border>
      <left/>
      <right/>
      <top/>
      <bottom style="thin">
        <color indexed="64"/>
      </bottom>
      <diagonal/>
    </border>
  </borders>
  <cellStyleXfs count="12">
    <xf numFmtId="0" fontId="0" fillId="0" borderId="0"/>
    <xf numFmtId="165" fontId="1" fillId="0" borderId="0" applyFont="0" applyFill="0" applyBorder="0" applyAlignment="0" applyProtection="0"/>
    <xf numFmtId="165" fontId="3" fillId="0" borderId="0" applyFont="0" applyFill="0" applyBorder="0" applyAlignment="0" applyProtection="0"/>
    <xf numFmtId="0" fontId="1" fillId="0" borderId="0"/>
    <xf numFmtId="165" fontId="7" fillId="0" borderId="0" applyFont="0" applyFill="0" applyBorder="0" applyAlignment="0" applyProtection="0"/>
    <xf numFmtId="0" fontId="9" fillId="0" borderId="0"/>
    <xf numFmtId="0" fontId="3" fillId="0" borderId="0"/>
    <xf numFmtId="164" fontId="12" fillId="0" borderId="0" applyFont="0" applyFill="0" applyBorder="0" applyAlignment="0" applyProtection="0"/>
    <xf numFmtId="0" fontId="12" fillId="0" borderId="0"/>
    <xf numFmtId="0" fontId="3" fillId="0" borderId="0"/>
    <xf numFmtId="165" fontId="12" fillId="0" borderId="0" applyFont="0" applyFill="0" applyBorder="0" applyAlignment="0" applyProtection="0"/>
    <xf numFmtId="9" fontId="12" fillId="0" borderId="0" applyFont="0" applyFill="0" applyBorder="0" applyAlignment="0" applyProtection="0"/>
  </cellStyleXfs>
  <cellXfs count="47">
    <xf numFmtId="0" fontId="0" fillId="0" borderId="0" xfId="0"/>
    <xf numFmtId="49" fontId="0" fillId="0" borderId="0" xfId="0" applyNumberFormat="1"/>
    <xf numFmtId="0" fontId="2" fillId="0" borderId="0" xfId="0" applyFont="1"/>
    <xf numFmtId="49" fontId="2" fillId="0" borderId="0" xfId="0" applyNumberFormat="1" applyFont="1"/>
    <xf numFmtId="0" fontId="2" fillId="0" borderId="1" xfId="3" applyFont="1" applyBorder="1" applyAlignment="1">
      <alignment horizontal="left"/>
    </xf>
    <xf numFmtId="0" fontId="6" fillId="0" borderId="1" xfId="3" applyFont="1" applyBorder="1"/>
    <xf numFmtId="0" fontId="2" fillId="0" borderId="1" xfId="3" applyFont="1" applyBorder="1" applyAlignment="1">
      <alignment horizontal="center"/>
    </xf>
    <xf numFmtId="0" fontId="4" fillId="0" borderId="1" xfId="3" applyFont="1" applyBorder="1"/>
    <xf numFmtId="165" fontId="8" fillId="0" borderId="1" xfId="4" applyFont="1" applyFill="1" applyBorder="1" applyAlignment="1">
      <alignment wrapText="1"/>
    </xf>
    <xf numFmtId="49" fontId="6" fillId="0" borderId="1" xfId="3" applyNumberFormat="1" applyFont="1" applyBorder="1"/>
    <xf numFmtId="14" fontId="0" fillId="0" borderId="0" xfId="0" applyNumberFormat="1"/>
    <xf numFmtId="0" fontId="4" fillId="0" borderId="1" xfId="0" applyFont="1" applyBorder="1" applyAlignment="1">
      <alignment horizontal="left"/>
    </xf>
    <xf numFmtId="0" fontId="4" fillId="0" borderId="1" xfId="0" applyFont="1" applyBorder="1"/>
    <xf numFmtId="0" fontId="4" fillId="0" borderId="1" xfId="0" applyFont="1" applyBorder="1" applyAlignment="1">
      <alignment horizontal="center"/>
    </xf>
    <xf numFmtId="49" fontId="4" fillId="0" borderId="1" xfId="0" applyNumberFormat="1" applyFont="1" applyBorder="1"/>
    <xf numFmtId="0" fontId="10" fillId="0" borderId="1" xfId="5" applyFont="1" applyBorder="1" applyAlignment="1">
      <alignment horizontal="left"/>
    </xf>
    <xf numFmtId="1" fontId="10" fillId="0" borderId="1" xfId="5" applyNumberFormat="1" applyFont="1" applyBorder="1" applyAlignment="1">
      <alignment horizontal="left" wrapText="1"/>
    </xf>
    <xf numFmtId="0" fontId="10" fillId="0" borderId="1" xfId="5" applyFont="1" applyBorder="1" applyAlignment="1">
      <alignment horizontal="left" wrapText="1"/>
    </xf>
    <xf numFmtId="0" fontId="10" fillId="0" borderId="1" xfId="5" applyFont="1" applyBorder="1" applyAlignment="1">
      <alignment horizontal="right"/>
    </xf>
    <xf numFmtId="165" fontId="10" fillId="0" borderId="1" xfId="2" applyFont="1" applyBorder="1" applyAlignment="1">
      <alignment horizontal="right" wrapText="1"/>
    </xf>
    <xf numFmtId="166" fontId="10" fillId="0" borderId="1" xfId="2" applyNumberFormat="1" applyFont="1" applyBorder="1" applyAlignment="1">
      <alignment horizontal="right" wrapText="1"/>
    </xf>
    <xf numFmtId="167" fontId="10" fillId="0" borderId="1" xfId="5" applyNumberFormat="1" applyFont="1" applyBorder="1" applyAlignment="1">
      <alignment horizontal="left" wrapText="1"/>
    </xf>
    <xf numFmtId="9" fontId="0" fillId="0" borderId="0" xfId="0" applyNumberFormat="1"/>
    <xf numFmtId="0" fontId="4" fillId="0" borderId="1" xfId="0" applyFont="1" applyBorder="1" applyAlignment="1">
      <alignment horizontal="left" wrapText="1"/>
    </xf>
    <xf numFmtId="0" fontId="4" fillId="0" borderId="1" xfId="0" applyFont="1" applyBorder="1" applyAlignment="1">
      <alignment horizontal="right" wrapText="1"/>
    </xf>
    <xf numFmtId="165" fontId="4" fillId="0" borderId="1" xfId="1" applyFont="1" applyBorder="1" applyAlignment="1">
      <alignment horizontal="right" wrapText="1"/>
    </xf>
    <xf numFmtId="166" fontId="4" fillId="0" borderId="1" xfId="1" applyNumberFormat="1" applyFont="1" applyBorder="1" applyAlignment="1">
      <alignment horizontal="right" wrapText="1"/>
    </xf>
    <xf numFmtId="168" fontId="10" fillId="0" borderId="1" xfId="1" applyNumberFormat="1" applyFont="1" applyBorder="1" applyAlignment="1">
      <alignment horizontal="right" wrapText="1"/>
    </xf>
    <xf numFmtId="0" fontId="2" fillId="0" borderId="1" xfId="0" applyFont="1" applyBorder="1"/>
    <xf numFmtId="0" fontId="0" fillId="0" borderId="0" xfId="0" quotePrefix="1"/>
    <xf numFmtId="0" fontId="4" fillId="0" borderId="1" xfId="0" applyFont="1" applyBorder="1" applyAlignment="1">
      <alignment horizontal="right"/>
    </xf>
    <xf numFmtId="1" fontId="4" fillId="0" borderId="1" xfId="0" applyNumberFormat="1" applyFont="1" applyBorder="1"/>
    <xf numFmtId="165" fontId="4" fillId="0" borderId="1" xfId="1" applyFont="1" applyBorder="1" applyAlignment="1"/>
    <xf numFmtId="165" fontId="4" fillId="0" borderId="1" xfId="1" applyFont="1" applyBorder="1" applyAlignment="1">
      <alignment horizontal="right"/>
    </xf>
    <xf numFmtId="0" fontId="5" fillId="0" borderId="1" xfId="0" applyFont="1" applyBorder="1"/>
    <xf numFmtId="37" fontId="4" fillId="0" borderId="1" xfId="0" applyNumberFormat="1" applyFont="1" applyBorder="1"/>
    <xf numFmtId="165" fontId="4" fillId="0" borderId="1" xfId="1" applyFont="1" applyFill="1" applyBorder="1" applyAlignment="1"/>
    <xf numFmtId="11" fontId="0" fillId="0" borderId="0" xfId="0" applyNumberFormat="1"/>
    <xf numFmtId="167" fontId="10" fillId="0" borderId="1" xfId="5" applyNumberFormat="1" applyFont="1" applyBorder="1" applyAlignment="1">
      <alignment horizontal="left"/>
    </xf>
    <xf numFmtId="166" fontId="10" fillId="0" borderId="1" xfId="1" applyNumberFormat="1" applyFont="1" applyBorder="1" applyAlignment="1">
      <alignment horizontal="right"/>
    </xf>
    <xf numFmtId="165" fontId="10" fillId="0" borderId="1" xfId="1" applyFont="1" applyBorder="1" applyAlignment="1">
      <alignment horizontal="right"/>
    </xf>
    <xf numFmtId="165" fontId="10" fillId="0" borderId="1" xfId="2" applyFont="1" applyBorder="1" applyAlignment="1">
      <alignment horizontal="left" wrapText="1"/>
    </xf>
    <xf numFmtId="166" fontId="10" fillId="0" borderId="1" xfId="2" applyNumberFormat="1" applyFont="1" applyBorder="1" applyAlignment="1">
      <alignment horizontal="left" wrapText="1"/>
    </xf>
    <xf numFmtId="0" fontId="11" fillId="0" borderId="0" xfId="0" applyFont="1"/>
    <xf numFmtId="0" fontId="4" fillId="0" borderId="1" xfId="0" applyFont="1" applyBorder="1" applyAlignment="1">
      <alignment vertical="top"/>
    </xf>
    <xf numFmtId="165" fontId="4" fillId="0" borderId="1" xfId="2" applyFont="1" applyBorder="1" applyAlignment="1"/>
    <xf numFmtId="165" fontId="4" fillId="0" borderId="1" xfId="2" applyFont="1" applyBorder="1" applyAlignment="1">
      <alignment horizontal="right"/>
    </xf>
  </cellXfs>
  <cellStyles count="12">
    <cellStyle name="Comma" xfId="1" builtinId="3"/>
    <cellStyle name="Comma 10" xfId="4" xr:uid="{F7AECBB2-E500-456F-9426-9C4E24F62D50}"/>
    <cellStyle name="Comma 10 3" xfId="2" xr:uid="{B032C179-9903-498D-85F1-2F27FA17928C}"/>
    <cellStyle name="Comma 2 2 2 2" xfId="10" xr:uid="{B9B3E0C6-CD5F-4C6C-A093-E8A7E60A68E8}"/>
    <cellStyle name="Currency 3" xfId="7" xr:uid="{8676B589-4828-4AE4-8C9B-EAB4EE913027}"/>
    <cellStyle name="Normal" xfId="0" builtinId="0"/>
    <cellStyle name="Normal - Style1 2" xfId="6" xr:uid="{5E8B2A76-A785-44D2-B90D-FCF2584BC5FE}"/>
    <cellStyle name="Normal 10 2 2" xfId="9" xr:uid="{32DBC2A2-E62C-4900-A0C5-F12D1C179DE1}"/>
    <cellStyle name="Normal 14 10" xfId="3" xr:uid="{8F44983F-DF09-409A-A111-64CF95BDB226}"/>
    <cellStyle name="Normal 2" xfId="8" xr:uid="{DEF1957D-80B7-43C7-A8F8-BB96B14B6481}"/>
    <cellStyle name="Normal_December Digital &amp; Wireless Bkdn for Ron" xfId="5" xr:uid="{1F995C7D-E596-41E8-875C-A5357002C51B}"/>
    <cellStyle name="Percent 2 2" xfId="11" xr:uid="{6F379AC4-182B-4CA3-AD8B-F2ED45EC4075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4.xml"/><Relationship Id="rId18" Type="http://schemas.openxmlformats.org/officeDocument/2006/relationships/externalLink" Target="externalLinks/externalLink9.xml"/><Relationship Id="rId26" Type="http://schemas.openxmlformats.org/officeDocument/2006/relationships/externalLink" Target="externalLinks/externalLink17.xml"/><Relationship Id="rId39" Type="http://schemas.openxmlformats.org/officeDocument/2006/relationships/externalLink" Target="externalLinks/externalLink30.xml"/><Relationship Id="rId21" Type="http://schemas.openxmlformats.org/officeDocument/2006/relationships/externalLink" Target="externalLinks/externalLink12.xml"/><Relationship Id="rId34" Type="http://schemas.openxmlformats.org/officeDocument/2006/relationships/externalLink" Target="externalLinks/externalLink25.xml"/><Relationship Id="rId42" Type="http://schemas.openxmlformats.org/officeDocument/2006/relationships/externalLink" Target="externalLinks/externalLink33.xml"/><Relationship Id="rId47" Type="http://schemas.openxmlformats.org/officeDocument/2006/relationships/externalLink" Target="externalLinks/externalLink38.xml"/><Relationship Id="rId50" Type="http://schemas.openxmlformats.org/officeDocument/2006/relationships/externalLink" Target="externalLinks/externalLink41.xml"/><Relationship Id="rId55" Type="http://schemas.openxmlformats.org/officeDocument/2006/relationships/externalLink" Target="externalLinks/externalLink46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7.xml"/><Relationship Id="rId29" Type="http://schemas.openxmlformats.org/officeDocument/2006/relationships/externalLink" Target="externalLinks/externalLink20.xml"/><Relationship Id="rId11" Type="http://schemas.openxmlformats.org/officeDocument/2006/relationships/externalLink" Target="externalLinks/externalLink2.xml"/><Relationship Id="rId24" Type="http://schemas.openxmlformats.org/officeDocument/2006/relationships/externalLink" Target="externalLinks/externalLink15.xml"/><Relationship Id="rId32" Type="http://schemas.openxmlformats.org/officeDocument/2006/relationships/externalLink" Target="externalLinks/externalLink23.xml"/><Relationship Id="rId37" Type="http://schemas.openxmlformats.org/officeDocument/2006/relationships/externalLink" Target="externalLinks/externalLink28.xml"/><Relationship Id="rId40" Type="http://schemas.openxmlformats.org/officeDocument/2006/relationships/externalLink" Target="externalLinks/externalLink31.xml"/><Relationship Id="rId45" Type="http://schemas.openxmlformats.org/officeDocument/2006/relationships/externalLink" Target="externalLinks/externalLink36.xml"/><Relationship Id="rId53" Type="http://schemas.openxmlformats.org/officeDocument/2006/relationships/externalLink" Target="externalLinks/externalLink44.xml"/><Relationship Id="rId58" Type="http://schemas.openxmlformats.org/officeDocument/2006/relationships/styles" Target="styles.xml"/><Relationship Id="rId5" Type="http://schemas.openxmlformats.org/officeDocument/2006/relationships/worksheet" Target="worksheets/sheet5.xml"/><Relationship Id="rId19" Type="http://schemas.openxmlformats.org/officeDocument/2006/relationships/externalLink" Target="externalLinks/externalLink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5.xml"/><Relationship Id="rId22" Type="http://schemas.openxmlformats.org/officeDocument/2006/relationships/externalLink" Target="externalLinks/externalLink13.xml"/><Relationship Id="rId27" Type="http://schemas.openxmlformats.org/officeDocument/2006/relationships/externalLink" Target="externalLinks/externalLink18.xml"/><Relationship Id="rId30" Type="http://schemas.openxmlformats.org/officeDocument/2006/relationships/externalLink" Target="externalLinks/externalLink21.xml"/><Relationship Id="rId35" Type="http://schemas.openxmlformats.org/officeDocument/2006/relationships/externalLink" Target="externalLinks/externalLink26.xml"/><Relationship Id="rId43" Type="http://schemas.openxmlformats.org/officeDocument/2006/relationships/externalLink" Target="externalLinks/externalLink34.xml"/><Relationship Id="rId48" Type="http://schemas.openxmlformats.org/officeDocument/2006/relationships/externalLink" Target="externalLinks/externalLink39.xml"/><Relationship Id="rId56" Type="http://schemas.openxmlformats.org/officeDocument/2006/relationships/externalLink" Target="externalLinks/externalLink47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42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3.xml"/><Relationship Id="rId17" Type="http://schemas.openxmlformats.org/officeDocument/2006/relationships/externalLink" Target="externalLinks/externalLink8.xml"/><Relationship Id="rId25" Type="http://schemas.openxmlformats.org/officeDocument/2006/relationships/externalLink" Target="externalLinks/externalLink16.xml"/><Relationship Id="rId33" Type="http://schemas.openxmlformats.org/officeDocument/2006/relationships/externalLink" Target="externalLinks/externalLink24.xml"/><Relationship Id="rId38" Type="http://schemas.openxmlformats.org/officeDocument/2006/relationships/externalLink" Target="externalLinks/externalLink29.xml"/><Relationship Id="rId46" Type="http://schemas.openxmlformats.org/officeDocument/2006/relationships/externalLink" Target="externalLinks/externalLink37.xml"/><Relationship Id="rId59" Type="http://schemas.openxmlformats.org/officeDocument/2006/relationships/sharedStrings" Target="sharedStrings.xml"/><Relationship Id="rId20" Type="http://schemas.openxmlformats.org/officeDocument/2006/relationships/externalLink" Target="externalLinks/externalLink11.xml"/><Relationship Id="rId41" Type="http://schemas.openxmlformats.org/officeDocument/2006/relationships/externalLink" Target="externalLinks/externalLink32.xml"/><Relationship Id="rId54" Type="http://schemas.openxmlformats.org/officeDocument/2006/relationships/externalLink" Target="externalLinks/externalLink4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6.xml"/><Relationship Id="rId23" Type="http://schemas.openxmlformats.org/officeDocument/2006/relationships/externalLink" Target="externalLinks/externalLink14.xml"/><Relationship Id="rId28" Type="http://schemas.openxmlformats.org/officeDocument/2006/relationships/externalLink" Target="externalLinks/externalLink19.xml"/><Relationship Id="rId36" Type="http://schemas.openxmlformats.org/officeDocument/2006/relationships/externalLink" Target="externalLinks/externalLink27.xml"/><Relationship Id="rId49" Type="http://schemas.openxmlformats.org/officeDocument/2006/relationships/externalLink" Target="externalLinks/externalLink40.xml"/><Relationship Id="rId57" Type="http://schemas.openxmlformats.org/officeDocument/2006/relationships/theme" Target="theme/theme1.xml"/><Relationship Id="rId10" Type="http://schemas.openxmlformats.org/officeDocument/2006/relationships/externalLink" Target="externalLinks/externalLink1.xml"/><Relationship Id="rId31" Type="http://schemas.openxmlformats.org/officeDocument/2006/relationships/externalLink" Target="externalLinks/externalLink22.xml"/><Relationship Id="rId44" Type="http://schemas.openxmlformats.org/officeDocument/2006/relationships/externalLink" Target="externalLinks/externalLink35.xml"/><Relationship Id="rId52" Type="http://schemas.openxmlformats.org/officeDocument/2006/relationships/externalLink" Target="externalLinks/externalLink43.xml"/><Relationship Id="rId60" Type="http://schemas.openxmlformats.org/officeDocument/2006/relationships/calcChain" Target="calcChain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CoE%20Participations/ADA%20Transition/09-18%20Statements%20(Jun-18)/30-day%20Statements/Finance/2012%20Monthly%20Closes/Pd%2009%20-%20June%202012/Journal%20Entries/09-12%20Vice%20UK%20Stmt%20for%20May-12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Distribution/ADA/2017%20Statements/12-17%20Statements%20(Sep-17)/Distribution/ADA/2015%20Statements/02-15%20Statements%20(Nov-14)/Statement%20Backup/SR1%20Distribution%20-%20ADA%20US%20-%20Vice%20Music%20-%202012-6%20(3)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WINNT/Temporary%20Internet%20Files/OLK8/xldata/PresView/2001q3/PVQ301wea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WINNT/Temporary%20Internet%20Files/OLK8/windows/Temporary%20Internet%20Files/OLK2363/SalesQtr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PETRIE/MERMDL21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Pitchbook/High%20yield%20link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WINNT/Temporary%20Internet%20Files/OLK8/alaflo/xldata/PresView/2000Q3/Q3PVsept18final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CoE%20Participations/ADA%20Transition/09-18%20Statements%20(Jun-18)/30-day%20Statements/JustinMills/Local%20Settings/Temp/wz78ce/Copy%20of%20Activity%20By%20Project%202008-01%20(Oct-07)-new%20formulas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eazyload.wmg.com/DOCUME~1/MAYASA~1/LOCALS~1/Temp/Temporary%20Directory%201%20for%20Winshuttle%20Templates%20-%20New%20Park%20FB50.zip/WMGFB50SingleOneCC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CoE%20Participations/ADA%20Transition/09-18%20Statements%20(Jun-18)/30-day%20Statements/Users/JanieGavin/Desktop/PARTICIPATION_CHECK%20REQUEST%20(3)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/FINANCIA/ACCR8_96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GS%20Accounting/Participations/WBR/2007/Josh%20Greek/Apple%20P&amp;L%200307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CHANG/PROJCHIP/FAIRMD25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ada%20finance/Finance/2010%20Monthly%20Closes/02-10%20Close/Journal%20Entries/02-10%202190-37%20NCL-ATT%20Royalty%20Fee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SWAND1BK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JWCHI2BK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2009%20CLOSE/2009-08%20May-09/WMGS-601%20and%20601A%20Cash%20Transfer%20Funding%20%20Bond%20Clearing%20May-09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EXCEL/DAILY/dailybdgt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/Publishing/APG/2011/Backup%20Schedules/APG%20Q2%202011%20Draft%20and%20entry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EXCEL/NEWBOOK/Target/BnkProForma/FINANCE/PUBLIC/FP&amp;A/F95BUDGE/DBBUD95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Norcross/Norcross%20Model%20THL%2028%20(No%20France,Clawback)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Bain%20market%20model2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VUP/K12%20market%20size%20v7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Distribution/ADA/2019%20Statements/5-19%20Statements%20(Feb-19)/05-19%20DISTSTMTS%20NEW%2030%20DAY%20(FEB-19)%20A-L%20COE.xlsx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LOTUSNT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Shared/2010/Period%2012%202010/Sales/NewCarry%202010%20Actuals%20Per.%2012%20v3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WINNT/Temporary%20Internet%20Files/OLK8/xldata/PresView/2000Q3/Q3PVsept18final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WINNT/Temporary%20Internet%20Files/OLK8/EXCEL/Wmg01bud/May%20Fcst%2001/elektra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DEBT10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a62fccbe6d0a3542/Desktop/Warner/Ghostlight/SAP%20Recon%20Streamline%20Project/10-20%20DISTSTMTS%20WIND%20DOWN%20(JUL-20).xlsx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CoE%20Participations/ADA%20Transition/09-18%20Statements%20(Jun-18)/30-day%20Statements/Distribution/ADA/2014%20Statements/10-14%20Statements%20(Jul-14)/10-14%2040%20DAY%20REPORTING%20TO%20ADA%20UK%20(JUL-14).xlsx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TransWestern/TWP%20Model%20WorldPages%20THL%2019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Close/2008%20CLOSE/2008-05%20Feb%2008/WMGS-446%20Misc%20accruals%20Hidderman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Daily/Oct00/Daily%20Estimate/Oct12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Funds%20Flow/Q%20Versailles%20LBO%20Model%20v64%20Turbo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CoE%20Participations/ADA%20Transition/09-18%20Statements%20(Jun-18)/30-day%20Statements/Distribution/ADA/2014%20Statements/07-14%20Statements%20(Apr-14)/07-14%20DISTSTMTS%20M-Z%20(APRL-14).xlsx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comps/itdscomps4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/Financials/FSG%20Templates/PMGPLS/PMG%20P&amp;Ls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Daily%20Balance%20Sheet%20013101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Present%20Views/Amy%20PV/Present%20Views/WBR/2007/4Q07/WBR_Q407_09%2021%2007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as1/finance/Finance/2008%20System%20Reports/06-08%20Close/Digital%20Reports%20from%20Liya/Epitaph%20International%20Transactions%20To%20Euro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as1/FINANCE/Finance/2008%20System%20Reports/08-08%20Close/08-08%20Epitaph%20Int'l%20Trans%20to%20Euro%20Wkbk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/usbur106/Groups$/WINNT/Temporary%20Internet%20Files/OLK8/Alaflo/xldata/PresView/2000Q2/Q2PVmar29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Local%20Settings/Temporary%20Internet%20Files/OLK43/casesmodel5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W:/CoE%20Participations/ADA%20Transition/09-18%20Statements%20(Jun-18)/30-day%20Statements/DOCUME~1/VERONI~1/LOCALS~1/Temp/TEMP/02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/adanysrv1/Local%20Settings/Temporary%20Internet%20Files/OLK16/01.29.2004_WMG%20Funds%20Flow_v1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microsoft.com/office/2006/relationships/xlExternalLinkPath/xlPathMissing" Target="Billing%20Log%20(Finance)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ew JE"/>
      <sheetName val="Rates"/>
      <sheetName val="email"/>
      <sheetName val="Self Billing Invoice"/>
      <sheetName val="ADA Invoice"/>
      <sheetName val="Physical Sales"/>
      <sheetName val="Digital Sales"/>
      <sheetName val="Expenses"/>
      <sheetName val="Stock Movement"/>
      <sheetName val="TIMG ACCT CODING"/>
      <sheetName val="COA"/>
    </sheetNames>
    <sheetDataSet>
      <sheetData sheetId="0" refreshError="1"/>
      <sheetData sheetId="1">
        <row r="22">
          <cell r="M22">
            <v>1.5686</v>
          </cell>
        </row>
      </sheetData>
      <sheetData sheetId="2" refreshError="1"/>
      <sheetData sheetId="3" refreshError="1"/>
      <sheetData sheetId="4" refreshError="1"/>
      <sheetData sheetId="5">
        <row r="12">
          <cell r="T12">
            <v>7000.75</v>
          </cell>
        </row>
      </sheetData>
      <sheetData sheetId="6">
        <row r="3">
          <cell r="T3">
            <v>0</v>
          </cell>
        </row>
      </sheetData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tatement Summary"/>
      <sheetName val="Self Billing Invoice"/>
      <sheetName val="ADA Invoice"/>
      <sheetName val="Physical Sales"/>
      <sheetName val="Digital Sales"/>
      <sheetName val="Advances"/>
      <sheetName val="Expenses"/>
      <sheetName val="Other Income"/>
      <sheetName val="Stock Movement"/>
    </sheetNames>
    <sheetDataSet>
      <sheetData sheetId="0"/>
      <sheetData sheetId="1"/>
      <sheetData sheetId="2"/>
      <sheetData sheetId="3">
        <row r="2">
          <cell r="T2">
            <v>6047.0341707473162</v>
          </cell>
        </row>
      </sheetData>
      <sheetData sheetId="4">
        <row r="2">
          <cell r="T2">
            <v>0</v>
          </cell>
        </row>
      </sheetData>
      <sheetData sheetId="5">
        <row r="2">
          <cell r="E2">
            <v>0</v>
          </cell>
        </row>
      </sheetData>
      <sheetData sheetId="6">
        <row r="2">
          <cell r="G2">
            <v>1888.14</v>
          </cell>
        </row>
      </sheetData>
      <sheetData sheetId="7">
        <row r="2">
          <cell r="D2">
            <v>0</v>
          </cell>
        </row>
      </sheetData>
      <sheetData sheetId="8">
        <row r="2">
          <cell r="K2">
            <v>0</v>
          </cell>
        </row>
      </sheetData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yr oct"/>
      <sheetName val="q4 oct"/>
      <sheetName val="PV ADJ"/>
      <sheetName val="PARAM"/>
      <sheetName val="JV"/>
      <sheetName val="pvsum"/>
      <sheetName val="NewRel"/>
      <sheetName val="Carry"/>
      <sheetName val="CatSum"/>
      <sheetName val="Gros Bil $"/>
      <sheetName val="Talent"/>
      <sheetName val="Config"/>
      <sheetName val="DVD"/>
      <sheetName val="SRO"/>
      <sheetName val="OthCat"/>
      <sheetName val="CatDet"/>
      <sheetName val="SAL622"/>
      <sheetName val="CatLoad"/>
      <sheetName val="PriorPVLoad"/>
      <sheetName val="Chart1"/>
      <sheetName val="Chart2"/>
      <sheetName val="CHART DATA2"/>
      <sheetName val="Landed"/>
      <sheetName val="HP Rpt Formula"/>
      <sheetName val="Module1"/>
      <sheetName val="Entity Lis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>
        <row r="10">
          <cell r="B10" t="str">
            <v>PROJ#</v>
          </cell>
          <cell r="C10" t="str">
            <v>ARTIST</v>
          </cell>
          <cell r="D10" t="str">
            <v>PROJ</v>
          </cell>
          <cell r="E10" t="str">
            <v>QTD UNITS</v>
          </cell>
          <cell r="F10" t="str">
            <v>RTD UNITS</v>
          </cell>
          <cell r="G10" t="str">
            <v>RTD RET</v>
          </cell>
          <cell r="H10" t="str">
            <v>QTD K</v>
          </cell>
          <cell r="I10" t="str">
            <v>RTD K</v>
          </cell>
          <cell r="J10" t="str">
            <v>RTD RETK</v>
          </cell>
        </row>
        <row r="11">
          <cell r="B11" t="str">
            <v>51008-002</v>
          </cell>
          <cell r="C11" t="str">
            <v>THEY MIGHT BE GIANTS</v>
          </cell>
          <cell r="D11" t="str">
            <v>FLOOD</v>
          </cell>
          <cell r="E11">
            <v>4195</v>
          </cell>
          <cell r="F11">
            <v>842548</v>
          </cell>
          <cell r="G11">
            <v>50791</v>
          </cell>
          <cell r="H11">
            <v>4.1950000000000003</v>
          </cell>
          <cell r="I11">
            <v>842.548</v>
          </cell>
          <cell r="J11">
            <v>50.790999999999997</v>
          </cell>
        </row>
        <row r="12">
          <cell r="B12" t="str">
            <v>51008-005</v>
          </cell>
          <cell r="C12" t="str">
            <v>THEY MIGHT BE GIANTS</v>
          </cell>
          <cell r="D12" t="str">
            <v>APOLLO XVIII</v>
          </cell>
          <cell r="E12">
            <v>1896</v>
          </cell>
          <cell r="F12">
            <v>291250</v>
          </cell>
          <cell r="G12">
            <v>32130</v>
          </cell>
          <cell r="H12">
            <v>1.8959999999999999</v>
          </cell>
          <cell r="I12">
            <v>291.25</v>
          </cell>
          <cell r="J12">
            <v>32.130000000000003</v>
          </cell>
        </row>
        <row r="13">
          <cell r="B13" t="str">
            <v>51008-006</v>
          </cell>
          <cell r="C13" t="str">
            <v>THEY MIGHT BE GIANTS</v>
          </cell>
          <cell r="D13" t="str">
            <v>JOHN HENRY</v>
          </cell>
          <cell r="E13">
            <v>821</v>
          </cell>
          <cell r="F13">
            <v>236516</v>
          </cell>
          <cell r="G13">
            <v>85145</v>
          </cell>
          <cell r="H13">
            <v>0.82099999999999995</v>
          </cell>
          <cell r="I13">
            <v>236.51599999999999</v>
          </cell>
          <cell r="J13">
            <v>85.144999999999996</v>
          </cell>
        </row>
        <row r="14">
          <cell r="B14" t="str">
            <v>51008-010</v>
          </cell>
          <cell r="C14" t="str">
            <v>THEY MIGHT BE GIANTS</v>
          </cell>
          <cell r="D14" t="str">
            <v>FACTORY SHOWROO</v>
          </cell>
          <cell r="E14">
            <v>1082</v>
          </cell>
          <cell r="F14">
            <v>146687</v>
          </cell>
          <cell r="G14">
            <v>41958</v>
          </cell>
          <cell r="H14">
            <v>1.0820000000000001</v>
          </cell>
          <cell r="I14">
            <v>146.68700000000001</v>
          </cell>
          <cell r="J14">
            <v>41.957999999999998</v>
          </cell>
        </row>
        <row r="15">
          <cell r="B15" t="str">
            <v>51011-003</v>
          </cell>
          <cell r="C15" t="str">
            <v>HAPPY MONDAYS</v>
          </cell>
          <cell r="D15" t="str">
            <v>HALLELUJAH--EP</v>
          </cell>
          <cell r="E15">
            <v>18</v>
          </cell>
          <cell r="F15">
            <v>62813</v>
          </cell>
          <cell r="G15">
            <v>15912</v>
          </cell>
          <cell r="H15">
            <v>1.7999999999999999E-2</v>
          </cell>
          <cell r="I15">
            <v>62.813000000000002</v>
          </cell>
          <cell r="J15">
            <v>15.912000000000001</v>
          </cell>
        </row>
        <row r="16">
          <cell r="B16" t="str">
            <v>51011-004</v>
          </cell>
          <cell r="C16" t="str">
            <v>HAPPY MONDAYS</v>
          </cell>
          <cell r="D16" t="str">
            <v>PILLS, THRILLS,</v>
          </cell>
          <cell r="E16">
            <v>103</v>
          </cell>
          <cell r="F16">
            <v>201102</v>
          </cell>
          <cell r="G16">
            <v>38131</v>
          </cell>
          <cell r="H16">
            <v>0.10299999999999999</v>
          </cell>
          <cell r="I16">
            <v>201.102</v>
          </cell>
          <cell r="J16">
            <v>38.131</v>
          </cell>
        </row>
        <row r="17">
          <cell r="B17" t="str">
            <v>51011-006</v>
          </cell>
          <cell r="C17" t="str">
            <v>HAPPY MONDAYS</v>
          </cell>
          <cell r="D17" t="str">
            <v>LIVE</v>
          </cell>
          <cell r="E17">
            <v>22</v>
          </cell>
          <cell r="F17">
            <v>47158</v>
          </cell>
          <cell r="G17">
            <v>30605</v>
          </cell>
          <cell r="H17">
            <v>2.1999999999999999E-2</v>
          </cell>
          <cell r="I17">
            <v>47.158000000000001</v>
          </cell>
          <cell r="J17">
            <v>30.605</v>
          </cell>
        </row>
        <row r="18">
          <cell r="B18" t="str">
            <v>51011-007</v>
          </cell>
          <cell r="C18" t="str">
            <v>HAPPY MONDAYS</v>
          </cell>
          <cell r="D18" t="str">
            <v>YES, PLEASE</v>
          </cell>
          <cell r="E18">
            <v>15</v>
          </cell>
          <cell r="F18">
            <v>67127</v>
          </cell>
          <cell r="G18">
            <v>41297</v>
          </cell>
          <cell r="H18">
            <v>1.4999999999999999E-2</v>
          </cell>
          <cell r="I18">
            <v>67.126999999999995</v>
          </cell>
          <cell r="J18">
            <v>41.296999999999997</v>
          </cell>
        </row>
        <row r="19">
          <cell r="B19" t="str">
            <v>51011-008</v>
          </cell>
          <cell r="C19" t="str">
            <v>HAPPY MONDAYS</v>
          </cell>
          <cell r="D19" t="str">
            <v>DOUBLE EASY THE</v>
          </cell>
          <cell r="E19">
            <v>26</v>
          </cell>
          <cell r="F19">
            <v>22206</v>
          </cell>
          <cell r="G19">
            <v>9471</v>
          </cell>
          <cell r="H19">
            <v>2.5999999999999999E-2</v>
          </cell>
          <cell r="I19">
            <v>22.206</v>
          </cell>
          <cell r="J19">
            <v>9.4710000000000001</v>
          </cell>
        </row>
        <row r="20">
          <cell r="B20" t="str">
            <v>51013-002</v>
          </cell>
          <cell r="C20" t="str">
            <v>PHOEBE SNOW</v>
          </cell>
          <cell r="D20" t="str">
            <v>SOMETHING REAL</v>
          </cell>
          <cell r="E20">
            <v>176</v>
          </cell>
          <cell r="F20">
            <v>263093</v>
          </cell>
          <cell r="G20">
            <v>43328</v>
          </cell>
          <cell r="H20">
            <v>0.17599999999999999</v>
          </cell>
          <cell r="I20">
            <v>263.09300000000002</v>
          </cell>
          <cell r="J20">
            <v>43.328000000000003</v>
          </cell>
        </row>
        <row r="21">
          <cell r="B21" t="str">
            <v>51015-002</v>
          </cell>
          <cell r="C21" t="str">
            <v>PIXIES</v>
          </cell>
          <cell r="D21" t="str">
            <v>DOOLITTLE</v>
          </cell>
          <cell r="E21">
            <v>8768</v>
          </cell>
          <cell r="F21">
            <v>704612</v>
          </cell>
          <cell r="G21">
            <v>57527</v>
          </cell>
          <cell r="H21">
            <v>8.7680000000000007</v>
          </cell>
          <cell r="I21">
            <v>704.61199999999997</v>
          </cell>
          <cell r="J21">
            <v>57.527000000000001</v>
          </cell>
        </row>
        <row r="22">
          <cell r="B22" t="str">
            <v>51015-003</v>
          </cell>
          <cell r="C22" t="str">
            <v>PIXIES</v>
          </cell>
          <cell r="D22" t="str">
            <v>BOSSANOVA</v>
          </cell>
          <cell r="E22">
            <v>4333</v>
          </cell>
          <cell r="F22">
            <v>337117</v>
          </cell>
          <cell r="G22">
            <v>41950</v>
          </cell>
          <cell r="H22">
            <v>4.3330000000000002</v>
          </cell>
          <cell r="I22">
            <v>337.11700000000002</v>
          </cell>
          <cell r="J22">
            <v>41.95</v>
          </cell>
        </row>
        <row r="23">
          <cell r="B23" t="str">
            <v>51015-004</v>
          </cell>
          <cell r="C23" t="str">
            <v>PIXIES</v>
          </cell>
          <cell r="D23" t="str">
            <v>TROMP LE MONDE</v>
          </cell>
          <cell r="E23">
            <v>3717</v>
          </cell>
          <cell r="F23">
            <v>329717</v>
          </cell>
          <cell r="G23">
            <v>37368</v>
          </cell>
          <cell r="H23">
            <v>3.7170000000000001</v>
          </cell>
          <cell r="I23">
            <v>329.71699999999998</v>
          </cell>
          <cell r="J23">
            <v>37.368000000000002</v>
          </cell>
        </row>
        <row r="24">
          <cell r="B24" t="str">
            <v>51015-005</v>
          </cell>
          <cell r="C24" t="str">
            <v>PIXIES</v>
          </cell>
          <cell r="D24" t="str">
            <v>SURFER ROSA</v>
          </cell>
          <cell r="E24">
            <v>13433</v>
          </cell>
          <cell r="F24">
            <v>336738</v>
          </cell>
          <cell r="G24">
            <v>15706</v>
          </cell>
          <cell r="H24">
            <v>13.433</v>
          </cell>
          <cell r="I24">
            <v>336.738</v>
          </cell>
          <cell r="J24">
            <v>15.706</v>
          </cell>
        </row>
        <row r="25">
          <cell r="B25" t="str">
            <v>51015-006</v>
          </cell>
          <cell r="C25" t="str">
            <v>PIXIES</v>
          </cell>
          <cell r="D25" t="str">
            <v>COME ON PILGRIM</v>
          </cell>
          <cell r="E25">
            <v>2093</v>
          </cell>
          <cell r="F25">
            <v>143898</v>
          </cell>
          <cell r="G25">
            <v>11970</v>
          </cell>
          <cell r="H25">
            <v>2.093</v>
          </cell>
          <cell r="I25">
            <v>143.898</v>
          </cell>
          <cell r="J25">
            <v>11.97</v>
          </cell>
        </row>
        <row r="26">
          <cell r="B26" t="str">
            <v>51015-007</v>
          </cell>
          <cell r="C26" t="str">
            <v>PIXIES</v>
          </cell>
          <cell r="D26" t="str">
            <v>DEATH OF THE PI</v>
          </cell>
          <cell r="E26">
            <v>5489</v>
          </cell>
          <cell r="F26">
            <v>118358</v>
          </cell>
          <cell r="G26">
            <v>6019</v>
          </cell>
          <cell r="H26">
            <v>5.4889999999999999</v>
          </cell>
          <cell r="I26">
            <v>118.358</v>
          </cell>
          <cell r="J26">
            <v>6.0190000000000001</v>
          </cell>
        </row>
        <row r="27">
          <cell r="B27" t="str">
            <v>51015-008</v>
          </cell>
          <cell r="C27" t="str">
            <v>PIXIES</v>
          </cell>
          <cell r="D27" t="str">
            <v>JOHN PEEL SESSI</v>
          </cell>
          <cell r="E27">
            <v>1273</v>
          </cell>
          <cell r="F27">
            <v>45455</v>
          </cell>
          <cell r="G27">
            <v>7933</v>
          </cell>
          <cell r="H27">
            <v>1.2729999999999999</v>
          </cell>
          <cell r="I27">
            <v>45.454999999999998</v>
          </cell>
          <cell r="J27">
            <v>7.9329999999999998</v>
          </cell>
        </row>
        <row r="28">
          <cell r="B28" t="str">
            <v>51019-002</v>
          </cell>
          <cell r="C28" t="str">
            <v>BRAND NUBIANS</v>
          </cell>
          <cell r="D28" t="str">
            <v>ALL FOR ONE</v>
          </cell>
          <cell r="E28">
            <v>1004</v>
          </cell>
          <cell r="F28">
            <v>451597</v>
          </cell>
          <cell r="G28">
            <v>31526</v>
          </cell>
          <cell r="H28">
            <v>1.004</v>
          </cell>
          <cell r="I28">
            <v>451.59699999999998</v>
          </cell>
          <cell r="J28">
            <v>31.526</v>
          </cell>
        </row>
        <row r="29">
          <cell r="B29" t="str">
            <v>51019-003</v>
          </cell>
          <cell r="C29" t="str">
            <v>BRAND NUBIANS</v>
          </cell>
          <cell r="D29" t="str">
            <v>IN GOD WE TRUST</v>
          </cell>
          <cell r="E29">
            <v>425</v>
          </cell>
          <cell r="F29">
            <v>370926</v>
          </cell>
          <cell r="G29">
            <v>119329</v>
          </cell>
          <cell r="H29">
            <v>0.42499999999999999</v>
          </cell>
          <cell r="I29">
            <v>370.92599999999999</v>
          </cell>
          <cell r="J29">
            <v>119.32899999999999</v>
          </cell>
        </row>
        <row r="30">
          <cell r="B30" t="str">
            <v>51019-004</v>
          </cell>
          <cell r="C30" t="str">
            <v>BRAND NUBIANS</v>
          </cell>
          <cell r="D30" t="str">
            <v>EVERYTHING IS E</v>
          </cell>
          <cell r="E30">
            <v>308</v>
          </cell>
          <cell r="F30">
            <v>222200</v>
          </cell>
          <cell r="G30">
            <v>74960</v>
          </cell>
          <cell r="H30">
            <v>0.308</v>
          </cell>
          <cell r="I30">
            <v>222.2</v>
          </cell>
          <cell r="J30">
            <v>74.959999999999994</v>
          </cell>
        </row>
        <row r="31">
          <cell r="B31" t="str">
            <v>51025-004</v>
          </cell>
          <cell r="C31" t="str">
            <v>SARA HICKMAN</v>
          </cell>
          <cell r="D31" t="str">
            <v>SHORTSTOP</v>
          </cell>
          <cell r="E31">
            <v>48</v>
          </cell>
          <cell r="F31">
            <v>97609</v>
          </cell>
          <cell r="G31">
            <v>38005</v>
          </cell>
          <cell r="H31">
            <v>4.8000000000000001E-2</v>
          </cell>
          <cell r="I31">
            <v>97.608999999999995</v>
          </cell>
          <cell r="J31">
            <v>38.005000000000003</v>
          </cell>
        </row>
        <row r="32">
          <cell r="B32" t="str">
            <v>51030-002</v>
          </cell>
          <cell r="C32" t="str">
            <v>LYNCH MOB</v>
          </cell>
          <cell r="D32" t="str">
            <v>WICKED SENSATIO</v>
          </cell>
          <cell r="E32">
            <v>481</v>
          </cell>
          <cell r="F32">
            <v>413512</v>
          </cell>
          <cell r="G32">
            <v>94498</v>
          </cell>
          <cell r="H32">
            <v>0.48099999999999998</v>
          </cell>
          <cell r="I32">
            <v>413.512</v>
          </cell>
          <cell r="J32">
            <v>94.498000000000005</v>
          </cell>
        </row>
        <row r="33">
          <cell r="B33" t="str">
            <v>51030-003</v>
          </cell>
          <cell r="C33" t="str">
            <v>LYNCH MOB</v>
          </cell>
          <cell r="D33" t="str">
            <v>LYNCH MOB</v>
          </cell>
          <cell r="E33">
            <v>118</v>
          </cell>
          <cell r="F33">
            <v>230276</v>
          </cell>
          <cell r="G33">
            <v>79731</v>
          </cell>
          <cell r="H33">
            <v>0.11799999999999999</v>
          </cell>
          <cell r="I33">
            <v>230.27600000000001</v>
          </cell>
          <cell r="J33">
            <v>79.730999999999995</v>
          </cell>
        </row>
        <row r="34">
          <cell r="B34" t="str">
            <v>51033-002</v>
          </cell>
          <cell r="C34" t="str">
            <v>THE BEAUTIFUL SOUTH</v>
          </cell>
          <cell r="D34" t="str">
            <v>WELCOME TO THE</v>
          </cell>
          <cell r="E34">
            <v>266</v>
          </cell>
          <cell r="F34">
            <v>116053</v>
          </cell>
          <cell r="G34">
            <v>23415</v>
          </cell>
          <cell r="H34">
            <v>0.26600000000000001</v>
          </cell>
          <cell r="I34">
            <v>116.053</v>
          </cell>
          <cell r="J34">
            <v>23.414999999999999</v>
          </cell>
        </row>
        <row r="35">
          <cell r="B35" t="str">
            <v>51033-004</v>
          </cell>
          <cell r="C35" t="str">
            <v>THE BEAUTIFUL SOUTH</v>
          </cell>
          <cell r="D35" t="str">
            <v>0898 - BEAUTIFU</v>
          </cell>
          <cell r="E35">
            <v>99</v>
          </cell>
          <cell r="F35">
            <v>96922</v>
          </cell>
          <cell r="G35">
            <v>16051</v>
          </cell>
          <cell r="H35">
            <v>9.9000000000000005E-2</v>
          </cell>
          <cell r="I35">
            <v>96.921999999999997</v>
          </cell>
          <cell r="J35">
            <v>16.050999999999998</v>
          </cell>
        </row>
        <row r="36">
          <cell r="B36" t="str">
            <v>51041-002</v>
          </cell>
          <cell r="C36" t="str">
            <v>DO IT A CAPPELLA</v>
          </cell>
          <cell r="D36" t="str">
            <v>DO IT A CAPPELL</v>
          </cell>
          <cell r="E36">
            <v>283</v>
          </cell>
          <cell r="F36">
            <v>104057</v>
          </cell>
          <cell r="G36">
            <v>21039</v>
          </cell>
          <cell r="H36">
            <v>0.28299999999999997</v>
          </cell>
          <cell r="I36">
            <v>104.057</v>
          </cell>
          <cell r="J36">
            <v>21.039000000000001</v>
          </cell>
        </row>
        <row r="37">
          <cell r="B37" t="str">
            <v>51046-002</v>
          </cell>
          <cell r="C37" t="str">
            <v>LEADERS OF THE NEW SCHOOL</v>
          </cell>
          <cell r="D37" t="str">
            <v>A FUTURE WITHOU</v>
          </cell>
          <cell r="E37">
            <v>333</v>
          </cell>
          <cell r="F37">
            <v>223366</v>
          </cell>
          <cell r="G37">
            <v>32868</v>
          </cell>
          <cell r="H37">
            <v>0.33300000000000002</v>
          </cell>
          <cell r="I37">
            <v>223.36600000000001</v>
          </cell>
          <cell r="J37">
            <v>32.868000000000002</v>
          </cell>
        </row>
        <row r="38">
          <cell r="B38" t="str">
            <v>51046-003</v>
          </cell>
          <cell r="C38" t="str">
            <v>LEADERS OF THE NEW SCHOOL</v>
          </cell>
          <cell r="D38" t="str">
            <v>T.I.M.E.</v>
          </cell>
          <cell r="E38">
            <v>235</v>
          </cell>
          <cell r="F38">
            <v>177880</v>
          </cell>
          <cell r="G38">
            <v>65026</v>
          </cell>
          <cell r="H38">
            <v>0.23499999999999999</v>
          </cell>
          <cell r="I38">
            <v>177.88</v>
          </cell>
          <cell r="J38">
            <v>65.025999999999996</v>
          </cell>
        </row>
        <row r="39">
          <cell r="B39" t="str">
            <v>51056-002</v>
          </cell>
          <cell r="C39" t="str">
            <v>PETE ROCK &amp; CL SMOOTH</v>
          </cell>
          <cell r="D39" t="str">
            <v>P ROCK &amp; C L EP</v>
          </cell>
          <cell r="E39">
            <v>205</v>
          </cell>
          <cell r="F39">
            <v>76163</v>
          </cell>
          <cell r="G39">
            <v>14847</v>
          </cell>
          <cell r="H39">
            <v>0.20499999999999999</v>
          </cell>
          <cell r="I39">
            <v>76.162999999999997</v>
          </cell>
          <cell r="J39">
            <v>14.847</v>
          </cell>
        </row>
        <row r="40">
          <cell r="B40" t="str">
            <v>51056-003</v>
          </cell>
          <cell r="C40" t="str">
            <v>PETE ROCK &amp; CL SMOOTH</v>
          </cell>
          <cell r="D40" t="str">
            <v>MECCA &amp; THE SOU</v>
          </cell>
          <cell r="E40">
            <v>1461</v>
          </cell>
          <cell r="F40">
            <v>468137</v>
          </cell>
          <cell r="G40">
            <v>72154</v>
          </cell>
          <cell r="H40">
            <v>1.4610000000000001</v>
          </cell>
          <cell r="I40">
            <v>468.137</v>
          </cell>
          <cell r="J40">
            <v>72.153999999999996</v>
          </cell>
        </row>
        <row r="41">
          <cell r="B41" t="str">
            <v>51056-004</v>
          </cell>
          <cell r="C41" t="str">
            <v>PETE ROCK &amp; CL SMOOTH</v>
          </cell>
          <cell r="D41" t="str">
            <v>THE MAIN INGRED</v>
          </cell>
          <cell r="E41">
            <v>601</v>
          </cell>
          <cell r="F41">
            <v>291189</v>
          </cell>
          <cell r="G41">
            <v>93469</v>
          </cell>
          <cell r="H41">
            <v>0.60099999999999998</v>
          </cell>
          <cell r="I41">
            <v>291.18900000000002</v>
          </cell>
          <cell r="J41">
            <v>93.468999999999994</v>
          </cell>
        </row>
        <row r="42">
          <cell r="B42" t="str">
            <v>51065-002</v>
          </cell>
          <cell r="C42" t="str">
            <v>DEEE-LITE</v>
          </cell>
          <cell r="D42" t="str">
            <v>WORLD CLIQUE</v>
          </cell>
          <cell r="E42">
            <v>2617</v>
          </cell>
          <cell r="F42">
            <v>958161</v>
          </cell>
          <cell r="G42">
            <v>98213</v>
          </cell>
          <cell r="H42">
            <v>2.617</v>
          </cell>
          <cell r="I42">
            <v>958.16099999999994</v>
          </cell>
          <cell r="J42">
            <v>98.212999999999994</v>
          </cell>
        </row>
        <row r="43">
          <cell r="B43" t="str">
            <v>51065-003</v>
          </cell>
          <cell r="C43" t="str">
            <v>DEEE-LITE</v>
          </cell>
          <cell r="D43" t="str">
            <v>INFINITY WITHIN</v>
          </cell>
          <cell r="E43">
            <v>205</v>
          </cell>
          <cell r="F43">
            <v>302416</v>
          </cell>
          <cell r="G43">
            <v>139578</v>
          </cell>
          <cell r="H43">
            <v>0.20499999999999999</v>
          </cell>
          <cell r="I43">
            <v>302.416</v>
          </cell>
          <cell r="J43">
            <v>139.578</v>
          </cell>
        </row>
        <row r="44">
          <cell r="B44" t="str">
            <v>51065-004</v>
          </cell>
          <cell r="C44" t="str">
            <v>DEEE-LITE</v>
          </cell>
          <cell r="D44" t="str">
            <v>DEWDROPS IN THE</v>
          </cell>
          <cell r="E44">
            <v>1650</v>
          </cell>
          <cell r="F44">
            <v>226225</v>
          </cell>
          <cell r="G44">
            <v>42799</v>
          </cell>
          <cell r="H44">
            <v>1.65</v>
          </cell>
          <cell r="I44">
            <v>226.22499999999999</v>
          </cell>
          <cell r="J44">
            <v>42.798999999999999</v>
          </cell>
        </row>
        <row r="45">
          <cell r="B45" t="str">
            <v>51065-005</v>
          </cell>
          <cell r="C45" t="str">
            <v>DEEE-LITE</v>
          </cell>
          <cell r="D45" t="str">
            <v>SAMPLEADELIC RE</v>
          </cell>
          <cell r="E45">
            <v>2189</v>
          </cell>
          <cell r="F45">
            <v>128378</v>
          </cell>
          <cell r="G45">
            <v>12185</v>
          </cell>
          <cell r="H45">
            <v>2.1890000000000001</v>
          </cell>
          <cell r="I45">
            <v>128.37799999999999</v>
          </cell>
          <cell r="J45">
            <v>12.185</v>
          </cell>
        </row>
        <row r="46">
          <cell r="B46" t="str">
            <v>51073-002</v>
          </cell>
          <cell r="C46" t="str">
            <v>ERIC GALES BAND</v>
          </cell>
          <cell r="D46" t="str">
            <v>THE ERIC GALES</v>
          </cell>
          <cell r="E46">
            <v>29</v>
          </cell>
          <cell r="F46">
            <v>101570</v>
          </cell>
          <cell r="G46">
            <v>41333</v>
          </cell>
          <cell r="H46">
            <v>2.9000000000000001E-2</v>
          </cell>
          <cell r="I46">
            <v>101.57</v>
          </cell>
          <cell r="J46">
            <v>41.332999999999998</v>
          </cell>
        </row>
        <row r="47">
          <cell r="B47" t="str">
            <v>51073-003</v>
          </cell>
          <cell r="C47" t="str">
            <v>ERIC GALES BAND</v>
          </cell>
          <cell r="D47" t="str">
            <v>PICTURE OF A TH</v>
          </cell>
          <cell r="E47">
            <v>130</v>
          </cell>
          <cell r="F47">
            <v>64926</v>
          </cell>
          <cell r="G47">
            <v>35808</v>
          </cell>
          <cell r="H47">
            <v>0.13</v>
          </cell>
          <cell r="I47">
            <v>64.926000000000002</v>
          </cell>
          <cell r="J47">
            <v>35.808</v>
          </cell>
        </row>
        <row r="48">
          <cell r="B48" t="str">
            <v>51083-002</v>
          </cell>
          <cell r="C48" t="str">
            <v>DANNY GATTON</v>
          </cell>
          <cell r="D48" t="str">
            <v>88 ELMIRA ST.</v>
          </cell>
          <cell r="E48">
            <v>454</v>
          </cell>
          <cell r="F48">
            <v>138066</v>
          </cell>
          <cell r="G48">
            <v>33389</v>
          </cell>
          <cell r="H48">
            <v>0.45400000000000001</v>
          </cell>
          <cell r="I48">
            <v>138.066</v>
          </cell>
          <cell r="J48">
            <v>33.389000000000003</v>
          </cell>
        </row>
        <row r="49">
          <cell r="B49" t="str">
            <v>51083-003</v>
          </cell>
          <cell r="C49" t="str">
            <v>DANNY GATTON</v>
          </cell>
          <cell r="D49" t="str">
            <v>CRUISIN DEUCES</v>
          </cell>
          <cell r="E49">
            <v>320</v>
          </cell>
          <cell r="F49">
            <v>93826</v>
          </cell>
          <cell r="G49">
            <v>33533</v>
          </cell>
          <cell r="H49">
            <v>0.32</v>
          </cell>
          <cell r="I49">
            <v>93.825999999999993</v>
          </cell>
          <cell r="J49">
            <v>33.533000000000001</v>
          </cell>
        </row>
        <row r="50">
          <cell r="B50" t="str">
            <v>51085-002</v>
          </cell>
          <cell r="C50" t="str">
            <v>THE BELMONTS</v>
          </cell>
          <cell r="D50" t="str">
            <v>CIGARS ACAPPELL</v>
          </cell>
          <cell r="E50">
            <v>80</v>
          </cell>
          <cell r="F50">
            <v>8754</v>
          </cell>
          <cell r="G50">
            <v>2327</v>
          </cell>
          <cell r="H50">
            <v>0.08</v>
          </cell>
          <cell r="I50">
            <v>8.7539999999999996</v>
          </cell>
          <cell r="J50">
            <v>2.327</v>
          </cell>
        </row>
        <row r="51">
          <cell r="B51" t="str">
            <v>51094-002</v>
          </cell>
          <cell r="C51" t="str">
            <v>SERGIO MENDES</v>
          </cell>
          <cell r="D51" t="str">
            <v>BRASILEIRO</v>
          </cell>
          <cell r="E51">
            <v>338</v>
          </cell>
          <cell r="F51">
            <v>144680</v>
          </cell>
          <cell r="G51">
            <v>31054</v>
          </cell>
          <cell r="H51">
            <v>0.33800000000000002</v>
          </cell>
          <cell r="I51">
            <v>144.68</v>
          </cell>
          <cell r="J51">
            <v>31.053999999999998</v>
          </cell>
        </row>
        <row r="52">
          <cell r="B52" t="str">
            <v>51095-002</v>
          </cell>
          <cell r="C52" t="str">
            <v>NATALIE COLE</v>
          </cell>
          <cell r="D52" t="str">
            <v>UNFORGETTABLE</v>
          </cell>
          <cell r="E52">
            <v>11966</v>
          </cell>
          <cell r="F52">
            <v>5918294</v>
          </cell>
          <cell r="G52">
            <v>282265</v>
          </cell>
          <cell r="H52">
            <v>11.965999999999999</v>
          </cell>
          <cell r="I52">
            <v>5918.2939999999999</v>
          </cell>
          <cell r="J52">
            <v>282.26499999999999</v>
          </cell>
        </row>
        <row r="53">
          <cell r="B53" t="str">
            <v>51095-003</v>
          </cell>
          <cell r="C53" t="str">
            <v>NATALIE COLE</v>
          </cell>
          <cell r="D53" t="str">
            <v>EVERLASTING</v>
          </cell>
          <cell r="E53">
            <v>358</v>
          </cell>
          <cell r="F53">
            <v>74101</v>
          </cell>
          <cell r="G53">
            <v>15340</v>
          </cell>
          <cell r="H53">
            <v>0.35799999999999998</v>
          </cell>
          <cell r="I53">
            <v>74.100999999999999</v>
          </cell>
          <cell r="J53">
            <v>15.34</v>
          </cell>
        </row>
        <row r="54">
          <cell r="B54" t="str">
            <v>51095-004</v>
          </cell>
          <cell r="C54" t="str">
            <v>NATALIE COLE</v>
          </cell>
          <cell r="D54" t="str">
            <v>GOOD TO BE BACK</v>
          </cell>
          <cell r="E54">
            <v>195</v>
          </cell>
          <cell r="F54">
            <v>53220</v>
          </cell>
          <cell r="G54">
            <v>13056</v>
          </cell>
          <cell r="H54">
            <v>0.19500000000000001</v>
          </cell>
          <cell r="I54">
            <v>53.22</v>
          </cell>
          <cell r="J54">
            <v>13.055999999999999</v>
          </cell>
        </row>
        <row r="55">
          <cell r="B55" t="str">
            <v>51095-005</v>
          </cell>
          <cell r="C55" t="str">
            <v>NATALIE COLE</v>
          </cell>
          <cell r="D55" t="str">
            <v>CHRISTMAS PACKA</v>
          </cell>
          <cell r="E55">
            <v>55</v>
          </cell>
          <cell r="F55">
            <v>56608</v>
          </cell>
          <cell r="G55">
            <v>21305</v>
          </cell>
          <cell r="H55">
            <v>5.5E-2</v>
          </cell>
          <cell r="I55">
            <v>56.607999999999997</v>
          </cell>
          <cell r="J55">
            <v>21.305</v>
          </cell>
        </row>
        <row r="56">
          <cell r="B56" t="str">
            <v>51095-006</v>
          </cell>
          <cell r="C56" t="str">
            <v>NATALIE COLE</v>
          </cell>
          <cell r="D56" t="str">
            <v>TAKE A LOOK</v>
          </cell>
          <cell r="E56">
            <v>579</v>
          </cell>
          <cell r="F56">
            <v>987671</v>
          </cell>
          <cell r="G56">
            <v>448408</v>
          </cell>
          <cell r="H56">
            <v>0.57899999999999996</v>
          </cell>
          <cell r="I56">
            <v>987.67100000000005</v>
          </cell>
          <cell r="J56">
            <v>448.40800000000002</v>
          </cell>
        </row>
        <row r="57">
          <cell r="B57" t="str">
            <v>51095-007</v>
          </cell>
          <cell r="C57" t="str">
            <v>NATALIE COLE</v>
          </cell>
          <cell r="D57" t="str">
            <v>HOLLY AND IVY</v>
          </cell>
          <cell r="E57">
            <v>82</v>
          </cell>
          <cell r="F57">
            <v>1103279</v>
          </cell>
          <cell r="G57">
            <v>448144</v>
          </cell>
          <cell r="H57">
            <v>8.2000000000000003E-2</v>
          </cell>
          <cell r="I57">
            <v>1103.279</v>
          </cell>
          <cell r="J57">
            <v>448.14400000000001</v>
          </cell>
        </row>
        <row r="58">
          <cell r="B58" t="str">
            <v>51095-008</v>
          </cell>
          <cell r="C58" t="str">
            <v>NATALIE COLE</v>
          </cell>
          <cell r="D58" t="str">
            <v>STARDUST</v>
          </cell>
          <cell r="E58">
            <v>1134</v>
          </cell>
          <cell r="F58">
            <v>834184</v>
          </cell>
          <cell r="G58">
            <v>146950</v>
          </cell>
          <cell r="H58">
            <v>1.1339999999999999</v>
          </cell>
          <cell r="I58">
            <v>834.18399999999997</v>
          </cell>
          <cell r="J58">
            <v>146.94999999999999</v>
          </cell>
        </row>
        <row r="59">
          <cell r="B59" t="str">
            <v>51095-009</v>
          </cell>
          <cell r="C59" t="str">
            <v>NATALIE COLE</v>
          </cell>
          <cell r="D59" t="str">
            <v>THE MAGIC OF CH</v>
          </cell>
          <cell r="E59">
            <v>139</v>
          </cell>
          <cell r="F59">
            <v>335623</v>
          </cell>
          <cell r="G59">
            <v>183376</v>
          </cell>
          <cell r="H59">
            <v>0.13900000000000001</v>
          </cell>
          <cell r="I59">
            <v>335.62299999999999</v>
          </cell>
          <cell r="J59">
            <v>183.376</v>
          </cell>
        </row>
        <row r="60">
          <cell r="B60" t="str">
            <v>51095-010</v>
          </cell>
          <cell r="C60" t="str">
            <v>NATALIE COLE</v>
          </cell>
          <cell r="D60" t="str">
            <v>SNOWFALL ON THE</v>
          </cell>
          <cell r="E60">
            <v>432</v>
          </cell>
          <cell r="F60">
            <v>235513</v>
          </cell>
          <cell r="G60">
            <v>105257</v>
          </cell>
          <cell r="H60">
            <v>0.432</v>
          </cell>
          <cell r="I60">
            <v>235.51300000000001</v>
          </cell>
          <cell r="J60">
            <v>105.25700000000001</v>
          </cell>
        </row>
        <row r="61">
          <cell r="B61" t="str">
            <v>51095-011</v>
          </cell>
          <cell r="C61" t="str">
            <v>NATALIE COLE</v>
          </cell>
          <cell r="D61" t="str">
            <v>THE BEST OF</v>
          </cell>
          <cell r="E61">
            <v>14469</v>
          </cell>
          <cell r="F61">
            <v>227089</v>
          </cell>
          <cell r="G61">
            <v>39510</v>
          </cell>
          <cell r="H61">
            <v>14.468999999999999</v>
          </cell>
          <cell r="I61">
            <v>227.089</v>
          </cell>
          <cell r="J61">
            <v>39.51</v>
          </cell>
        </row>
        <row r="62">
          <cell r="B62" t="str">
            <v>51097-003</v>
          </cell>
          <cell r="C62" t="str">
            <v>DAVID SANBORN</v>
          </cell>
          <cell r="D62" t="str">
            <v>UPFRONT</v>
          </cell>
          <cell r="E62">
            <v>240</v>
          </cell>
          <cell r="F62">
            <v>478487</v>
          </cell>
          <cell r="G62">
            <v>63508</v>
          </cell>
          <cell r="H62">
            <v>0.24</v>
          </cell>
          <cell r="I62">
            <v>478.48700000000002</v>
          </cell>
          <cell r="J62">
            <v>63.508000000000003</v>
          </cell>
        </row>
        <row r="63">
          <cell r="B63" t="str">
            <v>51097-004</v>
          </cell>
          <cell r="C63" t="str">
            <v>DAVID SANBORN</v>
          </cell>
          <cell r="D63" t="str">
            <v>HEARSAY</v>
          </cell>
          <cell r="E63">
            <v>147</v>
          </cell>
          <cell r="F63">
            <v>233916</v>
          </cell>
          <cell r="G63">
            <v>75031</v>
          </cell>
          <cell r="H63">
            <v>0.14699999999999999</v>
          </cell>
          <cell r="I63">
            <v>233.916</v>
          </cell>
          <cell r="J63">
            <v>75.031000000000006</v>
          </cell>
        </row>
        <row r="64">
          <cell r="B64" t="str">
            <v>51097-005</v>
          </cell>
          <cell r="C64" t="str">
            <v>DAVID SANBORN</v>
          </cell>
          <cell r="D64" t="str">
            <v>PEARLS</v>
          </cell>
          <cell r="E64">
            <v>1360</v>
          </cell>
          <cell r="F64">
            <v>368387</v>
          </cell>
          <cell r="G64">
            <v>52579</v>
          </cell>
          <cell r="H64">
            <v>1.36</v>
          </cell>
          <cell r="I64">
            <v>368.387</v>
          </cell>
          <cell r="J64">
            <v>52.579000000000001</v>
          </cell>
        </row>
        <row r="65">
          <cell r="B65" t="str">
            <v>51097-006</v>
          </cell>
          <cell r="C65" t="str">
            <v>DAVID SANBORN</v>
          </cell>
          <cell r="D65" t="str">
            <v>SONGS FROM THE</v>
          </cell>
          <cell r="E65">
            <v>483</v>
          </cell>
          <cell r="F65">
            <v>203513</v>
          </cell>
          <cell r="G65">
            <v>46493</v>
          </cell>
          <cell r="H65">
            <v>0.48299999999999998</v>
          </cell>
          <cell r="I65">
            <v>203.51300000000001</v>
          </cell>
          <cell r="J65">
            <v>46.493000000000002</v>
          </cell>
        </row>
        <row r="66">
          <cell r="B66" t="str">
            <v>51097-007</v>
          </cell>
          <cell r="C66" t="str">
            <v>DAVID SANBORN</v>
          </cell>
          <cell r="D66" t="str">
            <v>INSIDE</v>
          </cell>
          <cell r="E66">
            <v>1468</v>
          </cell>
          <cell r="F66">
            <v>161677</v>
          </cell>
          <cell r="G66">
            <v>48542</v>
          </cell>
          <cell r="H66">
            <v>1.468</v>
          </cell>
          <cell r="I66">
            <v>161.67699999999999</v>
          </cell>
          <cell r="J66">
            <v>48.542000000000002</v>
          </cell>
        </row>
        <row r="67">
          <cell r="B67" t="str">
            <v>51100-002</v>
          </cell>
          <cell r="C67" t="str">
            <v>FUNKYHOMOSAPIEN</v>
          </cell>
          <cell r="D67" t="str">
            <v>I WISH MY BROTH</v>
          </cell>
          <cell r="E67">
            <v>1673</v>
          </cell>
          <cell r="F67">
            <v>159495</v>
          </cell>
          <cell r="G67">
            <v>25599</v>
          </cell>
          <cell r="H67">
            <v>1.673</v>
          </cell>
          <cell r="I67">
            <v>159.495</v>
          </cell>
          <cell r="J67">
            <v>25.599</v>
          </cell>
        </row>
        <row r="68">
          <cell r="B68" t="str">
            <v>51100-003</v>
          </cell>
          <cell r="C68" t="str">
            <v>FUNKYHOMOSAPIEN</v>
          </cell>
          <cell r="D68" t="str">
            <v>NO NEED FOR ALA</v>
          </cell>
          <cell r="E68">
            <v>5430</v>
          </cell>
          <cell r="F68">
            <v>180718</v>
          </cell>
          <cell r="G68">
            <v>41713</v>
          </cell>
          <cell r="H68">
            <v>5.43</v>
          </cell>
          <cell r="I68">
            <v>180.71799999999999</v>
          </cell>
          <cell r="J68">
            <v>41.713000000000001</v>
          </cell>
        </row>
        <row r="69">
          <cell r="B69" t="str">
            <v>51104-002</v>
          </cell>
          <cell r="C69" t="str">
            <v>SKA-DANKS</v>
          </cell>
          <cell r="D69" t="str">
            <v>GIVE THANKS</v>
          </cell>
          <cell r="E69">
            <v>12</v>
          </cell>
          <cell r="F69">
            <v>11680</v>
          </cell>
          <cell r="G69">
            <v>7289</v>
          </cell>
          <cell r="H69">
            <v>1.2E-2</v>
          </cell>
          <cell r="I69">
            <v>11.68</v>
          </cell>
          <cell r="J69">
            <v>7.2889999999999997</v>
          </cell>
        </row>
        <row r="70">
          <cell r="B70" t="str">
            <v>51118-002</v>
          </cell>
          <cell r="C70" t="str">
            <v>EPHRAIM LEWIS</v>
          </cell>
          <cell r="D70" t="str">
            <v>SKIN</v>
          </cell>
          <cell r="E70">
            <v>180</v>
          </cell>
          <cell r="F70">
            <v>146424</v>
          </cell>
          <cell r="G70">
            <v>72966</v>
          </cell>
          <cell r="H70">
            <v>0.18</v>
          </cell>
          <cell r="I70">
            <v>146.42400000000001</v>
          </cell>
          <cell r="J70">
            <v>72.965999999999994</v>
          </cell>
        </row>
        <row r="71">
          <cell r="B71" t="str">
            <v>51120-002</v>
          </cell>
          <cell r="C71" t="str">
            <v>GRAND PUBA MAXWELL</v>
          </cell>
          <cell r="D71" t="str">
            <v>REEL TO REEL</v>
          </cell>
          <cell r="E71">
            <v>201</v>
          </cell>
          <cell r="F71">
            <v>401838</v>
          </cell>
          <cell r="G71">
            <v>107031</v>
          </cell>
          <cell r="H71">
            <v>0.20100000000000001</v>
          </cell>
          <cell r="I71">
            <v>401.83800000000002</v>
          </cell>
          <cell r="J71">
            <v>107.03100000000001</v>
          </cell>
        </row>
        <row r="72">
          <cell r="B72" t="str">
            <v>51120-003</v>
          </cell>
          <cell r="C72" t="str">
            <v>GRAND PUBA MAXWELL</v>
          </cell>
          <cell r="D72" t="str">
            <v>2000</v>
          </cell>
          <cell r="E72">
            <v>573</v>
          </cell>
          <cell r="F72">
            <v>285193</v>
          </cell>
          <cell r="G72">
            <v>98919</v>
          </cell>
          <cell r="H72">
            <v>0.57299999999999995</v>
          </cell>
          <cell r="I72">
            <v>285.19299999999998</v>
          </cell>
          <cell r="J72">
            <v>98.918999999999997</v>
          </cell>
        </row>
        <row r="73">
          <cell r="B73" t="str">
            <v>51125-002</v>
          </cell>
          <cell r="C73" t="str">
            <v>MAMBO KINGS.(O.S.T.)</v>
          </cell>
          <cell r="D73" t="str">
            <v>MAMBO KINGS</v>
          </cell>
          <cell r="E73">
            <v>2142</v>
          </cell>
          <cell r="F73">
            <v>676736</v>
          </cell>
          <cell r="G73">
            <v>74964</v>
          </cell>
          <cell r="H73">
            <v>2.1419999999999999</v>
          </cell>
          <cell r="I73">
            <v>676.73599999999999</v>
          </cell>
          <cell r="J73">
            <v>74.963999999999999</v>
          </cell>
        </row>
        <row r="74">
          <cell r="B74" t="str">
            <v>51127-002</v>
          </cell>
          <cell r="C74" t="str">
            <v>LUNA</v>
          </cell>
          <cell r="D74" t="str">
            <v>LUNAPARK</v>
          </cell>
          <cell r="E74">
            <v>146</v>
          </cell>
          <cell r="F74">
            <v>49055</v>
          </cell>
          <cell r="G74">
            <v>10331</v>
          </cell>
          <cell r="H74">
            <v>0.14599999999999999</v>
          </cell>
          <cell r="I74">
            <v>49.055</v>
          </cell>
          <cell r="J74">
            <v>10.331</v>
          </cell>
        </row>
        <row r="75">
          <cell r="B75" t="str">
            <v>51127-003</v>
          </cell>
          <cell r="C75" t="str">
            <v>LUNA</v>
          </cell>
          <cell r="D75" t="str">
            <v>SLIDE EP</v>
          </cell>
          <cell r="E75">
            <v>82</v>
          </cell>
          <cell r="F75">
            <v>26873</v>
          </cell>
          <cell r="G75">
            <v>9491</v>
          </cell>
          <cell r="H75">
            <v>8.2000000000000003E-2</v>
          </cell>
          <cell r="I75">
            <v>26.873000000000001</v>
          </cell>
          <cell r="J75">
            <v>9.4909999999999997</v>
          </cell>
        </row>
        <row r="76">
          <cell r="B76" t="str">
            <v>51127-004</v>
          </cell>
          <cell r="C76" t="str">
            <v>LUNA</v>
          </cell>
          <cell r="D76" t="str">
            <v>BEWITCHED</v>
          </cell>
          <cell r="E76">
            <v>2037</v>
          </cell>
          <cell r="F76">
            <v>84066</v>
          </cell>
          <cell r="G76">
            <v>15004</v>
          </cell>
          <cell r="H76">
            <v>2.0369999999999999</v>
          </cell>
          <cell r="I76">
            <v>84.066000000000003</v>
          </cell>
          <cell r="J76">
            <v>15.004</v>
          </cell>
        </row>
        <row r="77">
          <cell r="B77" t="str">
            <v>51127-005</v>
          </cell>
          <cell r="C77" t="str">
            <v>LUNA</v>
          </cell>
          <cell r="D77" t="str">
            <v>PENTHOUSE</v>
          </cell>
          <cell r="E77">
            <v>1161</v>
          </cell>
          <cell r="F77">
            <v>60924</v>
          </cell>
          <cell r="G77">
            <v>13459</v>
          </cell>
          <cell r="H77">
            <v>1.161</v>
          </cell>
          <cell r="I77">
            <v>60.923999999999999</v>
          </cell>
          <cell r="J77">
            <v>13.459</v>
          </cell>
        </row>
        <row r="78">
          <cell r="B78" t="str">
            <v>51127-006</v>
          </cell>
          <cell r="C78" t="str">
            <v>LUNA</v>
          </cell>
          <cell r="D78" t="str">
            <v>PUP TENT</v>
          </cell>
          <cell r="E78">
            <v>308</v>
          </cell>
          <cell r="F78">
            <v>39666</v>
          </cell>
          <cell r="G78">
            <v>12717</v>
          </cell>
          <cell r="H78">
            <v>0.308</v>
          </cell>
          <cell r="I78">
            <v>39.665999999999997</v>
          </cell>
          <cell r="J78">
            <v>12.717000000000001</v>
          </cell>
        </row>
        <row r="79">
          <cell r="B79" t="str">
            <v>51128-002</v>
          </cell>
          <cell r="C79" t="str">
            <v>PHISH</v>
          </cell>
          <cell r="D79" t="str">
            <v>A PICTURE OF NE</v>
          </cell>
          <cell r="E79">
            <v>2686</v>
          </cell>
          <cell r="F79">
            <v>475812</v>
          </cell>
          <cell r="G79">
            <v>22743</v>
          </cell>
          <cell r="H79">
            <v>2.6859999999999999</v>
          </cell>
          <cell r="I79">
            <v>475.81200000000001</v>
          </cell>
          <cell r="J79">
            <v>22.742999999999999</v>
          </cell>
        </row>
        <row r="80">
          <cell r="B80" t="str">
            <v>51128-003</v>
          </cell>
          <cell r="C80" t="str">
            <v>PHISH</v>
          </cell>
          <cell r="D80" t="str">
            <v>LAWN BOY</v>
          </cell>
          <cell r="E80">
            <v>2917</v>
          </cell>
          <cell r="F80">
            <v>439601</v>
          </cell>
          <cell r="G80">
            <v>15798</v>
          </cell>
          <cell r="H80">
            <v>2.9169999999999998</v>
          </cell>
          <cell r="I80">
            <v>439.601</v>
          </cell>
          <cell r="J80">
            <v>15.798</v>
          </cell>
        </row>
        <row r="81">
          <cell r="B81" t="str">
            <v>51128-004</v>
          </cell>
          <cell r="C81" t="str">
            <v>PHISH</v>
          </cell>
          <cell r="D81" t="str">
            <v>RIFT</v>
          </cell>
          <cell r="E81">
            <v>3946</v>
          </cell>
          <cell r="F81">
            <v>523604</v>
          </cell>
          <cell r="G81">
            <v>32265</v>
          </cell>
          <cell r="H81">
            <v>3.9460000000000002</v>
          </cell>
          <cell r="I81">
            <v>523.60400000000004</v>
          </cell>
          <cell r="J81">
            <v>32.265000000000001</v>
          </cell>
        </row>
        <row r="82">
          <cell r="B82" t="str">
            <v>51128-005</v>
          </cell>
          <cell r="C82" t="str">
            <v>PHISH</v>
          </cell>
          <cell r="D82" t="str">
            <v>JUNTA</v>
          </cell>
          <cell r="E82">
            <v>3373</v>
          </cell>
          <cell r="F82">
            <v>563095</v>
          </cell>
          <cell r="G82">
            <v>17470</v>
          </cell>
          <cell r="H82">
            <v>3.3730000000000002</v>
          </cell>
          <cell r="I82">
            <v>563.09500000000003</v>
          </cell>
          <cell r="J82">
            <v>17.47</v>
          </cell>
        </row>
        <row r="83">
          <cell r="B83" t="str">
            <v>51128-006</v>
          </cell>
          <cell r="C83" t="str">
            <v>PHISH</v>
          </cell>
          <cell r="D83" t="str">
            <v>HOIST</v>
          </cell>
          <cell r="E83">
            <v>2733</v>
          </cell>
          <cell r="F83">
            <v>632382</v>
          </cell>
          <cell r="G83">
            <v>60642</v>
          </cell>
          <cell r="H83">
            <v>2.7330000000000001</v>
          </cell>
          <cell r="I83">
            <v>632.38199999999995</v>
          </cell>
          <cell r="J83">
            <v>60.642000000000003</v>
          </cell>
        </row>
        <row r="84">
          <cell r="B84" t="str">
            <v>51128-007</v>
          </cell>
          <cell r="C84" t="str">
            <v>PHISH</v>
          </cell>
          <cell r="D84" t="str">
            <v>A LIVE ONE</v>
          </cell>
          <cell r="E84">
            <v>3284</v>
          </cell>
          <cell r="F84">
            <v>622186</v>
          </cell>
          <cell r="G84">
            <v>42015</v>
          </cell>
          <cell r="H84">
            <v>3.2839999999999998</v>
          </cell>
          <cell r="I84">
            <v>622.18600000000004</v>
          </cell>
          <cell r="J84">
            <v>42.015000000000001</v>
          </cell>
        </row>
        <row r="85">
          <cell r="B85" t="str">
            <v>51128-008</v>
          </cell>
          <cell r="C85" t="str">
            <v>PHISH</v>
          </cell>
          <cell r="D85" t="str">
            <v>BILLY BREATHES</v>
          </cell>
          <cell r="E85">
            <v>3256</v>
          </cell>
          <cell r="F85">
            <v>619442</v>
          </cell>
          <cell r="G85">
            <v>106744</v>
          </cell>
          <cell r="H85">
            <v>3.2559999999999998</v>
          </cell>
          <cell r="I85">
            <v>619.44200000000001</v>
          </cell>
          <cell r="J85">
            <v>106.744</v>
          </cell>
        </row>
        <row r="86">
          <cell r="B86" t="str">
            <v>51128-009</v>
          </cell>
          <cell r="C86" t="str">
            <v>PHISH</v>
          </cell>
          <cell r="D86" t="str">
            <v>SLIP STITCH &amp; P</v>
          </cell>
          <cell r="E86">
            <v>3009</v>
          </cell>
          <cell r="F86">
            <v>438014</v>
          </cell>
          <cell r="G86">
            <v>123882</v>
          </cell>
          <cell r="H86">
            <v>3.0089999999999999</v>
          </cell>
          <cell r="I86">
            <v>438.01400000000001</v>
          </cell>
          <cell r="J86">
            <v>123.88200000000001</v>
          </cell>
        </row>
        <row r="87">
          <cell r="B87" t="str">
            <v>51128-010</v>
          </cell>
          <cell r="C87" t="str">
            <v>PHISH</v>
          </cell>
          <cell r="D87" t="str">
            <v>THE STORY OF TH</v>
          </cell>
          <cell r="E87">
            <v>4418</v>
          </cell>
          <cell r="F87">
            <v>464434</v>
          </cell>
          <cell r="G87">
            <v>121232</v>
          </cell>
          <cell r="H87">
            <v>4.4180000000000001</v>
          </cell>
          <cell r="I87">
            <v>464.43400000000003</v>
          </cell>
          <cell r="J87">
            <v>121.232</v>
          </cell>
        </row>
        <row r="88">
          <cell r="B88" t="str">
            <v>51128-011</v>
          </cell>
          <cell r="C88" t="str">
            <v>PHISH</v>
          </cell>
          <cell r="D88" t="str">
            <v>FARMHOUSE</v>
          </cell>
          <cell r="E88">
            <v>7957</v>
          </cell>
          <cell r="F88">
            <v>495698</v>
          </cell>
          <cell r="G88">
            <v>67731</v>
          </cell>
          <cell r="H88">
            <v>7.9569999999999999</v>
          </cell>
          <cell r="I88">
            <v>495.69799999999998</v>
          </cell>
          <cell r="J88">
            <v>67.730999999999995</v>
          </cell>
        </row>
        <row r="89">
          <cell r="B89" t="str">
            <v>51128-014</v>
          </cell>
          <cell r="C89" t="str">
            <v>PHISH</v>
          </cell>
          <cell r="D89" t="str">
            <v>HAMPTON COMES A</v>
          </cell>
          <cell r="E89">
            <v>3150</v>
          </cell>
          <cell r="F89">
            <v>138097</v>
          </cell>
          <cell r="G89">
            <v>5427</v>
          </cell>
          <cell r="H89">
            <v>3.15</v>
          </cell>
          <cell r="I89">
            <v>138.09700000000001</v>
          </cell>
          <cell r="J89">
            <v>5.4269999999999996</v>
          </cell>
        </row>
        <row r="90">
          <cell r="B90" t="str">
            <v>51128-015</v>
          </cell>
          <cell r="C90" t="str">
            <v>PHISH</v>
          </cell>
          <cell r="D90" t="str">
            <v>THE SIKET DISC</v>
          </cell>
          <cell r="E90">
            <v>1869</v>
          </cell>
          <cell r="F90">
            <v>108957</v>
          </cell>
          <cell r="G90">
            <v>10822</v>
          </cell>
          <cell r="H90">
            <v>1.869</v>
          </cell>
          <cell r="I90">
            <v>108.95699999999999</v>
          </cell>
          <cell r="J90">
            <v>10.821999999999999</v>
          </cell>
        </row>
        <row r="91">
          <cell r="B91" t="str">
            <v>51131-002</v>
          </cell>
          <cell r="C91" t="str">
            <v>THE STORY</v>
          </cell>
          <cell r="D91" t="str">
            <v>GRACE IN GRAVIT</v>
          </cell>
          <cell r="E91">
            <v>505</v>
          </cell>
          <cell r="F91">
            <v>58119</v>
          </cell>
          <cell r="G91">
            <v>11568</v>
          </cell>
          <cell r="H91">
            <v>0.505</v>
          </cell>
          <cell r="I91">
            <v>58.119</v>
          </cell>
          <cell r="J91">
            <v>11.568</v>
          </cell>
        </row>
        <row r="92">
          <cell r="B92" t="str">
            <v>51131-003</v>
          </cell>
          <cell r="C92" t="str">
            <v>THE STORY</v>
          </cell>
          <cell r="D92" t="str">
            <v>ANGEL IN THE HO</v>
          </cell>
          <cell r="E92">
            <v>1017</v>
          </cell>
          <cell r="F92">
            <v>144483</v>
          </cell>
          <cell r="G92">
            <v>25411</v>
          </cell>
          <cell r="H92">
            <v>1.0169999999999999</v>
          </cell>
          <cell r="I92">
            <v>144.483</v>
          </cell>
          <cell r="J92">
            <v>25.411000000000001</v>
          </cell>
        </row>
        <row r="93">
          <cell r="B93" t="str">
            <v>51132-002</v>
          </cell>
          <cell r="C93" t="str">
            <v>THE LEVELLERS</v>
          </cell>
          <cell r="D93" t="str">
            <v>LEVELLING THE L</v>
          </cell>
          <cell r="E93">
            <v>81</v>
          </cell>
          <cell r="F93">
            <v>59334</v>
          </cell>
          <cell r="G93">
            <v>22059</v>
          </cell>
          <cell r="H93">
            <v>8.1000000000000003E-2</v>
          </cell>
          <cell r="I93">
            <v>59.334000000000003</v>
          </cell>
          <cell r="J93">
            <v>22.059000000000001</v>
          </cell>
        </row>
        <row r="94">
          <cell r="B94" t="str">
            <v>51132-003</v>
          </cell>
          <cell r="C94" t="str">
            <v>THE LEVELLERS</v>
          </cell>
          <cell r="D94" t="str">
            <v>THE LEVELLERS</v>
          </cell>
          <cell r="E94">
            <v>2</v>
          </cell>
          <cell r="F94">
            <v>46900</v>
          </cell>
          <cell r="G94">
            <v>32950</v>
          </cell>
          <cell r="H94">
            <v>2E-3</v>
          </cell>
          <cell r="I94">
            <v>46.9</v>
          </cell>
          <cell r="J94">
            <v>32.950000000000003</v>
          </cell>
        </row>
        <row r="95">
          <cell r="B95" t="str">
            <v>51132-004</v>
          </cell>
          <cell r="C95" t="str">
            <v>THE LEVELLERS</v>
          </cell>
          <cell r="D95" t="str">
            <v>ZEITGEIST</v>
          </cell>
          <cell r="E95">
            <v>70</v>
          </cell>
          <cell r="F95">
            <v>21421</v>
          </cell>
          <cell r="G95">
            <v>15848</v>
          </cell>
          <cell r="H95">
            <v>7.0000000000000007E-2</v>
          </cell>
          <cell r="I95">
            <v>21.420999999999999</v>
          </cell>
          <cell r="J95">
            <v>15.848000000000001</v>
          </cell>
        </row>
        <row r="96">
          <cell r="B96" t="str">
            <v>51133-002</v>
          </cell>
          <cell r="C96" t="str">
            <v>JIMMIE DALE GILMORE</v>
          </cell>
          <cell r="D96" t="str">
            <v>SPINNING AROUND</v>
          </cell>
          <cell r="E96">
            <v>379</v>
          </cell>
          <cell r="F96">
            <v>114597</v>
          </cell>
          <cell r="G96">
            <v>27629</v>
          </cell>
          <cell r="H96">
            <v>0.379</v>
          </cell>
          <cell r="I96">
            <v>114.59699999999999</v>
          </cell>
          <cell r="J96">
            <v>27.629000000000001</v>
          </cell>
        </row>
        <row r="97">
          <cell r="B97" t="str">
            <v>51133-003</v>
          </cell>
          <cell r="C97" t="str">
            <v>JIMMIE DALE GILMORE</v>
          </cell>
          <cell r="D97" t="str">
            <v>BRAVER NEWER WO</v>
          </cell>
          <cell r="E97">
            <v>253</v>
          </cell>
          <cell r="F97">
            <v>73777</v>
          </cell>
          <cell r="G97">
            <v>35442</v>
          </cell>
          <cell r="H97">
            <v>0.253</v>
          </cell>
          <cell r="I97">
            <v>73.777000000000001</v>
          </cell>
          <cell r="J97">
            <v>35.442</v>
          </cell>
        </row>
        <row r="98">
          <cell r="B98" t="str">
            <v>51134-002</v>
          </cell>
          <cell r="C98" t="str">
            <v>THE BREEDERS</v>
          </cell>
          <cell r="D98" t="str">
            <v>POD</v>
          </cell>
          <cell r="E98">
            <v>756</v>
          </cell>
          <cell r="F98">
            <v>119576</v>
          </cell>
          <cell r="G98">
            <v>18530</v>
          </cell>
          <cell r="H98">
            <v>0.75600000000000001</v>
          </cell>
          <cell r="I98">
            <v>119.57599999999999</v>
          </cell>
          <cell r="J98">
            <v>18.53</v>
          </cell>
        </row>
        <row r="99">
          <cell r="B99" t="str">
            <v>51134-003</v>
          </cell>
          <cell r="C99" t="str">
            <v>THE BREEDERS</v>
          </cell>
          <cell r="D99" t="str">
            <v>LAST SPLASH</v>
          </cell>
          <cell r="E99">
            <v>999</v>
          </cell>
          <cell r="F99">
            <v>1016099</v>
          </cell>
          <cell r="G99">
            <v>150512</v>
          </cell>
          <cell r="H99">
            <v>0.999</v>
          </cell>
          <cell r="I99">
            <v>1016.099</v>
          </cell>
          <cell r="J99">
            <v>150.512</v>
          </cell>
        </row>
        <row r="100">
          <cell r="B100" t="str">
            <v>51136-002</v>
          </cell>
          <cell r="C100" t="str">
            <v>GEORGE LYNCH</v>
          </cell>
          <cell r="D100" t="str">
            <v>SACRED GROOVE</v>
          </cell>
          <cell r="E100">
            <v>27</v>
          </cell>
          <cell r="F100">
            <v>99131</v>
          </cell>
          <cell r="G100">
            <v>44441</v>
          </cell>
          <cell r="H100">
            <v>2.7E-2</v>
          </cell>
          <cell r="I100">
            <v>99.131</v>
          </cell>
          <cell r="J100">
            <v>44.441000000000003</v>
          </cell>
        </row>
        <row r="101">
          <cell r="B101" t="str">
            <v>51137-002</v>
          </cell>
          <cell r="C101" t="str">
            <v>ANTHRAX</v>
          </cell>
          <cell r="D101" t="str">
            <v>SOUND OF WHITE</v>
          </cell>
          <cell r="E101">
            <v>315</v>
          </cell>
          <cell r="F101">
            <v>664358</v>
          </cell>
          <cell r="G101">
            <v>180115</v>
          </cell>
          <cell r="H101">
            <v>0.315</v>
          </cell>
          <cell r="I101">
            <v>664.35799999999995</v>
          </cell>
          <cell r="J101">
            <v>180.11500000000001</v>
          </cell>
        </row>
        <row r="102">
          <cell r="B102" t="str">
            <v>51137-003</v>
          </cell>
          <cell r="C102" t="str">
            <v>ANTHRAX</v>
          </cell>
          <cell r="D102" t="str">
            <v>STOMP 442</v>
          </cell>
          <cell r="E102">
            <v>132</v>
          </cell>
          <cell r="F102">
            <v>247580</v>
          </cell>
          <cell r="G102">
            <v>118393</v>
          </cell>
          <cell r="H102">
            <v>0.13200000000000001</v>
          </cell>
          <cell r="I102">
            <v>247.58</v>
          </cell>
          <cell r="J102">
            <v>118.393</v>
          </cell>
        </row>
        <row r="103">
          <cell r="B103" t="str">
            <v>51138-002</v>
          </cell>
          <cell r="C103" t="str">
            <v>ETTA JAMES</v>
          </cell>
          <cell r="D103" t="str">
            <v>THE RIGHT TIME</v>
          </cell>
          <cell r="E103">
            <v>266</v>
          </cell>
          <cell r="F103">
            <v>101640</v>
          </cell>
          <cell r="G103">
            <v>19083</v>
          </cell>
          <cell r="H103">
            <v>0.26600000000000001</v>
          </cell>
          <cell r="I103">
            <v>101.64</v>
          </cell>
          <cell r="J103">
            <v>19.082999999999998</v>
          </cell>
        </row>
        <row r="104">
          <cell r="B104" t="str">
            <v>51140-002</v>
          </cell>
          <cell r="C104" t="str">
            <v>REGENCY ENT. ORIGINAL SOUN</v>
          </cell>
          <cell r="D104" t="str">
            <v>POWER OF ONE/JV</v>
          </cell>
          <cell r="E104">
            <v>986</v>
          </cell>
          <cell r="F104">
            <v>227223</v>
          </cell>
          <cell r="G104">
            <v>23475</v>
          </cell>
          <cell r="H104">
            <v>0.98599999999999999</v>
          </cell>
          <cell r="I104">
            <v>227.22300000000001</v>
          </cell>
          <cell r="J104">
            <v>23.475000000000001</v>
          </cell>
        </row>
        <row r="105">
          <cell r="B105" t="str">
            <v>51140-004</v>
          </cell>
          <cell r="C105" t="str">
            <v>REGENCY ENT. ORIGINAL SOUN</v>
          </cell>
          <cell r="D105" t="str">
            <v>SOMMERSBY</v>
          </cell>
          <cell r="E105">
            <v>1</v>
          </cell>
          <cell r="F105">
            <v>26839</v>
          </cell>
          <cell r="G105">
            <v>13624</v>
          </cell>
          <cell r="H105">
            <v>1E-3</v>
          </cell>
          <cell r="I105">
            <v>26.838999999999999</v>
          </cell>
          <cell r="J105">
            <v>13.624000000000001</v>
          </cell>
        </row>
        <row r="106">
          <cell r="B106" t="str">
            <v>51142-002</v>
          </cell>
          <cell r="C106" t="str">
            <v>BJORK GUDMUNDSDOTTIR</v>
          </cell>
          <cell r="D106" t="str">
            <v>DEBUT</v>
          </cell>
          <cell r="E106">
            <v>9583</v>
          </cell>
          <cell r="F106">
            <v>850153</v>
          </cell>
          <cell r="G106">
            <v>59962</v>
          </cell>
          <cell r="H106">
            <v>9.5830000000000002</v>
          </cell>
          <cell r="I106">
            <v>850.15300000000002</v>
          </cell>
          <cell r="J106">
            <v>59.962000000000003</v>
          </cell>
        </row>
        <row r="107">
          <cell r="B107" t="str">
            <v>51142-003</v>
          </cell>
          <cell r="C107" t="str">
            <v>BJORK GUDMUNDSDOTTIR</v>
          </cell>
          <cell r="D107" t="str">
            <v>POST</v>
          </cell>
          <cell r="E107">
            <v>11155</v>
          </cell>
          <cell r="F107">
            <v>789644</v>
          </cell>
          <cell r="G107">
            <v>70323</v>
          </cell>
          <cell r="H107">
            <v>11.154999999999999</v>
          </cell>
          <cell r="I107">
            <v>789.64400000000001</v>
          </cell>
          <cell r="J107">
            <v>70.322999999999993</v>
          </cell>
        </row>
        <row r="108">
          <cell r="B108" t="str">
            <v>51142-004</v>
          </cell>
          <cell r="C108" t="str">
            <v>BJORK GUDMUNDSDOTTIR</v>
          </cell>
          <cell r="D108" t="str">
            <v>TELEGRAM</v>
          </cell>
          <cell r="E108">
            <v>7119</v>
          </cell>
          <cell r="F108">
            <v>288848</v>
          </cell>
          <cell r="G108">
            <v>71693</v>
          </cell>
          <cell r="H108">
            <v>7.1189999999999998</v>
          </cell>
          <cell r="I108">
            <v>288.84800000000001</v>
          </cell>
          <cell r="J108">
            <v>71.692999999999998</v>
          </cell>
        </row>
        <row r="109">
          <cell r="B109" t="str">
            <v>51142-005</v>
          </cell>
          <cell r="C109" t="str">
            <v>BJORK GUDMUNDSDOTTIR</v>
          </cell>
          <cell r="D109" t="str">
            <v>HOMOGENIC</v>
          </cell>
          <cell r="E109">
            <v>7555</v>
          </cell>
          <cell r="F109">
            <v>455769</v>
          </cell>
          <cell r="G109">
            <v>48707</v>
          </cell>
          <cell r="H109">
            <v>7.5549999999999997</v>
          </cell>
          <cell r="I109">
            <v>455.76900000000001</v>
          </cell>
          <cell r="J109">
            <v>48.707000000000001</v>
          </cell>
        </row>
        <row r="110">
          <cell r="B110" t="str">
            <v>51143-002</v>
          </cell>
          <cell r="C110" t="str">
            <v>PRODIGY</v>
          </cell>
          <cell r="D110" t="str">
            <v>THE PRODIGY EXP</v>
          </cell>
          <cell r="E110">
            <v>2009</v>
          </cell>
          <cell r="F110">
            <v>266456</v>
          </cell>
          <cell r="G110">
            <v>22175</v>
          </cell>
          <cell r="H110">
            <v>2.0089999999999999</v>
          </cell>
          <cell r="I110">
            <v>266.45600000000002</v>
          </cell>
          <cell r="J110">
            <v>22.175000000000001</v>
          </cell>
        </row>
        <row r="111">
          <cell r="B111" t="str">
            <v>51145-002</v>
          </cell>
          <cell r="C111" t="str">
            <v>ERASURE</v>
          </cell>
          <cell r="D111" t="str">
            <v>ABBA-ESQUE</v>
          </cell>
          <cell r="E111">
            <v>555</v>
          </cell>
          <cell r="F111">
            <v>399389</v>
          </cell>
          <cell r="G111">
            <v>31309</v>
          </cell>
          <cell r="H111">
            <v>0.55500000000000005</v>
          </cell>
          <cell r="I111">
            <v>399.38900000000001</v>
          </cell>
          <cell r="J111">
            <v>31.309000000000001</v>
          </cell>
        </row>
        <row r="112">
          <cell r="B112" t="str">
            <v>51145-003</v>
          </cell>
          <cell r="C112" t="str">
            <v>ERASURE</v>
          </cell>
          <cell r="D112" t="str">
            <v>I SAY I SAY I S</v>
          </cell>
          <cell r="E112">
            <v>602</v>
          </cell>
          <cell r="F112">
            <v>474002</v>
          </cell>
          <cell r="G112">
            <v>92583</v>
          </cell>
          <cell r="H112">
            <v>0.60199999999999998</v>
          </cell>
          <cell r="I112">
            <v>474.00200000000001</v>
          </cell>
          <cell r="J112">
            <v>92.582999999999998</v>
          </cell>
        </row>
        <row r="113">
          <cell r="B113" t="str">
            <v>51145-004</v>
          </cell>
          <cell r="C113" t="str">
            <v>ERASURE</v>
          </cell>
          <cell r="D113" t="str">
            <v>ERASURE</v>
          </cell>
          <cell r="E113">
            <v>184</v>
          </cell>
          <cell r="F113">
            <v>224985</v>
          </cell>
          <cell r="G113">
            <v>96019</v>
          </cell>
          <cell r="H113">
            <v>0.184</v>
          </cell>
          <cell r="I113">
            <v>224.98500000000001</v>
          </cell>
          <cell r="J113">
            <v>96.019000000000005</v>
          </cell>
        </row>
        <row r="114">
          <cell r="B114" t="str">
            <v>51148-002</v>
          </cell>
          <cell r="C114" t="str">
            <v>SILK</v>
          </cell>
          <cell r="D114" t="str">
            <v>LOSE CONTROL</v>
          </cell>
          <cell r="E114">
            <v>4950</v>
          </cell>
          <cell r="F114">
            <v>2045801</v>
          </cell>
          <cell r="G114">
            <v>123109</v>
          </cell>
          <cell r="H114">
            <v>4.95</v>
          </cell>
          <cell r="I114">
            <v>2045.8009999999999</v>
          </cell>
          <cell r="J114">
            <v>123.10899999999999</v>
          </cell>
        </row>
        <row r="115">
          <cell r="B115" t="str">
            <v>51148-003</v>
          </cell>
          <cell r="C115" t="str">
            <v>SILK</v>
          </cell>
          <cell r="D115" t="str">
            <v>SILK</v>
          </cell>
          <cell r="E115">
            <v>641</v>
          </cell>
          <cell r="F115">
            <v>552433</v>
          </cell>
          <cell r="G115">
            <v>139688</v>
          </cell>
          <cell r="H115">
            <v>0.64100000000000001</v>
          </cell>
          <cell r="I115">
            <v>552.43299999999999</v>
          </cell>
          <cell r="J115">
            <v>139.68799999999999</v>
          </cell>
        </row>
        <row r="116">
          <cell r="B116" t="str">
            <v>51148-004</v>
          </cell>
          <cell r="C116" t="str">
            <v>SILK</v>
          </cell>
          <cell r="D116" t="str">
            <v>TONIGHT</v>
          </cell>
          <cell r="E116">
            <v>8922</v>
          </cell>
          <cell r="F116">
            <v>1037105</v>
          </cell>
          <cell r="G116">
            <v>79478</v>
          </cell>
          <cell r="H116">
            <v>8.9220000000000006</v>
          </cell>
          <cell r="I116">
            <v>1037.105</v>
          </cell>
          <cell r="J116">
            <v>79.477999999999994</v>
          </cell>
        </row>
        <row r="117">
          <cell r="B117" t="str">
            <v>51154-002</v>
          </cell>
          <cell r="C117" t="str">
            <v>AFGHAN WHIGS</v>
          </cell>
          <cell r="D117" t="str">
            <v>GENTLEMEN</v>
          </cell>
          <cell r="E117">
            <v>769</v>
          </cell>
          <cell r="F117">
            <v>220793</v>
          </cell>
          <cell r="G117">
            <v>61324</v>
          </cell>
          <cell r="H117">
            <v>0.76900000000000002</v>
          </cell>
          <cell r="I117">
            <v>220.79300000000001</v>
          </cell>
          <cell r="J117">
            <v>61.323999999999998</v>
          </cell>
        </row>
        <row r="118">
          <cell r="B118" t="str">
            <v>51154-003</v>
          </cell>
          <cell r="C118" t="str">
            <v>AFGHAN WHIGS</v>
          </cell>
          <cell r="D118" t="str">
            <v>BLACK LOVE</v>
          </cell>
          <cell r="E118">
            <v>306</v>
          </cell>
          <cell r="F118">
            <v>130886</v>
          </cell>
          <cell r="G118">
            <v>68800</v>
          </cell>
          <cell r="H118">
            <v>0.30599999999999999</v>
          </cell>
          <cell r="I118">
            <v>130.886</v>
          </cell>
          <cell r="J118">
            <v>68.8</v>
          </cell>
        </row>
        <row r="119">
          <cell r="B119" t="str">
            <v>51156-003</v>
          </cell>
          <cell r="C119" t="str">
            <v>FAITH HEALERS</v>
          </cell>
          <cell r="D119" t="str">
            <v>IMAGINARY FRIEN</v>
          </cell>
          <cell r="E119">
            <v>9</v>
          </cell>
          <cell r="F119">
            <v>16071</v>
          </cell>
          <cell r="G119">
            <v>9945</v>
          </cell>
          <cell r="H119">
            <v>8.9999999999999993E-3</v>
          </cell>
          <cell r="I119">
            <v>16.071000000000002</v>
          </cell>
          <cell r="J119">
            <v>9.9450000000000003</v>
          </cell>
        </row>
        <row r="120">
          <cell r="B120" t="str">
            <v>51157-002</v>
          </cell>
          <cell r="C120" t="str">
            <v>WEEN</v>
          </cell>
          <cell r="D120" t="str">
            <v>PURE GUAVA</v>
          </cell>
          <cell r="E120">
            <v>1786</v>
          </cell>
          <cell r="F120">
            <v>181561</v>
          </cell>
          <cell r="G120">
            <v>15903</v>
          </cell>
          <cell r="H120">
            <v>1.786</v>
          </cell>
          <cell r="I120">
            <v>181.56100000000001</v>
          </cell>
          <cell r="J120">
            <v>15.903</v>
          </cell>
        </row>
        <row r="121">
          <cell r="B121" t="str">
            <v>51157-003</v>
          </cell>
          <cell r="C121" t="str">
            <v>WEEN</v>
          </cell>
          <cell r="D121" t="str">
            <v>CHOCOLATE AND C</v>
          </cell>
          <cell r="E121">
            <v>3549</v>
          </cell>
          <cell r="F121">
            <v>179187</v>
          </cell>
          <cell r="G121">
            <v>17709</v>
          </cell>
          <cell r="H121">
            <v>3.5489999999999999</v>
          </cell>
          <cell r="I121">
            <v>179.18700000000001</v>
          </cell>
          <cell r="J121">
            <v>17.709</v>
          </cell>
        </row>
        <row r="122">
          <cell r="B122" t="str">
            <v>51157-004</v>
          </cell>
          <cell r="C122" t="str">
            <v>WEEN</v>
          </cell>
          <cell r="D122" t="str">
            <v>12 GOLDEN COUNT</v>
          </cell>
          <cell r="E122">
            <v>1710</v>
          </cell>
          <cell r="F122">
            <v>84518</v>
          </cell>
          <cell r="G122">
            <v>15733</v>
          </cell>
          <cell r="H122">
            <v>1.71</v>
          </cell>
          <cell r="I122">
            <v>84.518000000000001</v>
          </cell>
          <cell r="J122">
            <v>15.733000000000001</v>
          </cell>
        </row>
        <row r="123">
          <cell r="B123" t="str">
            <v>51157-005</v>
          </cell>
          <cell r="C123" t="str">
            <v>WEEN</v>
          </cell>
          <cell r="D123" t="str">
            <v>THE MOLLUSK</v>
          </cell>
          <cell r="E123">
            <v>1709</v>
          </cell>
          <cell r="F123">
            <v>93185</v>
          </cell>
          <cell r="G123">
            <v>17070</v>
          </cell>
          <cell r="H123">
            <v>1.7090000000000001</v>
          </cell>
          <cell r="I123">
            <v>93.185000000000002</v>
          </cell>
          <cell r="J123">
            <v>17.07</v>
          </cell>
        </row>
        <row r="124">
          <cell r="B124" t="str">
            <v>51157-006</v>
          </cell>
          <cell r="C124" t="str">
            <v>WEEN</v>
          </cell>
          <cell r="D124" t="str">
            <v>PAINTIN' THE TO</v>
          </cell>
          <cell r="E124">
            <v>620</v>
          </cell>
          <cell r="F124">
            <v>44272</v>
          </cell>
          <cell r="G124">
            <v>17157</v>
          </cell>
          <cell r="H124">
            <v>0.62</v>
          </cell>
          <cell r="I124">
            <v>44.271999999999998</v>
          </cell>
          <cell r="J124">
            <v>17.157</v>
          </cell>
        </row>
        <row r="125">
          <cell r="B125" t="str">
            <v>51157-007</v>
          </cell>
          <cell r="C125" t="str">
            <v>WEEN</v>
          </cell>
          <cell r="D125" t="str">
            <v>WHITE PEPPER</v>
          </cell>
          <cell r="E125">
            <v>1778</v>
          </cell>
          <cell r="F125">
            <v>74997</v>
          </cell>
          <cell r="G125">
            <v>11936</v>
          </cell>
          <cell r="H125">
            <v>1.778</v>
          </cell>
          <cell r="I125">
            <v>74.997</v>
          </cell>
          <cell r="J125">
            <v>11.936</v>
          </cell>
        </row>
        <row r="126">
          <cell r="B126" t="str">
            <v>51158-002</v>
          </cell>
          <cell r="C126" t="str">
            <v>IAN MATTHEWS</v>
          </cell>
          <cell r="D126" t="str">
            <v>THE SOUL OF MAN</v>
          </cell>
          <cell r="E126">
            <v>75</v>
          </cell>
          <cell r="F126">
            <v>11932</v>
          </cell>
          <cell r="G126">
            <v>5107</v>
          </cell>
          <cell r="H126">
            <v>7.4999999999999997E-2</v>
          </cell>
          <cell r="I126">
            <v>11.932</v>
          </cell>
          <cell r="J126">
            <v>5.1070000000000002</v>
          </cell>
        </row>
        <row r="127">
          <cell r="B127" t="str">
            <v>51159-002</v>
          </cell>
          <cell r="C127" t="str">
            <v>ANGELA WINBUSH</v>
          </cell>
          <cell r="D127" t="str">
            <v>ANGELA WINBUSH</v>
          </cell>
          <cell r="E127">
            <v>407</v>
          </cell>
          <cell r="F127">
            <v>274172</v>
          </cell>
          <cell r="G127">
            <v>67047</v>
          </cell>
          <cell r="H127">
            <v>0.40699999999999997</v>
          </cell>
          <cell r="I127">
            <v>274.17200000000003</v>
          </cell>
          <cell r="J127">
            <v>67.046999999999997</v>
          </cell>
        </row>
        <row r="128">
          <cell r="B128" t="str">
            <v>51160-002</v>
          </cell>
          <cell r="C128" t="str">
            <v>NANCI GRIFFITH</v>
          </cell>
          <cell r="D128" t="str">
            <v>OTHER VOICES OT</v>
          </cell>
          <cell r="E128">
            <v>3370</v>
          </cell>
          <cell r="F128">
            <v>502989</v>
          </cell>
          <cell r="G128">
            <v>69745</v>
          </cell>
          <cell r="H128">
            <v>3.37</v>
          </cell>
          <cell r="I128">
            <v>502.98899999999998</v>
          </cell>
          <cell r="J128">
            <v>69.745000000000005</v>
          </cell>
        </row>
        <row r="129">
          <cell r="B129" t="str">
            <v>51160-003</v>
          </cell>
          <cell r="C129" t="str">
            <v>NANCI GRIFFITH</v>
          </cell>
          <cell r="D129" t="str">
            <v>FLYER</v>
          </cell>
          <cell r="E129">
            <v>1021</v>
          </cell>
          <cell r="F129">
            <v>329916</v>
          </cell>
          <cell r="G129">
            <v>69653</v>
          </cell>
          <cell r="H129">
            <v>1.0209999999999999</v>
          </cell>
          <cell r="I129">
            <v>329.916</v>
          </cell>
          <cell r="J129">
            <v>69.653000000000006</v>
          </cell>
        </row>
        <row r="130">
          <cell r="B130" t="str">
            <v>51160-005</v>
          </cell>
          <cell r="C130" t="str">
            <v>NANCI GRIFFITH</v>
          </cell>
          <cell r="D130" t="str">
            <v>BLUE ROSES FROM</v>
          </cell>
          <cell r="E130">
            <v>366</v>
          </cell>
          <cell r="F130">
            <v>175460</v>
          </cell>
          <cell r="G130">
            <v>52046</v>
          </cell>
          <cell r="H130">
            <v>0.36599999999999999</v>
          </cell>
          <cell r="I130">
            <v>175.46</v>
          </cell>
          <cell r="J130">
            <v>52.045999999999999</v>
          </cell>
        </row>
        <row r="131">
          <cell r="B131" t="str">
            <v>51160-006</v>
          </cell>
          <cell r="C131" t="str">
            <v>NANCI GRIFFITH</v>
          </cell>
          <cell r="D131" t="str">
            <v>OTHER VOICES TO</v>
          </cell>
          <cell r="E131">
            <v>1727</v>
          </cell>
          <cell r="F131">
            <v>198183</v>
          </cell>
          <cell r="G131">
            <v>31571</v>
          </cell>
          <cell r="H131">
            <v>1.7270000000000001</v>
          </cell>
          <cell r="I131">
            <v>198.18299999999999</v>
          </cell>
          <cell r="J131">
            <v>31.571000000000002</v>
          </cell>
        </row>
        <row r="132">
          <cell r="B132" t="str">
            <v>51160-007</v>
          </cell>
          <cell r="C132" t="str">
            <v>NANCI GRIFFITH</v>
          </cell>
          <cell r="D132" t="str">
            <v>THE DUSTBOWL SY</v>
          </cell>
          <cell r="E132">
            <v>1327</v>
          </cell>
          <cell r="F132">
            <v>114015</v>
          </cell>
          <cell r="G132">
            <v>47696</v>
          </cell>
          <cell r="H132">
            <v>1.327</v>
          </cell>
          <cell r="I132">
            <v>114.015</v>
          </cell>
          <cell r="J132">
            <v>47.695999999999998</v>
          </cell>
        </row>
        <row r="133">
          <cell r="B133" t="str">
            <v>51161-002</v>
          </cell>
          <cell r="C133" t="str">
            <v>BLACK FRANCIS</v>
          </cell>
          <cell r="D133" t="str">
            <v>FRANK BLACK</v>
          </cell>
          <cell r="E133">
            <v>941</v>
          </cell>
          <cell r="F133">
            <v>174657</v>
          </cell>
          <cell r="G133">
            <v>40631</v>
          </cell>
          <cell r="H133">
            <v>0.94099999999999995</v>
          </cell>
          <cell r="I133">
            <v>174.65700000000001</v>
          </cell>
          <cell r="J133">
            <v>40.631</v>
          </cell>
        </row>
        <row r="134">
          <cell r="B134" t="str">
            <v>51161-003</v>
          </cell>
          <cell r="C134" t="str">
            <v>BLACK FRANCIS</v>
          </cell>
          <cell r="D134" t="str">
            <v>TEENAGER OF THE</v>
          </cell>
          <cell r="E134">
            <v>1023</v>
          </cell>
          <cell r="F134">
            <v>139938</v>
          </cell>
          <cell r="G134">
            <v>43529</v>
          </cell>
          <cell r="H134">
            <v>1.0229999999999999</v>
          </cell>
          <cell r="I134">
            <v>139.93799999999999</v>
          </cell>
          <cell r="J134">
            <v>43.529000000000003</v>
          </cell>
        </row>
        <row r="135">
          <cell r="B135" t="str">
            <v>51167-002</v>
          </cell>
          <cell r="C135" t="str">
            <v>NINA SIMONE</v>
          </cell>
          <cell r="D135" t="str">
            <v>A SINGLE WOMAN</v>
          </cell>
          <cell r="E135">
            <v>236</v>
          </cell>
          <cell r="F135">
            <v>93292</v>
          </cell>
          <cell r="G135">
            <v>20236</v>
          </cell>
          <cell r="H135">
            <v>0.23599999999999999</v>
          </cell>
          <cell r="I135">
            <v>93.292000000000002</v>
          </cell>
          <cell r="J135">
            <v>20.236000000000001</v>
          </cell>
        </row>
        <row r="136">
          <cell r="B136" t="str">
            <v>51175-003</v>
          </cell>
          <cell r="C136" t="str">
            <v>EMMYLOU HARRIS</v>
          </cell>
          <cell r="D136" t="str">
            <v>WRECKING BALL</v>
          </cell>
          <cell r="E136">
            <v>5813</v>
          </cell>
          <cell r="F136">
            <v>336800</v>
          </cell>
          <cell r="G136">
            <v>53992</v>
          </cell>
          <cell r="H136">
            <v>5.8129999999999997</v>
          </cell>
          <cell r="I136">
            <v>336.8</v>
          </cell>
          <cell r="J136">
            <v>53.991999999999997</v>
          </cell>
        </row>
        <row r="137">
          <cell r="B137" t="str">
            <v>51178-002</v>
          </cell>
          <cell r="C137" t="str">
            <v>FREEDY JOHNSTON</v>
          </cell>
          <cell r="D137" t="str">
            <v>THIS PERFECT WO</v>
          </cell>
          <cell r="E137">
            <v>524</v>
          </cell>
          <cell r="F137">
            <v>196422</v>
          </cell>
          <cell r="G137">
            <v>62785</v>
          </cell>
          <cell r="H137">
            <v>0.52400000000000002</v>
          </cell>
          <cell r="I137">
            <v>196.422</v>
          </cell>
          <cell r="J137">
            <v>62.784999999999997</v>
          </cell>
        </row>
        <row r="138">
          <cell r="B138" t="str">
            <v>51178-004</v>
          </cell>
          <cell r="C138" t="str">
            <v>FREEDY JOHNSTON</v>
          </cell>
          <cell r="D138" t="str">
            <v>NEVER HOME</v>
          </cell>
          <cell r="E138">
            <v>69</v>
          </cell>
          <cell r="F138">
            <v>94144</v>
          </cell>
          <cell r="G138">
            <v>57882</v>
          </cell>
          <cell r="H138">
            <v>6.9000000000000006E-2</v>
          </cell>
          <cell r="I138">
            <v>94.144000000000005</v>
          </cell>
          <cell r="J138">
            <v>57.881999999999998</v>
          </cell>
        </row>
        <row r="139">
          <cell r="B139" t="str">
            <v>51178-005</v>
          </cell>
          <cell r="C139" t="str">
            <v>FREEDY JOHNSTON</v>
          </cell>
          <cell r="D139" t="str">
            <v>BLUE DAYS, BLAC</v>
          </cell>
          <cell r="E139">
            <v>87</v>
          </cell>
          <cell r="F139">
            <v>39017</v>
          </cell>
          <cell r="G139">
            <v>22057</v>
          </cell>
          <cell r="H139">
            <v>8.6999999999999994E-2</v>
          </cell>
          <cell r="I139">
            <v>39.017000000000003</v>
          </cell>
          <cell r="J139">
            <v>22.056999999999999</v>
          </cell>
        </row>
        <row r="140">
          <cell r="B140" t="str">
            <v>51179-002</v>
          </cell>
          <cell r="C140" t="str">
            <v>STEREOLAB</v>
          </cell>
          <cell r="D140" t="str">
            <v>TRANSIENT RANDO</v>
          </cell>
          <cell r="E140">
            <v>1122</v>
          </cell>
          <cell r="F140">
            <v>50755</v>
          </cell>
          <cell r="G140">
            <v>7071</v>
          </cell>
          <cell r="H140">
            <v>1.1220000000000001</v>
          </cell>
          <cell r="I140">
            <v>50.755000000000003</v>
          </cell>
          <cell r="J140">
            <v>7.0709999999999997</v>
          </cell>
        </row>
        <row r="141">
          <cell r="B141" t="str">
            <v>51179-003</v>
          </cell>
          <cell r="C141" t="str">
            <v>STEREOLAB</v>
          </cell>
          <cell r="D141" t="str">
            <v>MARS AUDIAC QUI</v>
          </cell>
          <cell r="E141">
            <v>1200</v>
          </cell>
          <cell r="F141">
            <v>71002</v>
          </cell>
          <cell r="G141">
            <v>12491</v>
          </cell>
          <cell r="H141">
            <v>1.2</v>
          </cell>
          <cell r="I141">
            <v>71.001999999999995</v>
          </cell>
          <cell r="J141">
            <v>12.491</v>
          </cell>
        </row>
        <row r="142">
          <cell r="B142" t="str">
            <v>51179-004</v>
          </cell>
          <cell r="C142" t="str">
            <v>STEREOLAB</v>
          </cell>
          <cell r="D142" t="str">
            <v>EMPEROR TOMATO</v>
          </cell>
          <cell r="E142">
            <v>1588</v>
          </cell>
          <cell r="F142">
            <v>92211</v>
          </cell>
          <cell r="G142">
            <v>8399</v>
          </cell>
          <cell r="H142">
            <v>1.5880000000000001</v>
          </cell>
          <cell r="I142">
            <v>92.210999999999999</v>
          </cell>
          <cell r="J142">
            <v>8.3989999999999991</v>
          </cell>
        </row>
        <row r="143">
          <cell r="B143" t="str">
            <v>51179-005</v>
          </cell>
          <cell r="C143" t="str">
            <v>STEREOLAB</v>
          </cell>
          <cell r="D143" t="str">
            <v>DOTS &amp; LOOPS</v>
          </cell>
          <cell r="E143">
            <v>1350</v>
          </cell>
          <cell r="F143">
            <v>92776</v>
          </cell>
          <cell r="G143">
            <v>9862</v>
          </cell>
          <cell r="H143">
            <v>1.35</v>
          </cell>
          <cell r="I143">
            <v>92.775999999999996</v>
          </cell>
          <cell r="J143">
            <v>9.8620000000000001</v>
          </cell>
        </row>
        <row r="144">
          <cell r="B144" t="str">
            <v>51179-006</v>
          </cell>
          <cell r="C144" t="str">
            <v>STEREOLAB</v>
          </cell>
          <cell r="D144" t="str">
            <v>COBRA AND PHASE</v>
          </cell>
          <cell r="E144">
            <v>1024</v>
          </cell>
          <cell r="F144">
            <v>74877</v>
          </cell>
          <cell r="G144">
            <v>16694</v>
          </cell>
          <cell r="H144">
            <v>1.024</v>
          </cell>
          <cell r="I144">
            <v>74.876999999999995</v>
          </cell>
          <cell r="J144">
            <v>16.693999999999999</v>
          </cell>
        </row>
        <row r="145">
          <cell r="B145" t="str">
            <v>51179-007</v>
          </cell>
          <cell r="C145" t="str">
            <v>STEREOLAB</v>
          </cell>
          <cell r="D145" t="str">
            <v>THE FIRST OF TH</v>
          </cell>
          <cell r="E145">
            <v>1569</v>
          </cell>
          <cell r="F145">
            <v>42122</v>
          </cell>
          <cell r="G145">
            <v>7945</v>
          </cell>
          <cell r="H145">
            <v>1.569</v>
          </cell>
          <cell r="I145">
            <v>42.122</v>
          </cell>
          <cell r="J145">
            <v>7.9450000000000003</v>
          </cell>
        </row>
        <row r="146">
          <cell r="B146" t="str">
            <v>51181-002</v>
          </cell>
          <cell r="C146" t="str">
            <v>ISLEY BROTHERS</v>
          </cell>
          <cell r="D146" t="str">
            <v>LIVE</v>
          </cell>
          <cell r="E146">
            <v>10</v>
          </cell>
          <cell r="F146">
            <v>210296</v>
          </cell>
          <cell r="G146">
            <v>35323</v>
          </cell>
          <cell r="H146">
            <v>0.01</v>
          </cell>
          <cell r="I146">
            <v>210.29599999999999</v>
          </cell>
          <cell r="J146">
            <v>35.323</v>
          </cell>
        </row>
        <row r="147">
          <cell r="B147" t="str">
            <v>51182-002</v>
          </cell>
          <cell r="C147" t="str">
            <v>DROWN</v>
          </cell>
          <cell r="D147" t="str">
            <v>HOLD ON TO THE</v>
          </cell>
          <cell r="E147">
            <v>76</v>
          </cell>
          <cell r="F147">
            <v>32349</v>
          </cell>
          <cell r="G147">
            <v>17647</v>
          </cell>
          <cell r="H147">
            <v>7.5999999999999998E-2</v>
          </cell>
          <cell r="I147">
            <v>32.348999999999997</v>
          </cell>
          <cell r="J147">
            <v>17.646999999999998</v>
          </cell>
        </row>
        <row r="148">
          <cell r="B148" t="str">
            <v>51186-002</v>
          </cell>
          <cell r="C148" t="str">
            <v>VIOLENT FEMMES</v>
          </cell>
          <cell r="D148" t="str">
            <v>NEW TIMES</v>
          </cell>
          <cell r="E148">
            <v>83</v>
          </cell>
          <cell r="F148">
            <v>184148</v>
          </cell>
          <cell r="G148">
            <v>62942</v>
          </cell>
          <cell r="H148">
            <v>8.3000000000000004E-2</v>
          </cell>
          <cell r="I148">
            <v>184.148</v>
          </cell>
          <cell r="J148">
            <v>62.942</v>
          </cell>
        </row>
        <row r="149">
          <cell r="B149" t="str">
            <v>51187-002</v>
          </cell>
          <cell r="C149" t="str">
            <v>OLD DIRTY BASTARD</v>
          </cell>
          <cell r="D149" t="str">
            <v>RETURN TO THE</v>
          </cell>
          <cell r="E149">
            <v>5620</v>
          </cell>
          <cell r="F149">
            <v>946951</v>
          </cell>
          <cell r="G149">
            <v>76380</v>
          </cell>
          <cell r="H149">
            <v>5.62</v>
          </cell>
          <cell r="I149">
            <v>946.95100000000002</v>
          </cell>
          <cell r="J149">
            <v>76.38</v>
          </cell>
        </row>
        <row r="150">
          <cell r="B150" t="str">
            <v>51187-003</v>
          </cell>
          <cell r="C150" t="str">
            <v>OLD DIRTY BASTARD</v>
          </cell>
          <cell r="D150" t="str">
            <v>N***A PLEASE</v>
          </cell>
          <cell r="E150">
            <v>5499</v>
          </cell>
          <cell r="F150">
            <v>776959</v>
          </cell>
          <cell r="G150">
            <v>106745</v>
          </cell>
          <cell r="H150">
            <v>5.4989999999999997</v>
          </cell>
          <cell r="I150">
            <v>776.95899999999995</v>
          </cell>
          <cell r="J150">
            <v>106.745</v>
          </cell>
        </row>
        <row r="151">
          <cell r="B151" t="str">
            <v>51188-002</v>
          </cell>
          <cell r="C151" t="str">
            <v>MOBY</v>
          </cell>
          <cell r="D151" t="str">
            <v>MOBY EP</v>
          </cell>
          <cell r="E151">
            <v>484</v>
          </cell>
          <cell r="F151">
            <v>70346</v>
          </cell>
          <cell r="G151">
            <v>13352</v>
          </cell>
          <cell r="H151">
            <v>0.48399999999999999</v>
          </cell>
          <cell r="I151">
            <v>70.346000000000004</v>
          </cell>
          <cell r="J151">
            <v>13.352</v>
          </cell>
        </row>
        <row r="152">
          <cell r="B152" t="str">
            <v>51188-003</v>
          </cell>
          <cell r="C152" t="str">
            <v>MOBY</v>
          </cell>
          <cell r="D152" t="str">
            <v>EVERYTHING IS W</v>
          </cell>
          <cell r="E152">
            <v>4339</v>
          </cell>
          <cell r="F152">
            <v>163808</v>
          </cell>
          <cell r="G152">
            <v>14760</v>
          </cell>
          <cell r="H152">
            <v>4.3390000000000004</v>
          </cell>
          <cell r="I152">
            <v>163.80799999999999</v>
          </cell>
          <cell r="J152">
            <v>14.76</v>
          </cell>
        </row>
        <row r="153">
          <cell r="B153" t="str">
            <v>51188-004</v>
          </cell>
          <cell r="C153" t="str">
            <v>MOBY</v>
          </cell>
          <cell r="D153" t="str">
            <v>ANIMAL RIGHTS</v>
          </cell>
          <cell r="E153">
            <v>2231</v>
          </cell>
          <cell r="F153">
            <v>121812</v>
          </cell>
          <cell r="G153">
            <v>43874</v>
          </cell>
          <cell r="H153">
            <v>2.2309999999999999</v>
          </cell>
          <cell r="I153">
            <v>121.812</v>
          </cell>
          <cell r="J153">
            <v>43.874000000000002</v>
          </cell>
        </row>
        <row r="154">
          <cell r="B154" t="str">
            <v>51188-005</v>
          </cell>
          <cell r="C154" t="str">
            <v>MOBY</v>
          </cell>
          <cell r="D154" t="str">
            <v>I LIKE TO SCORE</v>
          </cell>
          <cell r="E154">
            <v>3165</v>
          </cell>
          <cell r="F154">
            <v>117607</v>
          </cell>
          <cell r="G154">
            <v>20584</v>
          </cell>
          <cell r="H154">
            <v>3.165</v>
          </cell>
          <cell r="I154">
            <v>117.607</v>
          </cell>
          <cell r="J154">
            <v>20.584</v>
          </cell>
        </row>
        <row r="155">
          <cell r="B155" t="str">
            <v>51188-006</v>
          </cell>
          <cell r="C155" t="str">
            <v>MOBY</v>
          </cell>
          <cell r="D155" t="str">
            <v>BEST OF</v>
          </cell>
          <cell r="E155">
            <v>17048</v>
          </cell>
          <cell r="F155">
            <v>187976</v>
          </cell>
          <cell r="G155">
            <v>21998</v>
          </cell>
          <cell r="H155">
            <v>17.047999999999998</v>
          </cell>
          <cell r="I155">
            <v>187.976</v>
          </cell>
          <cell r="J155">
            <v>21.998000000000001</v>
          </cell>
        </row>
        <row r="156">
          <cell r="B156" t="str">
            <v>51190-002</v>
          </cell>
          <cell r="C156" t="str">
            <v>FUGITIVE SOUNDTRACK</v>
          </cell>
          <cell r="D156" t="str">
            <v>THE FUGITIVE</v>
          </cell>
          <cell r="E156">
            <v>107</v>
          </cell>
          <cell r="F156">
            <v>73519</v>
          </cell>
          <cell r="G156">
            <v>45768</v>
          </cell>
          <cell r="H156">
            <v>0.107</v>
          </cell>
          <cell r="I156">
            <v>73.519000000000005</v>
          </cell>
          <cell r="J156">
            <v>45.768000000000001</v>
          </cell>
        </row>
        <row r="157">
          <cell r="B157" t="str">
            <v>51196-001</v>
          </cell>
          <cell r="C157" t="str">
            <v>KUT KLOSE</v>
          </cell>
          <cell r="D157" t="str">
            <v>SURRENDER</v>
          </cell>
          <cell r="E157">
            <v>742</v>
          </cell>
          <cell r="F157">
            <v>427428</v>
          </cell>
          <cell r="G157">
            <v>92199</v>
          </cell>
          <cell r="H157">
            <v>0.74199999999999999</v>
          </cell>
          <cell r="I157">
            <v>427.428</v>
          </cell>
          <cell r="J157">
            <v>92.198999999999998</v>
          </cell>
        </row>
        <row r="158">
          <cell r="B158" t="str">
            <v>51199-001</v>
          </cell>
          <cell r="C158" t="str">
            <v>BERES HAMMOND</v>
          </cell>
          <cell r="D158" t="str">
            <v>IN CONTROL</v>
          </cell>
          <cell r="E158">
            <v>531</v>
          </cell>
          <cell r="F158">
            <v>105108</v>
          </cell>
          <cell r="G158">
            <v>18039</v>
          </cell>
          <cell r="H158">
            <v>0.53100000000000003</v>
          </cell>
          <cell r="I158">
            <v>105.108</v>
          </cell>
          <cell r="J158">
            <v>18.039000000000001</v>
          </cell>
        </row>
        <row r="159">
          <cell r="B159" t="str">
            <v>51201-001</v>
          </cell>
          <cell r="C159" t="str">
            <v>POOKA</v>
          </cell>
          <cell r="D159" t="str">
            <v>POOKA</v>
          </cell>
          <cell r="E159">
            <v>23</v>
          </cell>
          <cell r="F159">
            <v>10165</v>
          </cell>
          <cell r="G159">
            <v>6778</v>
          </cell>
          <cell r="H159">
            <v>2.3E-2</v>
          </cell>
          <cell r="I159">
            <v>10.164999999999999</v>
          </cell>
          <cell r="J159">
            <v>6.7779999999999996</v>
          </cell>
        </row>
        <row r="160">
          <cell r="B160" t="str">
            <v>51204-001</v>
          </cell>
          <cell r="C160" t="str">
            <v>ZIGGY MARLEY</v>
          </cell>
          <cell r="D160" t="str">
            <v>FREE LIKE WE WA</v>
          </cell>
          <cell r="E160">
            <v>1483</v>
          </cell>
          <cell r="F160">
            <v>201266</v>
          </cell>
          <cell r="G160">
            <v>58822</v>
          </cell>
          <cell r="H160">
            <v>1.4830000000000001</v>
          </cell>
          <cell r="I160">
            <v>201.26599999999999</v>
          </cell>
          <cell r="J160">
            <v>58.822000000000003</v>
          </cell>
        </row>
        <row r="161">
          <cell r="B161" t="str">
            <v>51204-003</v>
          </cell>
          <cell r="C161" t="str">
            <v>ZIGGY MARLEY</v>
          </cell>
          <cell r="D161" t="str">
            <v>FALLEN IS BABYL</v>
          </cell>
          <cell r="E161">
            <v>473</v>
          </cell>
          <cell r="F161">
            <v>121640</v>
          </cell>
          <cell r="G161">
            <v>40938</v>
          </cell>
          <cell r="H161">
            <v>0.47299999999999998</v>
          </cell>
          <cell r="I161">
            <v>121.64</v>
          </cell>
          <cell r="J161">
            <v>40.938000000000002</v>
          </cell>
        </row>
        <row r="162">
          <cell r="B162" t="str">
            <v>51204-004</v>
          </cell>
          <cell r="C162" t="str">
            <v>ZIGGY MARLEY</v>
          </cell>
          <cell r="D162" t="str">
            <v>SPIRIT OF MUSIC</v>
          </cell>
          <cell r="E162">
            <v>1154</v>
          </cell>
          <cell r="F162">
            <v>126903</v>
          </cell>
          <cell r="G162">
            <v>40671</v>
          </cell>
          <cell r="H162">
            <v>1.1539999999999999</v>
          </cell>
          <cell r="I162">
            <v>126.90300000000001</v>
          </cell>
          <cell r="J162">
            <v>40.670999999999999</v>
          </cell>
        </row>
        <row r="163">
          <cell r="B163" t="str">
            <v>51204-005</v>
          </cell>
          <cell r="C163" t="str">
            <v>ZIGGY MARLEY</v>
          </cell>
          <cell r="D163" t="str">
            <v>LIVE VOL. 1</v>
          </cell>
          <cell r="E163">
            <v>1765</v>
          </cell>
          <cell r="F163">
            <v>26959</v>
          </cell>
          <cell r="G163">
            <v>3705</v>
          </cell>
          <cell r="H163">
            <v>1.7649999999999999</v>
          </cell>
          <cell r="I163">
            <v>26.959</v>
          </cell>
          <cell r="J163">
            <v>3.7050000000000001</v>
          </cell>
        </row>
        <row r="164">
          <cell r="B164" t="str">
            <v>51207-001</v>
          </cell>
          <cell r="C164" t="str">
            <v>WEEN</v>
          </cell>
          <cell r="D164" t="str">
            <v>POD</v>
          </cell>
          <cell r="E164">
            <v>1221</v>
          </cell>
          <cell r="F164">
            <v>50028</v>
          </cell>
          <cell r="G164">
            <v>7445</v>
          </cell>
          <cell r="H164">
            <v>1.2210000000000001</v>
          </cell>
          <cell r="I164">
            <v>50.027999999999999</v>
          </cell>
          <cell r="J164">
            <v>7.4450000000000003</v>
          </cell>
        </row>
        <row r="165">
          <cell r="B165" t="str">
            <v>51208-001</v>
          </cell>
          <cell r="C165" t="str">
            <v>KYUSS</v>
          </cell>
          <cell r="D165" t="str">
            <v>WRETCH</v>
          </cell>
          <cell r="E165">
            <v>658</v>
          </cell>
          <cell r="F165">
            <v>40143</v>
          </cell>
          <cell r="G165">
            <v>11637</v>
          </cell>
          <cell r="H165">
            <v>0.65800000000000003</v>
          </cell>
          <cell r="I165">
            <v>40.143000000000001</v>
          </cell>
          <cell r="J165">
            <v>11.637</v>
          </cell>
        </row>
        <row r="166">
          <cell r="B166" t="str">
            <v>51208-002</v>
          </cell>
          <cell r="C166" t="str">
            <v>KYUSS</v>
          </cell>
          <cell r="D166" t="str">
            <v>BLUES FOR THE R</v>
          </cell>
          <cell r="E166">
            <v>935</v>
          </cell>
          <cell r="F166">
            <v>65652</v>
          </cell>
          <cell r="G166">
            <v>13562</v>
          </cell>
          <cell r="H166">
            <v>0.93500000000000005</v>
          </cell>
          <cell r="I166">
            <v>65.652000000000001</v>
          </cell>
          <cell r="J166">
            <v>13.561999999999999</v>
          </cell>
        </row>
        <row r="167">
          <cell r="B167" t="str">
            <v>51208-003</v>
          </cell>
          <cell r="C167" t="str">
            <v>KYUSS</v>
          </cell>
          <cell r="D167" t="str">
            <v>SKY VALLEY</v>
          </cell>
          <cell r="E167">
            <v>698</v>
          </cell>
          <cell r="F167">
            <v>68311</v>
          </cell>
          <cell r="G167">
            <v>33023</v>
          </cell>
          <cell r="H167">
            <v>0.69799999999999995</v>
          </cell>
          <cell r="I167">
            <v>68.311000000000007</v>
          </cell>
          <cell r="J167">
            <v>33.023000000000003</v>
          </cell>
        </row>
        <row r="168">
          <cell r="B168" t="str">
            <v>51208-004</v>
          </cell>
          <cell r="C168" t="str">
            <v>KYUSS</v>
          </cell>
          <cell r="D168" t="str">
            <v>AND THE CIRCUS</v>
          </cell>
          <cell r="E168">
            <v>530</v>
          </cell>
          <cell r="F168">
            <v>59822</v>
          </cell>
          <cell r="G168">
            <v>24801</v>
          </cell>
          <cell r="H168">
            <v>0.53</v>
          </cell>
          <cell r="I168">
            <v>59.822000000000003</v>
          </cell>
          <cell r="J168">
            <v>24.800999999999998</v>
          </cell>
        </row>
        <row r="169">
          <cell r="B169" t="str">
            <v>51209-001</v>
          </cell>
          <cell r="C169" t="str">
            <v>POGUES</v>
          </cell>
          <cell r="D169" t="str">
            <v>POGUES</v>
          </cell>
          <cell r="E169">
            <v>466</v>
          </cell>
          <cell r="F169">
            <v>95775</v>
          </cell>
          <cell r="G169">
            <v>21649</v>
          </cell>
          <cell r="H169">
            <v>0.46600000000000003</v>
          </cell>
          <cell r="I169">
            <v>95.775000000000006</v>
          </cell>
          <cell r="J169">
            <v>21.649000000000001</v>
          </cell>
        </row>
        <row r="170">
          <cell r="B170" t="str">
            <v>51216-001</v>
          </cell>
          <cell r="C170" t="str">
            <v>TRIO 2</v>
          </cell>
          <cell r="D170" t="str">
            <v>TRIO</v>
          </cell>
          <cell r="E170">
            <v>4757</v>
          </cell>
          <cell r="F170">
            <v>452742</v>
          </cell>
          <cell r="G170">
            <v>92071</v>
          </cell>
          <cell r="H170">
            <v>4.7569999999999997</v>
          </cell>
          <cell r="I170">
            <v>452.74200000000002</v>
          </cell>
          <cell r="J170">
            <v>92.070999999999998</v>
          </cell>
        </row>
        <row r="171">
          <cell r="B171" t="str">
            <v>51260-001</v>
          </cell>
          <cell r="C171" t="str">
            <v>LUCINDA WILLIAMS</v>
          </cell>
          <cell r="D171" t="str">
            <v>SWEET OLD WORL</v>
          </cell>
          <cell r="E171">
            <v>3031</v>
          </cell>
          <cell r="F171">
            <v>197767</v>
          </cell>
          <cell r="G171">
            <v>39713</v>
          </cell>
          <cell r="H171">
            <v>3.0310000000000001</v>
          </cell>
          <cell r="I171">
            <v>197.767</v>
          </cell>
          <cell r="J171">
            <v>39.713000000000001</v>
          </cell>
        </row>
        <row r="172">
          <cell r="B172" t="str">
            <v>51261-001</v>
          </cell>
          <cell r="C172" t="str">
            <v>BLEACH</v>
          </cell>
          <cell r="D172" t="str">
            <v>KILLING TIME</v>
          </cell>
          <cell r="E172">
            <v>9</v>
          </cell>
          <cell r="F172">
            <v>17308</v>
          </cell>
          <cell r="G172">
            <v>12823</v>
          </cell>
          <cell r="H172">
            <v>8.9999999999999993E-3</v>
          </cell>
          <cell r="I172">
            <v>17.308</v>
          </cell>
          <cell r="J172">
            <v>12.823</v>
          </cell>
        </row>
        <row r="173">
          <cell r="B173" t="str">
            <v>51268-001</v>
          </cell>
          <cell r="C173" t="str">
            <v>BEL CANTO</v>
          </cell>
          <cell r="D173" t="str">
            <v>SHIMMERING, WAR</v>
          </cell>
          <cell r="E173">
            <v>183</v>
          </cell>
          <cell r="F173">
            <v>39509</v>
          </cell>
          <cell r="G173">
            <v>8112</v>
          </cell>
          <cell r="H173">
            <v>0.183</v>
          </cell>
          <cell r="I173">
            <v>39.509</v>
          </cell>
          <cell r="J173">
            <v>8.1120000000000001</v>
          </cell>
        </row>
        <row r="174">
          <cell r="B174" t="str">
            <v>51269-001</v>
          </cell>
          <cell r="C174" t="str">
            <v>ULTRAMARINE</v>
          </cell>
          <cell r="D174" t="str">
            <v>EVERY MAN AND W</v>
          </cell>
          <cell r="E174">
            <v>7</v>
          </cell>
          <cell r="F174">
            <v>18614</v>
          </cell>
          <cell r="G174">
            <v>7108</v>
          </cell>
          <cell r="H174">
            <v>7.0000000000000001E-3</v>
          </cell>
          <cell r="I174">
            <v>18.614000000000001</v>
          </cell>
          <cell r="J174">
            <v>7.1079999999999997</v>
          </cell>
        </row>
        <row r="175">
          <cell r="B175" t="str">
            <v>51272-001</v>
          </cell>
          <cell r="C175" t="str">
            <v>MAJESTY CRUSH</v>
          </cell>
          <cell r="D175" t="str">
            <v>LOVE 15</v>
          </cell>
          <cell r="E175">
            <v>12</v>
          </cell>
          <cell r="F175">
            <v>6955</v>
          </cell>
          <cell r="G175">
            <v>3607</v>
          </cell>
          <cell r="H175">
            <v>1.2E-2</v>
          </cell>
          <cell r="I175">
            <v>6.9550000000000001</v>
          </cell>
          <cell r="J175">
            <v>3.6070000000000002</v>
          </cell>
        </row>
        <row r="176">
          <cell r="B176" t="str">
            <v>51278-001</v>
          </cell>
          <cell r="C176" t="str">
            <v>FORGET PARIS</v>
          </cell>
          <cell r="D176" t="str">
            <v>FORGET PARIS</v>
          </cell>
          <cell r="E176">
            <v>130</v>
          </cell>
          <cell r="F176">
            <v>174923</v>
          </cell>
          <cell r="G176">
            <v>94279</v>
          </cell>
          <cell r="H176">
            <v>0.13</v>
          </cell>
          <cell r="I176">
            <v>174.923</v>
          </cell>
          <cell r="J176">
            <v>94.278999999999996</v>
          </cell>
        </row>
        <row r="177">
          <cell r="B177" t="str">
            <v>51280-001</v>
          </cell>
          <cell r="C177" t="str">
            <v>DORADO COMPILATION</v>
          </cell>
          <cell r="D177" t="str">
            <v>A COMPILATION D</v>
          </cell>
          <cell r="E177">
            <v>5</v>
          </cell>
          <cell r="F177">
            <v>4139</v>
          </cell>
          <cell r="G177">
            <v>2908</v>
          </cell>
          <cell r="H177">
            <v>5.0000000000000001E-3</v>
          </cell>
          <cell r="I177">
            <v>4.1390000000000002</v>
          </cell>
          <cell r="J177">
            <v>2.9079999999999999</v>
          </cell>
        </row>
        <row r="178">
          <cell r="B178" t="str">
            <v>51285-001</v>
          </cell>
          <cell r="C178" t="str">
            <v>SPIRIT OF THE WEST</v>
          </cell>
          <cell r="D178" t="str">
            <v>FAITHLIFT</v>
          </cell>
          <cell r="E178">
            <v>1</v>
          </cell>
          <cell r="F178">
            <v>21048</v>
          </cell>
          <cell r="G178">
            <v>11296</v>
          </cell>
          <cell r="H178">
            <v>1E-3</v>
          </cell>
          <cell r="I178">
            <v>21.047999999999998</v>
          </cell>
          <cell r="J178">
            <v>11.295999999999999</v>
          </cell>
        </row>
        <row r="179">
          <cell r="B179" t="str">
            <v>51288-001</v>
          </cell>
          <cell r="C179" t="str">
            <v>HUEY LEWIS</v>
          </cell>
          <cell r="D179" t="str">
            <v>THE BEST</v>
          </cell>
          <cell r="E179">
            <v>20143</v>
          </cell>
          <cell r="F179">
            <v>424864</v>
          </cell>
          <cell r="G179">
            <v>32704</v>
          </cell>
          <cell r="H179">
            <v>20.143000000000001</v>
          </cell>
          <cell r="I179">
            <v>424.86399999999998</v>
          </cell>
          <cell r="J179">
            <v>32.704000000000001</v>
          </cell>
        </row>
        <row r="180">
          <cell r="B180" t="str">
            <v>51289-001</v>
          </cell>
          <cell r="C180" t="str">
            <v>BUSTA RHYMES</v>
          </cell>
          <cell r="D180" t="str">
            <v>THE COMING</v>
          </cell>
          <cell r="E180">
            <v>1247</v>
          </cell>
          <cell r="F180">
            <v>1055931</v>
          </cell>
          <cell r="G180">
            <v>192375</v>
          </cell>
          <cell r="H180">
            <v>1.2470000000000001</v>
          </cell>
          <cell r="I180">
            <v>1055.931</v>
          </cell>
          <cell r="J180">
            <v>192.375</v>
          </cell>
        </row>
        <row r="181">
          <cell r="B181" t="str">
            <v>51289-002</v>
          </cell>
          <cell r="C181" t="str">
            <v>BUSTA RHYMES</v>
          </cell>
          <cell r="D181" t="str">
            <v>WHEN DISASTER S</v>
          </cell>
          <cell r="E181">
            <v>2293</v>
          </cell>
          <cell r="F181">
            <v>1847699</v>
          </cell>
          <cell r="G181">
            <v>119683</v>
          </cell>
          <cell r="H181">
            <v>2.2930000000000001</v>
          </cell>
          <cell r="I181">
            <v>1847.6990000000001</v>
          </cell>
          <cell r="J181">
            <v>119.68300000000001</v>
          </cell>
        </row>
        <row r="182">
          <cell r="B182" t="str">
            <v>51289-003</v>
          </cell>
          <cell r="C182" t="str">
            <v>BUSTA RHYMES</v>
          </cell>
          <cell r="D182" t="str">
            <v>E.L.E.</v>
          </cell>
          <cell r="E182">
            <v>3105</v>
          </cell>
          <cell r="F182">
            <v>1813548</v>
          </cell>
          <cell r="G182">
            <v>171149</v>
          </cell>
          <cell r="H182">
            <v>3.105</v>
          </cell>
          <cell r="I182">
            <v>1813.548</v>
          </cell>
          <cell r="J182">
            <v>171.149</v>
          </cell>
        </row>
        <row r="183">
          <cell r="B183" t="str">
            <v>51289-004</v>
          </cell>
          <cell r="C183" t="str">
            <v>BUSTA RHYMES</v>
          </cell>
          <cell r="D183" t="str">
            <v>ANARCHY</v>
          </cell>
          <cell r="E183">
            <v>2023</v>
          </cell>
          <cell r="F183">
            <v>1082969</v>
          </cell>
          <cell r="G183">
            <v>403791</v>
          </cell>
          <cell r="H183">
            <v>2.0230000000000001</v>
          </cell>
          <cell r="I183">
            <v>1082.9690000000001</v>
          </cell>
          <cell r="J183">
            <v>403.791</v>
          </cell>
        </row>
        <row r="184">
          <cell r="B184" t="str">
            <v>51294-001</v>
          </cell>
          <cell r="C184" t="str">
            <v>SUPERDRAG</v>
          </cell>
          <cell r="D184" t="str">
            <v>REGRETFULLY YOU</v>
          </cell>
          <cell r="E184">
            <v>260</v>
          </cell>
          <cell r="F184">
            <v>158500</v>
          </cell>
          <cell r="G184">
            <v>58919</v>
          </cell>
          <cell r="H184">
            <v>0.26</v>
          </cell>
          <cell r="I184">
            <v>158.5</v>
          </cell>
          <cell r="J184">
            <v>58.918999999999997</v>
          </cell>
        </row>
        <row r="185">
          <cell r="B185" t="str">
            <v>51294-003</v>
          </cell>
          <cell r="C185" t="str">
            <v>SUPERDRAG</v>
          </cell>
          <cell r="D185" t="str">
            <v>HEADTRIP IN EVE</v>
          </cell>
          <cell r="E185">
            <v>317</v>
          </cell>
          <cell r="F185">
            <v>72879</v>
          </cell>
          <cell r="G185">
            <v>54381</v>
          </cell>
          <cell r="H185">
            <v>0.317</v>
          </cell>
          <cell r="I185">
            <v>72.879000000000005</v>
          </cell>
          <cell r="J185">
            <v>54.381</v>
          </cell>
        </row>
        <row r="186">
          <cell r="B186" t="str">
            <v>51303-001</v>
          </cell>
          <cell r="C186" t="str">
            <v>GUY CLARK</v>
          </cell>
          <cell r="D186" t="str">
            <v>DUBLIN BLUES</v>
          </cell>
          <cell r="E186">
            <v>356</v>
          </cell>
          <cell r="F186">
            <v>44890</v>
          </cell>
          <cell r="G186">
            <v>10256</v>
          </cell>
          <cell r="H186">
            <v>0.35599999999999998</v>
          </cell>
          <cell r="I186">
            <v>44.89</v>
          </cell>
          <cell r="J186">
            <v>10.256</v>
          </cell>
        </row>
        <row r="187">
          <cell r="B187" t="str">
            <v>51304-001</v>
          </cell>
          <cell r="C187" t="str">
            <v>PHISH/DUDE OF LIFE</v>
          </cell>
          <cell r="D187" t="str">
            <v>CRIMES OF THE M</v>
          </cell>
          <cell r="E187">
            <v>496</v>
          </cell>
          <cell r="F187">
            <v>107045</v>
          </cell>
          <cell r="G187">
            <v>21549</v>
          </cell>
          <cell r="H187">
            <v>0.496</v>
          </cell>
          <cell r="I187">
            <v>107.045</v>
          </cell>
          <cell r="J187">
            <v>21.548999999999999</v>
          </cell>
        </row>
        <row r="188">
          <cell r="B188" t="str">
            <v>51305-001</v>
          </cell>
          <cell r="C188" t="str">
            <v>NATALIE MERCHANT</v>
          </cell>
          <cell r="D188" t="str">
            <v>TIGER LILY</v>
          </cell>
          <cell r="E188">
            <v>7763</v>
          </cell>
          <cell r="F188">
            <v>3536805</v>
          </cell>
          <cell r="G188">
            <v>102293</v>
          </cell>
          <cell r="H188">
            <v>7.7629999999999999</v>
          </cell>
          <cell r="I188">
            <v>3536.8049999999998</v>
          </cell>
          <cell r="J188">
            <v>102.29300000000001</v>
          </cell>
        </row>
        <row r="189">
          <cell r="B189" t="str">
            <v>51305-003</v>
          </cell>
          <cell r="C189" t="str">
            <v>NATALIE MERCHANT</v>
          </cell>
          <cell r="D189" t="str">
            <v>OPHELIA</v>
          </cell>
          <cell r="E189">
            <v>5348</v>
          </cell>
          <cell r="F189">
            <v>1355204</v>
          </cell>
          <cell r="G189">
            <v>112855</v>
          </cell>
          <cell r="H189">
            <v>5.3479999999999999</v>
          </cell>
          <cell r="I189">
            <v>1355.204</v>
          </cell>
          <cell r="J189">
            <v>112.855</v>
          </cell>
        </row>
        <row r="190">
          <cell r="B190" t="str">
            <v>51305-004</v>
          </cell>
          <cell r="C190" t="str">
            <v>NATALIE MERCHANT</v>
          </cell>
          <cell r="D190" t="str">
            <v>LIVE IN CONCERT</v>
          </cell>
          <cell r="E190">
            <v>2636</v>
          </cell>
          <cell r="F190">
            <v>385556</v>
          </cell>
          <cell r="G190">
            <v>164726</v>
          </cell>
          <cell r="H190">
            <v>2.6360000000000001</v>
          </cell>
          <cell r="I190">
            <v>385.55599999999998</v>
          </cell>
          <cell r="J190">
            <v>164.726</v>
          </cell>
        </row>
        <row r="191">
          <cell r="B191" t="str">
            <v>51317-001</v>
          </cell>
          <cell r="C191" t="str">
            <v>TOWA TEI</v>
          </cell>
          <cell r="D191" t="str">
            <v>FUTURE LISTENIN</v>
          </cell>
          <cell r="E191">
            <v>149</v>
          </cell>
          <cell r="F191">
            <v>53084</v>
          </cell>
          <cell r="G191">
            <v>10121</v>
          </cell>
          <cell r="H191">
            <v>0.14899999999999999</v>
          </cell>
          <cell r="I191">
            <v>53.084000000000003</v>
          </cell>
          <cell r="J191">
            <v>10.121</v>
          </cell>
        </row>
        <row r="192">
          <cell r="B192" t="str">
            <v>51317-002</v>
          </cell>
          <cell r="C192" t="str">
            <v>TOWA TEI</v>
          </cell>
          <cell r="D192" t="str">
            <v>SOUND MUSEUM</v>
          </cell>
          <cell r="E192">
            <v>109</v>
          </cell>
          <cell r="F192">
            <v>31611</v>
          </cell>
          <cell r="G192">
            <v>8677</v>
          </cell>
          <cell r="H192">
            <v>0.109</v>
          </cell>
          <cell r="I192">
            <v>31.611000000000001</v>
          </cell>
          <cell r="J192">
            <v>8.6769999999999996</v>
          </cell>
        </row>
        <row r="193">
          <cell r="B193" t="str">
            <v>51317-003</v>
          </cell>
          <cell r="C193" t="str">
            <v>TOWA TEI</v>
          </cell>
          <cell r="D193" t="str">
            <v>LAST CENTURY MO</v>
          </cell>
          <cell r="E193">
            <v>300</v>
          </cell>
          <cell r="F193">
            <v>21046</v>
          </cell>
          <cell r="G193">
            <v>7380</v>
          </cell>
          <cell r="H193">
            <v>0.3</v>
          </cell>
          <cell r="I193">
            <v>21.045999999999999</v>
          </cell>
          <cell r="J193">
            <v>7.38</v>
          </cell>
        </row>
        <row r="194">
          <cell r="B194" t="str">
            <v>51318-001</v>
          </cell>
          <cell r="C194" t="str">
            <v>BETTER THAN EZRA</v>
          </cell>
          <cell r="D194" t="str">
            <v>DELUXE</v>
          </cell>
          <cell r="E194">
            <v>655</v>
          </cell>
          <cell r="F194">
            <v>947274</v>
          </cell>
          <cell r="G194">
            <v>89599</v>
          </cell>
          <cell r="H194">
            <v>0.65500000000000003</v>
          </cell>
          <cell r="I194">
            <v>947.274</v>
          </cell>
          <cell r="J194">
            <v>89.599000000000004</v>
          </cell>
        </row>
        <row r="195">
          <cell r="B195" t="str">
            <v>51318-002</v>
          </cell>
          <cell r="C195" t="str">
            <v>BETTER THAN EZRA</v>
          </cell>
          <cell r="D195" t="str">
            <v>FRICTION BABY</v>
          </cell>
          <cell r="E195">
            <v>1665</v>
          </cell>
          <cell r="F195">
            <v>512254</v>
          </cell>
          <cell r="G195">
            <v>116862</v>
          </cell>
          <cell r="H195">
            <v>1.665</v>
          </cell>
          <cell r="I195">
            <v>512.25400000000002</v>
          </cell>
          <cell r="J195">
            <v>116.86199999999999</v>
          </cell>
        </row>
        <row r="196">
          <cell r="B196" t="str">
            <v>51318-003</v>
          </cell>
          <cell r="C196" t="str">
            <v>BETTER THAN EZRA</v>
          </cell>
          <cell r="D196" t="str">
            <v>HOW DOES YOUR G</v>
          </cell>
          <cell r="E196">
            <v>721</v>
          </cell>
          <cell r="F196">
            <v>232756</v>
          </cell>
          <cell r="G196">
            <v>96246</v>
          </cell>
          <cell r="H196">
            <v>0.72099999999999997</v>
          </cell>
          <cell r="I196">
            <v>232.756</v>
          </cell>
          <cell r="J196">
            <v>96.245999999999995</v>
          </cell>
        </row>
        <row r="197">
          <cell r="B197" t="str">
            <v>51338-001</v>
          </cell>
          <cell r="C197" t="str">
            <v>COX FAMILY</v>
          </cell>
          <cell r="D197" t="str">
            <v>JUST WHEN WE'RE</v>
          </cell>
          <cell r="E197">
            <v>125</v>
          </cell>
          <cell r="F197">
            <v>53237</v>
          </cell>
          <cell r="G197">
            <v>28318</v>
          </cell>
          <cell r="H197">
            <v>0.125</v>
          </cell>
          <cell r="I197">
            <v>53.237000000000002</v>
          </cell>
          <cell r="J197">
            <v>28.318000000000001</v>
          </cell>
        </row>
        <row r="198">
          <cell r="B198" t="str">
            <v>51342-001</v>
          </cell>
          <cell r="C198" t="str">
            <v>TANK GIRL</v>
          </cell>
          <cell r="D198" t="str">
            <v>TANK GIRL</v>
          </cell>
          <cell r="E198">
            <v>260</v>
          </cell>
          <cell r="F198">
            <v>278657</v>
          </cell>
          <cell r="G198">
            <v>94356</v>
          </cell>
          <cell r="H198">
            <v>0.26</v>
          </cell>
          <cell r="I198">
            <v>278.65699999999998</v>
          </cell>
          <cell r="J198">
            <v>94.355999999999995</v>
          </cell>
        </row>
        <row r="199">
          <cell r="B199" t="str">
            <v>51352-001</v>
          </cell>
          <cell r="C199" t="str">
            <v>COLIN JAMES</v>
          </cell>
          <cell r="D199" t="str">
            <v>BAD HABITS</v>
          </cell>
          <cell r="E199">
            <v>178</v>
          </cell>
          <cell r="F199">
            <v>33584</v>
          </cell>
          <cell r="G199">
            <v>20121</v>
          </cell>
          <cell r="H199">
            <v>0.17799999999999999</v>
          </cell>
          <cell r="I199">
            <v>33.584000000000003</v>
          </cell>
          <cell r="J199">
            <v>20.120999999999999</v>
          </cell>
        </row>
        <row r="200">
          <cell r="B200" t="str">
            <v>51352-002</v>
          </cell>
          <cell r="C200" t="str">
            <v>COLIN JAMES</v>
          </cell>
          <cell r="D200" t="str">
            <v>COLIN JAMES &amp; T</v>
          </cell>
          <cell r="E200">
            <v>297</v>
          </cell>
          <cell r="F200">
            <v>31904</v>
          </cell>
          <cell r="G200">
            <v>10486</v>
          </cell>
          <cell r="H200">
            <v>0.29699999999999999</v>
          </cell>
          <cell r="I200">
            <v>31.904</v>
          </cell>
          <cell r="J200">
            <v>10.486000000000001</v>
          </cell>
        </row>
        <row r="201">
          <cell r="B201" t="str">
            <v>51354-001</v>
          </cell>
          <cell r="C201" t="str">
            <v>ALANA DAVIS</v>
          </cell>
          <cell r="D201" t="str">
            <v>BLAME IT ON ME</v>
          </cell>
          <cell r="E201">
            <v>1348</v>
          </cell>
          <cell r="F201">
            <v>280724</v>
          </cell>
          <cell r="G201">
            <v>62874</v>
          </cell>
          <cell r="H201">
            <v>1.3480000000000001</v>
          </cell>
          <cell r="I201">
            <v>280.72399999999999</v>
          </cell>
          <cell r="J201">
            <v>62.874000000000002</v>
          </cell>
        </row>
        <row r="202">
          <cell r="B202" t="str">
            <v>51356-001</v>
          </cell>
          <cell r="C202" t="str">
            <v>THE AMPS</v>
          </cell>
          <cell r="D202" t="str">
            <v>PACER</v>
          </cell>
          <cell r="E202">
            <v>213</v>
          </cell>
          <cell r="F202">
            <v>140304</v>
          </cell>
          <cell r="G202">
            <v>101355</v>
          </cell>
          <cell r="H202">
            <v>0.21299999999999999</v>
          </cell>
          <cell r="I202">
            <v>140.304</v>
          </cell>
          <cell r="J202">
            <v>101.355</v>
          </cell>
        </row>
        <row r="203">
          <cell r="B203" t="str">
            <v>51358-001</v>
          </cell>
          <cell r="C203" t="str">
            <v>FOUR ROOMS</v>
          </cell>
          <cell r="D203" t="str">
            <v>FOUR ROOMS - SO</v>
          </cell>
          <cell r="E203">
            <v>104</v>
          </cell>
          <cell r="F203">
            <v>78583</v>
          </cell>
          <cell r="G203">
            <v>36006</v>
          </cell>
          <cell r="H203">
            <v>0.104</v>
          </cell>
          <cell r="I203">
            <v>78.582999999999998</v>
          </cell>
          <cell r="J203">
            <v>36.006</v>
          </cell>
        </row>
        <row r="204">
          <cell r="B204" t="str">
            <v>51359-001</v>
          </cell>
          <cell r="C204" t="str">
            <v>JENNYANYKIND</v>
          </cell>
          <cell r="D204" t="str">
            <v>REVELATOR</v>
          </cell>
          <cell r="E204">
            <v>3</v>
          </cell>
          <cell r="F204">
            <v>1897</v>
          </cell>
          <cell r="G204">
            <v>1378</v>
          </cell>
          <cell r="H204">
            <v>3.0000000000000001E-3</v>
          </cell>
          <cell r="I204">
            <v>1.897</v>
          </cell>
          <cell r="J204">
            <v>1.3779999999999999</v>
          </cell>
        </row>
        <row r="205">
          <cell r="B205" t="str">
            <v>51366-001</v>
          </cell>
          <cell r="C205" t="str">
            <v>SCRAWL</v>
          </cell>
          <cell r="D205" t="str">
            <v>TRAVEL ON RIDER</v>
          </cell>
          <cell r="E205">
            <v>12</v>
          </cell>
          <cell r="F205">
            <v>6151</v>
          </cell>
          <cell r="G205">
            <v>3498</v>
          </cell>
          <cell r="H205">
            <v>1.2E-2</v>
          </cell>
          <cell r="I205">
            <v>6.1509999999999998</v>
          </cell>
          <cell r="J205">
            <v>3.4980000000000002</v>
          </cell>
        </row>
        <row r="206">
          <cell r="B206" t="str">
            <v>51368-001</v>
          </cell>
          <cell r="C206" t="str">
            <v>TREY ANASTASIO</v>
          </cell>
          <cell r="D206" t="str">
            <v>SURRENDER TO TH</v>
          </cell>
          <cell r="E206">
            <v>763</v>
          </cell>
          <cell r="F206">
            <v>98279</v>
          </cell>
          <cell r="G206">
            <v>36386</v>
          </cell>
          <cell r="H206">
            <v>0.76300000000000001</v>
          </cell>
          <cell r="I206">
            <v>98.278999999999996</v>
          </cell>
          <cell r="J206">
            <v>36.386000000000003</v>
          </cell>
        </row>
        <row r="207">
          <cell r="B207" t="str">
            <v>51371-001</v>
          </cell>
          <cell r="C207" t="str">
            <v>JASON FALKNER</v>
          </cell>
          <cell r="D207" t="str">
            <v>PRESENT AUTHOR</v>
          </cell>
          <cell r="E207">
            <v>167</v>
          </cell>
          <cell r="F207">
            <v>26380</v>
          </cell>
          <cell r="G207">
            <v>12266</v>
          </cell>
          <cell r="H207">
            <v>0.16700000000000001</v>
          </cell>
          <cell r="I207">
            <v>26.38</v>
          </cell>
          <cell r="J207">
            <v>12.266</v>
          </cell>
        </row>
        <row r="208">
          <cell r="B208" t="str">
            <v>51371-002</v>
          </cell>
          <cell r="C208" t="str">
            <v>JASON FALKNER</v>
          </cell>
          <cell r="D208" t="str">
            <v>CAN YOU STILL F</v>
          </cell>
          <cell r="E208">
            <v>130</v>
          </cell>
          <cell r="F208">
            <v>29444</v>
          </cell>
          <cell r="G208">
            <v>15329</v>
          </cell>
          <cell r="H208">
            <v>0.13</v>
          </cell>
          <cell r="I208">
            <v>29.443999999999999</v>
          </cell>
          <cell r="J208">
            <v>15.329000000000001</v>
          </cell>
        </row>
        <row r="209">
          <cell r="B209" t="str">
            <v>51372-001</v>
          </cell>
          <cell r="C209" t="str">
            <v>BEAUTIFUL GIRLS</v>
          </cell>
          <cell r="D209" t="str">
            <v>BEAUTIFUL GIRL</v>
          </cell>
          <cell r="E209">
            <v>1078</v>
          </cell>
          <cell r="F209">
            <v>254350</v>
          </cell>
          <cell r="G209">
            <v>66893</v>
          </cell>
          <cell r="H209">
            <v>1.0780000000000001</v>
          </cell>
          <cell r="I209">
            <v>254.35</v>
          </cell>
          <cell r="J209">
            <v>66.893000000000001</v>
          </cell>
        </row>
        <row r="210">
          <cell r="B210" t="str">
            <v>51381-001</v>
          </cell>
          <cell r="C210" t="str">
            <v>TUSCADERO</v>
          </cell>
          <cell r="D210" t="str">
            <v>THE PINK ALBUM</v>
          </cell>
          <cell r="E210">
            <v>77</v>
          </cell>
          <cell r="F210">
            <v>13065</v>
          </cell>
          <cell r="G210">
            <v>8574</v>
          </cell>
          <cell r="H210">
            <v>7.6999999999999999E-2</v>
          </cell>
          <cell r="I210">
            <v>13.065</v>
          </cell>
          <cell r="J210">
            <v>8.5739999999999998</v>
          </cell>
        </row>
        <row r="211">
          <cell r="B211" t="str">
            <v>51382-001</v>
          </cell>
          <cell r="C211" t="str">
            <v>NADA SURF</v>
          </cell>
          <cell r="D211" t="str">
            <v>POPULAR</v>
          </cell>
          <cell r="E211">
            <v>601</v>
          </cell>
          <cell r="F211">
            <v>314134</v>
          </cell>
          <cell r="G211">
            <v>109664</v>
          </cell>
          <cell r="H211">
            <v>0.60099999999999998</v>
          </cell>
          <cell r="I211">
            <v>314.13400000000001</v>
          </cell>
          <cell r="J211">
            <v>109.664</v>
          </cell>
        </row>
        <row r="212">
          <cell r="B212" t="str">
            <v>51385-001</v>
          </cell>
          <cell r="C212" t="str">
            <v>KEVIN SHARP</v>
          </cell>
          <cell r="D212" t="str">
            <v>MEASURE OF A MA</v>
          </cell>
          <cell r="E212">
            <v>1443</v>
          </cell>
          <cell r="F212">
            <v>850569</v>
          </cell>
          <cell r="G212">
            <v>69208</v>
          </cell>
          <cell r="H212">
            <v>1.4430000000000001</v>
          </cell>
          <cell r="I212">
            <v>850.56899999999996</v>
          </cell>
          <cell r="J212">
            <v>69.207999999999998</v>
          </cell>
        </row>
        <row r="213">
          <cell r="B213" t="str">
            <v>51385-002</v>
          </cell>
          <cell r="C213" t="str">
            <v>KEVIN SHARP</v>
          </cell>
          <cell r="D213" t="str">
            <v>KEVIN SHARP</v>
          </cell>
          <cell r="E213">
            <v>106</v>
          </cell>
          <cell r="F213">
            <v>201359</v>
          </cell>
          <cell r="G213">
            <v>139231</v>
          </cell>
          <cell r="H213">
            <v>0.106</v>
          </cell>
          <cell r="I213">
            <v>201.35900000000001</v>
          </cell>
          <cell r="J213">
            <v>139.23099999999999</v>
          </cell>
        </row>
        <row r="214">
          <cell r="B214" t="str">
            <v>51396-001</v>
          </cell>
          <cell r="C214" t="str">
            <v>THRUSH HERMIT</v>
          </cell>
          <cell r="D214" t="str">
            <v>SWEET HOMEWRECK</v>
          </cell>
          <cell r="E214">
            <v>5</v>
          </cell>
          <cell r="F214">
            <v>6177</v>
          </cell>
          <cell r="G214">
            <v>4762</v>
          </cell>
          <cell r="H214">
            <v>5.0000000000000001E-3</v>
          </cell>
          <cell r="I214">
            <v>6.1769999999999996</v>
          </cell>
          <cell r="J214">
            <v>4.7619999999999996</v>
          </cell>
        </row>
        <row r="215">
          <cell r="B215" t="str">
            <v>51403-001</v>
          </cell>
          <cell r="C215" t="str">
            <v>THIRD EYE BLIND</v>
          </cell>
          <cell r="D215" t="str">
            <v>THIRD EYE BLIND</v>
          </cell>
          <cell r="E215">
            <v>20862</v>
          </cell>
          <cell r="F215">
            <v>3498742</v>
          </cell>
          <cell r="G215">
            <v>95531</v>
          </cell>
          <cell r="H215">
            <v>20.861999999999998</v>
          </cell>
          <cell r="I215">
            <v>3498.7420000000002</v>
          </cell>
          <cell r="J215">
            <v>95.531000000000006</v>
          </cell>
        </row>
        <row r="216">
          <cell r="B216" t="str">
            <v>51403-002</v>
          </cell>
          <cell r="C216" t="str">
            <v>THIRD EYE BLIND</v>
          </cell>
          <cell r="D216" t="str">
            <v>BLUE (AMENDED)</v>
          </cell>
          <cell r="E216">
            <v>11706</v>
          </cell>
          <cell r="F216">
            <v>1367970</v>
          </cell>
          <cell r="G216">
            <v>108698</v>
          </cell>
          <cell r="H216">
            <v>11.706</v>
          </cell>
          <cell r="I216">
            <v>1367.97</v>
          </cell>
          <cell r="J216">
            <v>108.69799999999999</v>
          </cell>
        </row>
        <row r="217">
          <cell r="B217" t="str">
            <v>51410-001</v>
          </cell>
          <cell r="C217" t="str">
            <v>ARCHERS OF LOAF</v>
          </cell>
          <cell r="D217" t="str">
            <v>ALL THE NATIONS</v>
          </cell>
          <cell r="E217">
            <v>9</v>
          </cell>
          <cell r="F217">
            <v>32686</v>
          </cell>
          <cell r="G217">
            <v>14758</v>
          </cell>
          <cell r="H217">
            <v>8.9999999999999993E-3</v>
          </cell>
          <cell r="I217">
            <v>32.686</v>
          </cell>
          <cell r="J217">
            <v>14.757999999999999</v>
          </cell>
        </row>
        <row r="218">
          <cell r="B218" t="str">
            <v>51411-001</v>
          </cell>
          <cell r="C218" t="str">
            <v>OLD 97'S</v>
          </cell>
          <cell r="D218" t="str">
            <v>TOO FAR TO CARE</v>
          </cell>
          <cell r="E218">
            <v>1046</v>
          </cell>
          <cell r="F218">
            <v>58684</v>
          </cell>
          <cell r="G218">
            <v>18241</v>
          </cell>
          <cell r="H218">
            <v>1.046</v>
          </cell>
          <cell r="I218">
            <v>58.683999999999997</v>
          </cell>
          <cell r="J218">
            <v>18.241</v>
          </cell>
        </row>
        <row r="219">
          <cell r="B219" t="str">
            <v>51411-002</v>
          </cell>
          <cell r="C219" t="str">
            <v>OLD 97'S</v>
          </cell>
          <cell r="D219" t="str">
            <v>FIGHT SONGS</v>
          </cell>
          <cell r="E219">
            <v>1523</v>
          </cell>
          <cell r="F219">
            <v>102041</v>
          </cell>
          <cell r="G219">
            <v>28236</v>
          </cell>
          <cell r="H219">
            <v>1.5229999999999999</v>
          </cell>
          <cell r="I219">
            <v>102.041</v>
          </cell>
          <cell r="J219">
            <v>28.236000000000001</v>
          </cell>
        </row>
        <row r="220">
          <cell r="B220" t="str">
            <v>51411-003</v>
          </cell>
          <cell r="C220" t="str">
            <v>OLD 97'S</v>
          </cell>
          <cell r="D220" t="str">
            <v>SATELLITE RIDES</v>
          </cell>
          <cell r="E220">
            <v>34479</v>
          </cell>
          <cell r="F220">
            <v>34479</v>
          </cell>
          <cell r="G220">
            <v>0</v>
          </cell>
          <cell r="H220">
            <v>34.478999999999999</v>
          </cell>
          <cell r="I220">
            <v>34.478999999999999</v>
          </cell>
          <cell r="J220">
            <v>0</v>
          </cell>
        </row>
        <row r="221">
          <cell r="B221" t="str">
            <v>51414-001</v>
          </cell>
          <cell r="C221" t="str">
            <v>COLE/DOMINGO/CARRERAS</v>
          </cell>
          <cell r="D221" t="str">
            <v>A CELEBRATION O</v>
          </cell>
          <cell r="E221">
            <v>18</v>
          </cell>
          <cell r="F221">
            <v>232088</v>
          </cell>
          <cell r="G221">
            <v>122129</v>
          </cell>
          <cell r="H221">
            <v>1.7999999999999999E-2</v>
          </cell>
          <cell r="I221">
            <v>232.08799999999999</v>
          </cell>
          <cell r="J221">
            <v>122.129</v>
          </cell>
        </row>
        <row r="222">
          <cell r="B222" t="str">
            <v>51415-001</v>
          </cell>
          <cell r="C222" t="str">
            <v>RAMPAGE</v>
          </cell>
          <cell r="D222" t="str">
            <v>SCOUTS HONOR</v>
          </cell>
          <cell r="E222">
            <v>53</v>
          </cell>
          <cell r="F222">
            <v>288747</v>
          </cell>
          <cell r="G222">
            <v>180398</v>
          </cell>
          <cell r="H222">
            <v>5.2999999999999999E-2</v>
          </cell>
          <cell r="I222">
            <v>288.74700000000001</v>
          </cell>
          <cell r="J222">
            <v>180.398</v>
          </cell>
        </row>
        <row r="223">
          <cell r="B223" t="str">
            <v>51423-001</v>
          </cell>
          <cell r="C223" t="str">
            <v>DAKOTA MOON</v>
          </cell>
          <cell r="D223" t="str">
            <v>DAKOTA MOON</v>
          </cell>
          <cell r="E223">
            <v>129</v>
          </cell>
          <cell r="F223">
            <v>145587</v>
          </cell>
          <cell r="G223">
            <v>96560</v>
          </cell>
          <cell r="H223">
            <v>0.129</v>
          </cell>
          <cell r="I223">
            <v>145.58699999999999</v>
          </cell>
          <cell r="J223">
            <v>96.56</v>
          </cell>
        </row>
        <row r="224">
          <cell r="B224" t="str">
            <v>51431-001</v>
          </cell>
          <cell r="C224" t="str">
            <v>TRAVELER SOUNDTRACK</v>
          </cell>
          <cell r="D224" t="str">
            <v>TRAVELER</v>
          </cell>
          <cell r="E224">
            <v>13</v>
          </cell>
          <cell r="F224">
            <v>41059</v>
          </cell>
          <cell r="G224">
            <v>31928</v>
          </cell>
          <cell r="H224">
            <v>1.2999999999999999E-2</v>
          </cell>
          <cell r="I224">
            <v>41.058999999999997</v>
          </cell>
          <cell r="J224">
            <v>31.928000000000001</v>
          </cell>
        </row>
        <row r="225">
          <cell r="B225" t="str">
            <v>51434-001</v>
          </cell>
          <cell r="C225" t="str">
            <v>FEEDER</v>
          </cell>
          <cell r="D225" t="str">
            <v>POLYTHENE</v>
          </cell>
          <cell r="E225">
            <v>146</v>
          </cell>
          <cell r="F225">
            <v>67652</v>
          </cell>
          <cell r="G225">
            <v>30549</v>
          </cell>
          <cell r="H225">
            <v>0.14599999999999999</v>
          </cell>
          <cell r="I225">
            <v>67.652000000000001</v>
          </cell>
          <cell r="J225">
            <v>30.548999999999999</v>
          </cell>
        </row>
        <row r="226">
          <cell r="B226" t="str">
            <v>51437-001</v>
          </cell>
          <cell r="C226" t="str">
            <v>REBEKAH</v>
          </cell>
          <cell r="D226" t="str">
            <v>REMEMBER TO BRE</v>
          </cell>
          <cell r="E226">
            <v>19</v>
          </cell>
          <cell r="F226">
            <v>65954</v>
          </cell>
          <cell r="G226">
            <v>44924</v>
          </cell>
          <cell r="H226">
            <v>1.9E-2</v>
          </cell>
          <cell r="I226">
            <v>65.953999999999994</v>
          </cell>
          <cell r="J226">
            <v>44.923999999999999</v>
          </cell>
        </row>
        <row r="227">
          <cell r="B227" t="str">
            <v>51438-001</v>
          </cell>
          <cell r="C227" t="str">
            <v>VAST</v>
          </cell>
          <cell r="D227" t="str">
            <v>VISUAL AUDIO SE</v>
          </cell>
          <cell r="E227">
            <v>3244</v>
          </cell>
          <cell r="F227">
            <v>164583</v>
          </cell>
          <cell r="G227">
            <v>44840</v>
          </cell>
          <cell r="H227">
            <v>3.2440000000000002</v>
          </cell>
          <cell r="I227">
            <v>164.583</v>
          </cell>
          <cell r="J227">
            <v>44.84</v>
          </cell>
        </row>
        <row r="228">
          <cell r="B228" t="str">
            <v>51438-002</v>
          </cell>
          <cell r="C228" t="str">
            <v>VAST</v>
          </cell>
          <cell r="D228" t="str">
            <v>MUSIC FOR PEOPL</v>
          </cell>
          <cell r="E228">
            <v>1594</v>
          </cell>
          <cell r="F228">
            <v>157169</v>
          </cell>
          <cell r="G228">
            <v>34990</v>
          </cell>
          <cell r="H228">
            <v>1.5940000000000001</v>
          </cell>
          <cell r="I228">
            <v>157.16900000000001</v>
          </cell>
          <cell r="J228">
            <v>34.99</v>
          </cell>
        </row>
        <row r="229">
          <cell r="B229" t="str">
            <v>51447-001</v>
          </cell>
          <cell r="C229" t="str">
            <v>DOORS TRIBUTE LP</v>
          </cell>
          <cell r="D229" t="str">
            <v>STONED IMMACULA</v>
          </cell>
          <cell r="E229">
            <v>25211</v>
          </cell>
          <cell r="F229">
            <v>252518</v>
          </cell>
          <cell r="G229">
            <v>23038</v>
          </cell>
          <cell r="H229">
            <v>25.210999999999999</v>
          </cell>
          <cell r="I229">
            <v>252.518</v>
          </cell>
          <cell r="J229">
            <v>23.038</v>
          </cell>
        </row>
        <row r="230">
          <cell r="B230" t="str">
            <v>51449-001</v>
          </cell>
          <cell r="C230" t="str">
            <v>A SMILE LIKE YOURS-SOUNDTR</v>
          </cell>
          <cell r="D230" t="str">
            <v>A SMILE LIKE YO</v>
          </cell>
          <cell r="E230">
            <v>74</v>
          </cell>
          <cell r="F230">
            <v>94089</v>
          </cell>
          <cell r="G230">
            <v>62791</v>
          </cell>
          <cell r="H230">
            <v>7.3999999999999996E-2</v>
          </cell>
          <cell r="I230">
            <v>94.088999999999999</v>
          </cell>
          <cell r="J230">
            <v>62.790999999999997</v>
          </cell>
        </row>
        <row r="231">
          <cell r="B231" t="str">
            <v>51458-001</v>
          </cell>
          <cell r="C231" t="str">
            <v>SCOTT THOMAS</v>
          </cell>
          <cell r="D231" t="str">
            <v>CALIFORNIA</v>
          </cell>
          <cell r="E231">
            <v>16</v>
          </cell>
          <cell r="F231">
            <v>29284</v>
          </cell>
          <cell r="G231">
            <v>22368</v>
          </cell>
          <cell r="H231">
            <v>1.6E-2</v>
          </cell>
          <cell r="I231">
            <v>29.283999999999999</v>
          </cell>
          <cell r="J231">
            <v>22.367999999999999</v>
          </cell>
        </row>
        <row r="232">
          <cell r="B232" t="str">
            <v>51460-001</v>
          </cell>
          <cell r="C232" t="str">
            <v>MEGA JAMS</v>
          </cell>
          <cell r="D232" t="str">
            <v>MAXIMUM R&amp;B</v>
          </cell>
          <cell r="E232">
            <v>482</v>
          </cell>
          <cell r="F232">
            <v>54932</v>
          </cell>
          <cell r="G232">
            <v>30337</v>
          </cell>
          <cell r="H232">
            <v>0.48199999999999998</v>
          </cell>
          <cell r="I232">
            <v>54.932000000000002</v>
          </cell>
          <cell r="J232">
            <v>30.337</v>
          </cell>
        </row>
        <row r="233">
          <cell r="B233" t="str">
            <v>51460-002</v>
          </cell>
          <cell r="C233" t="str">
            <v>MEGA JAMS</v>
          </cell>
          <cell r="D233" t="str">
            <v>MAXIMUM RAP HIT</v>
          </cell>
          <cell r="E233">
            <v>1431</v>
          </cell>
          <cell r="F233">
            <v>54253</v>
          </cell>
          <cell r="G233">
            <v>27685</v>
          </cell>
          <cell r="H233">
            <v>1.431</v>
          </cell>
          <cell r="I233">
            <v>54.253</v>
          </cell>
          <cell r="J233">
            <v>27.684999999999999</v>
          </cell>
        </row>
        <row r="234">
          <cell r="B234" t="str">
            <v>51460-003</v>
          </cell>
          <cell r="C234" t="str">
            <v>MEGA JAMS</v>
          </cell>
          <cell r="D234" t="str">
            <v>MAXIMUM SLOW JA</v>
          </cell>
          <cell r="E234">
            <v>4400</v>
          </cell>
          <cell r="F234">
            <v>112650</v>
          </cell>
          <cell r="G234">
            <v>19206</v>
          </cell>
          <cell r="H234">
            <v>4.4000000000000004</v>
          </cell>
          <cell r="I234">
            <v>112.65</v>
          </cell>
          <cell r="J234">
            <v>19.206</v>
          </cell>
        </row>
        <row r="235">
          <cell r="B235" t="str">
            <v>51465-001</v>
          </cell>
          <cell r="C235" t="str">
            <v>MAXIMUM ELEKTRONICA</v>
          </cell>
          <cell r="D235" t="str">
            <v>MAXIMUM ELECTRO</v>
          </cell>
          <cell r="E235">
            <v>86</v>
          </cell>
          <cell r="F235">
            <v>19697</v>
          </cell>
          <cell r="G235">
            <v>9484</v>
          </cell>
          <cell r="H235">
            <v>8.5999999999999993E-2</v>
          </cell>
          <cell r="I235">
            <v>19.696999999999999</v>
          </cell>
          <cell r="J235">
            <v>9.484</v>
          </cell>
        </row>
        <row r="236">
          <cell r="B236" t="str">
            <v>51465-002</v>
          </cell>
          <cell r="C236" t="str">
            <v>MAXIMUM ELEKTRONICA</v>
          </cell>
          <cell r="D236" t="str">
            <v>DRUM &amp; BASS</v>
          </cell>
          <cell r="E236">
            <v>279</v>
          </cell>
          <cell r="F236">
            <v>20941</v>
          </cell>
          <cell r="G236">
            <v>5124</v>
          </cell>
          <cell r="H236">
            <v>0.27900000000000003</v>
          </cell>
          <cell r="I236">
            <v>20.940999999999999</v>
          </cell>
          <cell r="J236">
            <v>5.1239999999999997</v>
          </cell>
        </row>
        <row r="237">
          <cell r="B237" t="str">
            <v>51469-001</v>
          </cell>
          <cell r="C237" t="str">
            <v>MAXIMUM DANCE HITS</v>
          </cell>
          <cell r="D237" t="str">
            <v>MAXIMUM DANCE H</v>
          </cell>
          <cell r="E237">
            <v>99</v>
          </cell>
          <cell r="F237">
            <v>16536</v>
          </cell>
          <cell r="G237">
            <v>9289</v>
          </cell>
          <cell r="H237">
            <v>9.9000000000000005E-2</v>
          </cell>
          <cell r="I237">
            <v>16.536000000000001</v>
          </cell>
          <cell r="J237">
            <v>9.2889999999999997</v>
          </cell>
        </row>
        <row r="238">
          <cell r="B238" t="str">
            <v>51470-001</v>
          </cell>
          <cell r="C238" t="str">
            <v>MAXIMUM CLUB CLASSICS</v>
          </cell>
          <cell r="D238" t="str">
            <v>MAXIMUM CLUB</v>
          </cell>
          <cell r="E238">
            <v>131</v>
          </cell>
          <cell r="F238">
            <v>14548</v>
          </cell>
          <cell r="G238">
            <v>8718</v>
          </cell>
          <cell r="H238">
            <v>0.13100000000000001</v>
          </cell>
          <cell r="I238">
            <v>14.548</v>
          </cell>
          <cell r="J238">
            <v>8.718</v>
          </cell>
        </row>
        <row r="239">
          <cell r="B239" t="str">
            <v>51470-002</v>
          </cell>
          <cell r="C239" t="str">
            <v>MAXIMUM CLUB CLASSICS</v>
          </cell>
          <cell r="D239" t="str">
            <v>VOLUME 2</v>
          </cell>
          <cell r="E239">
            <v>86</v>
          </cell>
          <cell r="F239">
            <v>5698</v>
          </cell>
          <cell r="G239">
            <v>3642</v>
          </cell>
          <cell r="H239">
            <v>8.5999999999999993E-2</v>
          </cell>
          <cell r="I239">
            <v>5.6980000000000004</v>
          </cell>
          <cell r="J239">
            <v>3.6419999999999999</v>
          </cell>
        </row>
        <row r="240">
          <cell r="B240" t="str">
            <v>51472-001</v>
          </cell>
          <cell r="C240" t="str">
            <v>PARTY OVER HERE</v>
          </cell>
          <cell r="D240" t="str">
            <v>PARTY OVER HERE</v>
          </cell>
          <cell r="E240">
            <v>101</v>
          </cell>
          <cell r="F240">
            <v>263410</v>
          </cell>
          <cell r="G240">
            <v>123480</v>
          </cell>
          <cell r="H240">
            <v>0.10100000000000001</v>
          </cell>
          <cell r="I240">
            <v>263.41000000000003</v>
          </cell>
          <cell r="J240">
            <v>123.48</v>
          </cell>
        </row>
        <row r="241">
          <cell r="B241" t="str">
            <v>51481-001</v>
          </cell>
          <cell r="C241" t="str">
            <v>YOLANDA ADAMS</v>
          </cell>
          <cell r="D241" t="str">
            <v>MOUNTAIN HIGH..</v>
          </cell>
          <cell r="E241">
            <v>92655</v>
          </cell>
          <cell r="F241">
            <v>1329289</v>
          </cell>
          <cell r="G241">
            <v>76933</v>
          </cell>
          <cell r="H241">
            <v>92.655000000000001</v>
          </cell>
          <cell r="I241">
            <v>1329.289</v>
          </cell>
          <cell r="J241">
            <v>76.933000000000007</v>
          </cell>
        </row>
        <row r="242">
          <cell r="B242" t="str">
            <v>51481-002</v>
          </cell>
          <cell r="C242" t="str">
            <v>YOLANDA ADAMS</v>
          </cell>
          <cell r="D242" t="str">
            <v>CHRISTMAS</v>
          </cell>
          <cell r="E242">
            <v>5919</v>
          </cell>
          <cell r="F242">
            <v>331576</v>
          </cell>
          <cell r="G242">
            <v>99307</v>
          </cell>
          <cell r="H242">
            <v>5.9189999999999996</v>
          </cell>
          <cell r="I242">
            <v>331.57600000000002</v>
          </cell>
          <cell r="J242">
            <v>99.307000000000002</v>
          </cell>
        </row>
        <row r="243">
          <cell r="B243" t="str">
            <v>51481-003</v>
          </cell>
          <cell r="C243" t="str">
            <v>YOLANDA ADAMS</v>
          </cell>
          <cell r="D243" t="str">
            <v>THE EXPERIENCE</v>
          </cell>
          <cell r="E243">
            <v>160368</v>
          </cell>
          <cell r="F243">
            <v>160368</v>
          </cell>
          <cell r="G243">
            <v>0</v>
          </cell>
          <cell r="H243">
            <v>160.36799999999999</v>
          </cell>
          <cell r="I243">
            <v>160.36799999999999</v>
          </cell>
          <cell r="J243">
            <v>0</v>
          </cell>
        </row>
        <row r="244">
          <cell r="B244" t="str">
            <v>51482-001</v>
          </cell>
          <cell r="C244" t="str">
            <v>CAN'T HARDLY WAITSNDTK</v>
          </cell>
          <cell r="D244" t="str">
            <v>CAN'T HARDLY WA</v>
          </cell>
          <cell r="E244">
            <v>2098</v>
          </cell>
          <cell r="F244">
            <v>840787</v>
          </cell>
          <cell r="G244">
            <v>89273</v>
          </cell>
          <cell r="H244">
            <v>2.0979999999999999</v>
          </cell>
          <cell r="I244">
            <v>840.78700000000003</v>
          </cell>
          <cell r="J244">
            <v>89.272999999999996</v>
          </cell>
        </row>
        <row r="245">
          <cell r="B245" t="str">
            <v>51486-001</v>
          </cell>
          <cell r="C245" t="str">
            <v>MAXIMUM DANCE HALL &amp; REGGA</v>
          </cell>
          <cell r="D245" t="str">
            <v>DANCEHALL &amp; REG</v>
          </cell>
          <cell r="E245">
            <v>141</v>
          </cell>
          <cell r="F245">
            <v>11390</v>
          </cell>
          <cell r="G245">
            <v>3581</v>
          </cell>
          <cell r="H245">
            <v>0.14099999999999999</v>
          </cell>
          <cell r="I245">
            <v>11.39</v>
          </cell>
          <cell r="J245">
            <v>3.581</v>
          </cell>
        </row>
        <row r="246">
          <cell r="B246" t="str">
            <v>51487-001</v>
          </cell>
          <cell r="C246" t="str">
            <v>X FILES O.S.T.</v>
          </cell>
          <cell r="D246" t="str">
            <v>X-FILES</v>
          </cell>
          <cell r="E246">
            <v>463</v>
          </cell>
          <cell r="F246">
            <v>687117</v>
          </cell>
          <cell r="G246">
            <v>309134</v>
          </cell>
          <cell r="H246">
            <v>0.46300000000000002</v>
          </cell>
          <cell r="I246">
            <v>687.11699999999996</v>
          </cell>
          <cell r="J246">
            <v>309.13400000000001</v>
          </cell>
        </row>
        <row r="247">
          <cell r="B247" t="str">
            <v>51488-001</v>
          </cell>
          <cell r="C247" t="str">
            <v>X FILES "SCORE"</v>
          </cell>
          <cell r="D247" t="str">
            <v>X-FILES</v>
          </cell>
          <cell r="E247">
            <v>339</v>
          </cell>
          <cell r="F247">
            <v>80995</v>
          </cell>
          <cell r="G247">
            <v>21248</v>
          </cell>
          <cell r="H247">
            <v>0.33900000000000002</v>
          </cell>
          <cell r="I247">
            <v>80.995000000000005</v>
          </cell>
          <cell r="J247">
            <v>21.248000000000001</v>
          </cell>
        </row>
        <row r="248">
          <cell r="B248" t="str">
            <v>51490-001</v>
          </cell>
          <cell r="C248" t="str">
            <v>FLIPMODE SQUAD</v>
          </cell>
          <cell r="D248" t="str">
            <v>THE IMPERIAL AL</v>
          </cell>
          <cell r="E248">
            <v>424</v>
          </cell>
          <cell r="F248">
            <v>557213</v>
          </cell>
          <cell r="G248">
            <v>212342</v>
          </cell>
          <cell r="H248">
            <v>0.42399999999999999</v>
          </cell>
          <cell r="I248">
            <v>557.21299999999997</v>
          </cell>
          <cell r="J248">
            <v>212.34200000000001</v>
          </cell>
        </row>
        <row r="249">
          <cell r="B249" t="str">
            <v>51506-001</v>
          </cell>
          <cell r="C249" t="str">
            <v>STAIND</v>
          </cell>
          <cell r="D249" t="str">
            <v>DYSFUNCTION</v>
          </cell>
          <cell r="E249">
            <v>55542</v>
          </cell>
          <cell r="F249">
            <v>1055826</v>
          </cell>
          <cell r="G249">
            <v>74664</v>
          </cell>
          <cell r="H249">
            <v>55.542000000000002</v>
          </cell>
          <cell r="I249">
            <v>1055.826</v>
          </cell>
          <cell r="J249">
            <v>74.664000000000001</v>
          </cell>
        </row>
        <row r="250">
          <cell r="B250" t="str">
            <v>51509-001</v>
          </cell>
          <cell r="C250" t="str">
            <v>MINT CONDITION</v>
          </cell>
          <cell r="D250" t="str">
            <v>LIFE'S AQUARIUM</v>
          </cell>
          <cell r="E250">
            <v>4843</v>
          </cell>
          <cell r="F250">
            <v>263926</v>
          </cell>
          <cell r="G250">
            <v>68131</v>
          </cell>
          <cell r="H250">
            <v>4.843</v>
          </cell>
          <cell r="I250">
            <v>263.92599999999999</v>
          </cell>
          <cell r="J250">
            <v>68.131</v>
          </cell>
        </row>
        <row r="251">
          <cell r="B251" t="str">
            <v>51514-001</v>
          </cell>
          <cell r="C251" t="str">
            <v>DDT</v>
          </cell>
          <cell r="D251" t="str">
            <v>URBAN OBSERVER</v>
          </cell>
          <cell r="E251">
            <v>14</v>
          </cell>
          <cell r="F251">
            <v>52218</v>
          </cell>
          <cell r="G251">
            <v>45694</v>
          </cell>
          <cell r="H251">
            <v>1.4E-2</v>
          </cell>
          <cell r="I251">
            <v>52.218000000000004</v>
          </cell>
          <cell r="J251">
            <v>45.694000000000003</v>
          </cell>
        </row>
        <row r="252">
          <cell r="B252" t="str">
            <v>51524-001</v>
          </cell>
          <cell r="C252" t="str">
            <v>MAXIMUM 80'S</v>
          </cell>
          <cell r="D252" t="str">
            <v>MAXIMUM 80</v>
          </cell>
          <cell r="E252">
            <v>26</v>
          </cell>
          <cell r="F252">
            <v>6264</v>
          </cell>
          <cell r="G252">
            <v>4288</v>
          </cell>
          <cell r="H252">
            <v>2.5999999999999999E-2</v>
          </cell>
          <cell r="I252">
            <v>6.2640000000000002</v>
          </cell>
          <cell r="J252">
            <v>4.2880000000000003</v>
          </cell>
        </row>
        <row r="253">
          <cell r="B253" t="str">
            <v>51525-002</v>
          </cell>
          <cell r="C253" t="str">
            <v>MINDLESS SELF INDULGENCE</v>
          </cell>
          <cell r="D253" t="str">
            <v>FRANKENSTEIN GI</v>
          </cell>
          <cell r="E253">
            <v>4668</v>
          </cell>
          <cell r="F253">
            <v>44376</v>
          </cell>
          <cell r="G253">
            <v>6843</v>
          </cell>
          <cell r="H253">
            <v>4.6680000000000001</v>
          </cell>
          <cell r="I253">
            <v>44.375999999999998</v>
          </cell>
          <cell r="J253">
            <v>6.843</v>
          </cell>
        </row>
        <row r="254">
          <cell r="B254" t="str">
            <v>51526-001</v>
          </cell>
          <cell r="C254" t="str">
            <v>GOUDIE</v>
          </cell>
          <cell r="D254" t="str">
            <v>PEEP SHOW</v>
          </cell>
          <cell r="E254">
            <v>71</v>
          </cell>
          <cell r="F254">
            <v>19181</v>
          </cell>
          <cell r="G254">
            <v>10230</v>
          </cell>
          <cell r="H254">
            <v>7.0999999999999994E-2</v>
          </cell>
          <cell r="I254">
            <v>19.181000000000001</v>
          </cell>
          <cell r="J254">
            <v>10.23</v>
          </cell>
        </row>
        <row r="255">
          <cell r="B255" t="str">
            <v>51527-001</v>
          </cell>
          <cell r="C255" t="str">
            <v>MOD SQUAD SOUNDTRACK</v>
          </cell>
          <cell r="D255" t="str">
            <v>THE MOD SQUAD</v>
          </cell>
          <cell r="E255">
            <v>178</v>
          </cell>
          <cell r="F255">
            <v>171804</v>
          </cell>
          <cell r="G255">
            <v>119769</v>
          </cell>
          <cell r="H255">
            <v>0.17799999999999999</v>
          </cell>
          <cell r="I255">
            <v>171.804</v>
          </cell>
          <cell r="J255">
            <v>119.76900000000001</v>
          </cell>
        </row>
        <row r="256">
          <cell r="B256" t="str">
            <v>51530-001</v>
          </cell>
          <cell r="C256" t="str">
            <v>SWING COMPILATION</v>
          </cell>
          <cell r="D256" t="str">
            <v>JUMP UP &amp; BOOGI</v>
          </cell>
          <cell r="E256">
            <v>112</v>
          </cell>
          <cell r="F256">
            <v>37640</v>
          </cell>
          <cell r="G256">
            <v>12391</v>
          </cell>
          <cell r="H256">
            <v>0.112</v>
          </cell>
          <cell r="I256">
            <v>37.64</v>
          </cell>
          <cell r="J256">
            <v>12.391</v>
          </cell>
        </row>
        <row r="257">
          <cell r="B257" t="str">
            <v>51531-001</v>
          </cell>
          <cell r="C257" t="str">
            <v>REVEILLE</v>
          </cell>
          <cell r="D257" t="str">
            <v>LACED</v>
          </cell>
          <cell r="E257">
            <v>984</v>
          </cell>
          <cell r="F257">
            <v>94361</v>
          </cell>
          <cell r="G257">
            <v>8699</v>
          </cell>
          <cell r="H257">
            <v>0.98399999999999999</v>
          </cell>
          <cell r="I257">
            <v>94.361000000000004</v>
          </cell>
          <cell r="J257">
            <v>8.6989999999999998</v>
          </cell>
        </row>
        <row r="258">
          <cell r="B258" t="str">
            <v>51600-001</v>
          </cell>
          <cell r="C258" t="str">
            <v>VITAMIN C</v>
          </cell>
          <cell r="D258" t="str">
            <v>VITAMIN C</v>
          </cell>
          <cell r="E258">
            <v>15645</v>
          </cell>
          <cell r="F258">
            <v>1001615</v>
          </cell>
          <cell r="G258">
            <v>206836</v>
          </cell>
          <cell r="H258">
            <v>15.645</v>
          </cell>
          <cell r="I258">
            <v>1001.615</v>
          </cell>
          <cell r="J258">
            <v>206.83600000000001</v>
          </cell>
        </row>
        <row r="259">
          <cell r="B259" t="str">
            <v>51600-002</v>
          </cell>
          <cell r="C259" t="str">
            <v>VITAMIN C</v>
          </cell>
          <cell r="D259" t="str">
            <v>MORE</v>
          </cell>
          <cell r="E259">
            <v>300145</v>
          </cell>
          <cell r="F259">
            <v>300145</v>
          </cell>
          <cell r="G259">
            <v>494</v>
          </cell>
          <cell r="H259">
            <v>300.14499999999998</v>
          </cell>
          <cell r="I259">
            <v>300.14499999999998</v>
          </cell>
          <cell r="J259">
            <v>0.49399999999999999</v>
          </cell>
        </row>
        <row r="260">
          <cell r="B260" t="str">
            <v>51602-001</v>
          </cell>
          <cell r="C260" t="str">
            <v>THE DEADLIGHTS</v>
          </cell>
          <cell r="D260" t="str">
            <v>DEADLIGHTS</v>
          </cell>
          <cell r="E260">
            <v>632</v>
          </cell>
          <cell r="F260">
            <v>51902</v>
          </cell>
          <cell r="G260">
            <v>9815</v>
          </cell>
          <cell r="H260">
            <v>0.63200000000000001</v>
          </cell>
          <cell r="I260">
            <v>51.902000000000001</v>
          </cell>
          <cell r="J260">
            <v>9.8149999999999995</v>
          </cell>
        </row>
        <row r="261">
          <cell r="B261" t="str">
            <v>51603-001</v>
          </cell>
          <cell r="C261" t="str">
            <v>MARVELOUS 3</v>
          </cell>
          <cell r="D261" t="str">
            <v>HEY ALBUM</v>
          </cell>
          <cell r="E261">
            <v>958</v>
          </cell>
          <cell r="F261">
            <v>172914</v>
          </cell>
          <cell r="G261">
            <v>69287</v>
          </cell>
          <cell r="H261">
            <v>0.95799999999999996</v>
          </cell>
          <cell r="I261">
            <v>172.91399999999999</v>
          </cell>
          <cell r="J261">
            <v>69.287000000000006</v>
          </cell>
        </row>
        <row r="262">
          <cell r="B262" t="str">
            <v>51603-002</v>
          </cell>
          <cell r="C262" t="str">
            <v>MARVELOUS 3</v>
          </cell>
          <cell r="D262" t="str">
            <v>READYSEXGO</v>
          </cell>
          <cell r="E262">
            <v>1570</v>
          </cell>
          <cell r="F262">
            <v>68316</v>
          </cell>
          <cell r="G262">
            <v>15264</v>
          </cell>
          <cell r="H262">
            <v>1.57</v>
          </cell>
          <cell r="I262">
            <v>68.316000000000003</v>
          </cell>
          <cell r="J262">
            <v>15.263999999999999</v>
          </cell>
        </row>
        <row r="263">
          <cell r="B263" t="str">
            <v>51605-001</v>
          </cell>
          <cell r="C263" t="str">
            <v>GRAMMY R&amp;B</v>
          </cell>
          <cell r="D263" t="str">
            <v>1999 HIP HOP</v>
          </cell>
          <cell r="E263">
            <v>499</v>
          </cell>
          <cell r="F263">
            <v>410353</v>
          </cell>
          <cell r="G263">
            <v>114109</v>
          </cell>
          <cell r="H263">
            <v>0.499</v>
          </cell>
          <cell r="I263">
            <v>410.35300000000001</v>
          </cell>
          <cell r="J263">
            <v>114.10899999999999</v>
          </cell>
        </row>
        <row r="264">
          <cell r="B264" t="str">
            <v>51606-001</v>
          </cell>
          <cell r="C264" t="str">
            <v>GRAMMY POP</v>
          </cell>
          <cell r="D264" t="str">
            <v>1999 ROCK/POP</v>
          </cell>
          <cell r="E264">
            <v>1749</v>
          </cell>
          <cell r="F264">
            <v>926174</v>
          </cell>
          <cell r="G264">
            <v>141603</v>
          </cell>
          <cell r="H264">
            <v>1.7490000000000001</v>
          </cell>
          <cell r="I264">
            <v>926.17399999999998</v>
          </cell>
          <cell r="J264">
            <v>141.60300000000001</v>
          </cell>
        </row>
        <row r="265">
          <cell r="B265" t="str">
            <v>51608-001</v>
          </cell>
          <cell r="C265" t="str">
            <v>BAD CO CATALOG</v>
          </cell>
          <cell r="D265" t="str">
            <v>THE ORIGINAL BA</v>
          </cell>
          <cell r="E265">
            <v>3640</v>
          </cell>
          <cell r="F265">
            <v>143306</v>
          </cell>
          <cell r="G265">
            <v>27478</v>
          </cell>
          <cell r="H265">
            <v>3.64</v>
          </cell>
          <cell r="I265">
            <v>143.30600000000001</v>
          </cell>
          <cell r="J265">
            <v>27.478000000000002</v>
          </cell>
        </row>
        <row r="266">
          <cell r="B266" t="str">
            <v>51611-001</v>
          </cell>
          <cell r="C266" t="str">
            <v>THE KATIES</v>
          </cell>
          <cell r="D266" t="str">
            <v>THE KATIES</v>
          </cell>
          <cell r="E266">
            <v>125</v>
          </cell>
          <cell r="F266">
            <v>19121</v>
          </cell>
          <cell r="G266">
            <v>14608</v>
          </cell>
          <cell r="H266">
            <v>0.125</v>
          </cell>
          <cell r="I266">
            <v>19.120999999999999</v>
          </cell>
          <cell r="J266">
            <v>14.608000000000001</v>
          </cell>
        </row>
        <row r="267">
          <cell r="B267" t="str">
            <v>51612-001</v>
          </cell>
          <cell r="C267" t="str">
            <v>SPONGEBATH LABELDEAL</v>
          </cell>
          <cell r="D267" t="str">
            <v>GIZMODGERY</v>
          </cell>
          <cell r="E267">
            <v>1185</v>
          </cell>
          <cell r="F267">
            <v>4474</v>
          </cell>
          <cell r="G267">
            <v>24</v>
          </cell>
          <cell r="H267">
            <v>1.1850000000000001</v>
          </cell>
          <cell r="I267">
            <v>4.4740000000000002</v>
          </cell>
          <cell r="J267">
            <v>2.4E-2</v>
          </cell>
        </row>
        <row r="268">
          <cell r="B268" t="str">
            <v>51614-001</v>
          </cell>
          <cell r="C268" t="str">
            <v>KING OF THE HILL</v>
          </cell>
          <cell r="D268" t="str">
            <v>KING OF THE HIL</v>
          </cell>
          <cell r="E268">
            <v>218</v>
          </cell>
          <cell r="F268">
            <v>180170</v>
          </cell>
          <cell r="G268">
            <v>145750</v>
          </cell>
          <cell r="H268">
            <v>0.218</v>
          </cell>
          <cell r="I268">
            <v>180.17</v>
          </cell>
          <cell r="J268">
            <v>145.75</v>
          </cell>
        </row>
        <row r="269">
          <cell r="B269" t="str">
            <v>51617-001</v>
          </cell>
          <cell r="C269" t="str">
            <v>RAH DIGGA</v>
          </cell>
          <cell r="D269" t="str">
            <v>DIRTY HARRIET</v>
          </cell>
          <cell r="E269">
            <v>1487</v>
          </cell>
          <cell r="F269">
            <v>409813</v>
          </cell>
          <cell r="G269">
            <v>123085</v>
          </cell>
          <cell r="H269">
            <v>1.4870000000000001</v>
          </cell>
          <cell r="I269">
            <v>409.81299999999999</v>
          </cell>
          <cell r="J269">
            <v>123.08499999999999</v>
          </cell>
        </row>
        <row r="270">
          <cell r="B270" t="str">
            <v>51619-001</v>
          </cell>
          <cell r="C270" t="str">
            <v>TAMIA</v>
          </cell>
          <cell r="D270" t="str">
            <v>A NU DAY</v>
          </cell>
          <cell r="E270">
            <v>211988</v>
          </cell>
          <cell r="F270">
            <v>522853</v>
          </cell>
          <cell r="G270">
            <v>52062</v>
          </cell>
          <cell r="H270">
            <v>211.988</v>
          </cell>
          <cell r="I270">
            <v>522.85299999999995</v>
          </cell>
          <cell r="J270">
            <v>52.061999999999998</v>
          </cell>
        </row>
        <row r="271">
          <cell r="B271" t="str">
            <v>51621-001</v>
          </cell>
          <cell r="C271" t="str">
            <v>LIGHT IT UP SOUNDTRACK</v>
          </cell>
          <cell r="D271" t="str">
            <v>LIGHT IT UP</v>
          </cell>
          <cell r="E271">
            <v>1616</v>
          </cell>
          <cell r="F271">
            <v>546746</v>
          </cell>
          <cell r="G271">
            <v>210925</v>
          </cell>
          <cell r="H271">
            <v>1.6160000000000001</v>
          </cell>
          <cell r="I271">
            <v>546.74599999999998</v>
          </cell>
          <cell r="J271">
            <v>210.92500000000001</v>
          </cell>
        </row>
        <row r="272">
          <cell r="B272" t="str">
            <v>51622-001</v>
          </cell>
          <cell r="C272" t="str">
            <v>BJORK/SELMASONGS</v>
          </cell>
          <cell r="D272" t="str">
            <v>SELMASONGS</v>
          </cell>
          <cell r="E272">
            <v>8742</v>
          </cell>
          <cell r="F272">
            <v>224602</v>
          </cell>
          <cell r="G272">
            <v>39042</v>
          </cell>
          <cell r="H272">
            <v>8.7420000000000009</v>
          </cell>
          <cell r="I272">
            <v>224.602</v>
          </cell>
          <cell r="J272">
            <v>39.042000000000002</v>
          </cell>
        </row>
        <row r="273">
          <cell r="B273" t="str">
            <v>51627-001</v>
          </cell>
          <cell r="C273" t="str">
            <v>TAKE 5</v>
          </cell>
          <cell r="D273" t="str">
            <v>AGAINST ALL ODD</v>
          </cell>
          <cell r="E273">
            <v>554</v>
          </cell>
          <cell r="F273">
            <v>111410</v>
          </cell>
          <cell r="G273">
            <v>43466</v>
          </cell>
          <cell r="H273">
            <v>0.55400000000000005</v>
          </cell>
          <cell r="I273">
            <v>111.41</v>
          </cell>
          <cell r="J273">
            <v>43.466000000000001</v>
          </cell>
        </row>
        <row r="274">
          <cell r="B274" t="str">
            <v>51628-001</v>
          </cell>
          <cell r="C274" t="str">
            <v>Z100 JINGLE BALL</v>
          </cell>
          <cell r="D274" t="str">
            <v>Z100 JINGLE BAL</v>
          </cell>
          <cell r="E274">
            <v>13</v>
          </cell>
          <cell r="F274">
            <v>31454</v>
          </cell>
          <cell r="G274">
            <v>21495</v>
          </cell>
          <cell r="H274">
            <v>1.2999999999999999E-2</v>
          </cell>
          <cell r="I274">
            <v>31.454000000000001</v>
          </cell>
          <cell r="J274">
            <v>21.495000000000001</v>
          </cell>
        </row>
        <row r="275">
          <cell r="B275" t="str">
            <v>51629-001</v>
          </cell>
          <cell r="C275" t="str">
            <v>ME, MYSELF &amp; IRENE</v>
          </cell>
          <cell r="D275" t="str">
            <v>ME, MYSELF &amp; IR</v>
          </cell>
          <cell r="E275">
            <v>6636</v>
          </cell>
          <cell r="F275">
            <v>269168</v>
          </cell>
          <cell r="G275">
            <v>139706</v>
          </cell>
          <cell r="H275">
            <v>6.6360000000000001</v>
          </cell>
          <cell r="I275">
            <v>269.16800000000001</v>
          </cell>
          <cell r="J275">
            <v>139.70599999999999</v>
          </cell>
        </row>
        <row r="276">
          <cell r="B276" t="str">
            <v>51635-001</v>
          </cell>
          <cell r="C276" t="str">
            <v>KNODEL</v>
          </cell>
          <cell r="D276" t="str">
            <v>THE WHITE HOLE</v>
          </cell>
          <cell r="E276">
            <v>7</v>
          </cell>
          <cell r="F276">
            <v>242</v>
          </cell>
          <cell r="G276">
            <v>256</v>
          </cell>
          <cell r="H276">
            <v>7.0000000000000001E-3</v>
          </cell>
          <cell r="I276">
            <v>0.24199999999999999</v>
          </cell>
          <cell r="J276">
            <v>0.25600000000000001</v>
          </cell>
        </row>
        <row r="277">
          <cell r="B277" t="str">
            <v>51636-001</v>
          </cell>
          <cell r="C277" t="str">
            <v>CALL FLORENCE POW</v>
          </cell>
          <cell r="D277" t="str">
            <v>THESE ARE THE P</v>
          </cell>
          <cell r="E277">
            <v>2</v>
          </cell>
          <cell r="F277">
            <v>213</v>
          </cell>
          <cell r="G277">
            <v>196</v>
          </cell>
          <cell r="H277">
            <v>2E-3</v>
          </cell>
          <cell r="I277">
            <v>0.21299999999999999</v>
          </cell>
          <cell r="J277">
            <v>0.19600000000000001</v>
          </cell>
        </row>
        <row r="278">
          <cell r="B278" t="str">
            <v>51637-001</v>
          </cell>
          <cell r="C278" t="str">
            <v>TOTALLY HITS 2</v>
          </cell>
          <cell r="D278" t="str">
            <v>TOTALLY HITS 2</v>
          </cell>
          <cell r="E278">
            <v>8314</v>
          </cell>
          <cell r="F278">
            <v>1214005</v>
          </cell>
          <cell r="G278">
            <v>248180</v>
          </cell>
          <cell r="H278">
            <v>8.3140000000000001</v>
          </cell>
          <cell r="I278">
            <v>1214.0050000000001</v>
          </cell>
          <cell r="J278">
            <v>248.18</v>
          </cell>
        </row>
        <row r="279">
          <cell r="B279" t="str">
            <v>51640-001</v>
          </cell>
          <cell r="C279" t="str">
            <v>FLUID OUNCES</v>
          </cell>
          <cell r="D279" t="str">
            <v>BIG NOTEBOOK</v>
          </cell>
          <cell r="E279">
            <v>17</v>
          </cell>
          <cell r="F279">
            <v>48</v>
          </cell>
          <cell r="G279">
            <v>25</v>
          </cell>
          <cell r="H279">
            <v>1.7000000000000001E-2</v>
          </cell>
          <cell r="I279">
            <v>4.8000000000000001E-2</v>
          </cell>
          <cell r="J279">
            <v>2.5000000000000001E-2</v>
          </cell>
        </row>
        <row r="280">
          <cell r="B280" t="str">
            <v>51640-002</v>
          </cell>
          <cell r="C280" t="str">
            <v>FLUID OUNCES</v>
          </cell>
          <cell r="D280" t="str">
            <v>IN THE NEW OLD</v>
          </cell>
          <cell r="E280">
            <v>2</v>
          </cell>
          <cell r="F280">
            <v>20</v>
          </cell>
          <cell r="G280">
            <v>69</v>
          </cell>
          <cell r="H280">
            <v>2E-3</v>
          </cell>
          <cell r="I280">
            <v>0.02</v>
          </cell>
          <cell r="J280">
            <v>6.9000000000000006E-2</v>
          </cell>
        </row>
        <row r="281">
          <cell r="B281" t="str">
            <v>51642-001</v>
          </cell>
          <cell r="C281" t="str">
            <v>COUNT BASS-D</v>
          </cell>
          <cell r="D281" t="str">
            <v>ART FOR SALE</v>
          </cell>
          <cell r="E281">
            <v>3</v>
          </cell>
          <cell r="F281">
            <v>127</v>
          </cell>
          <cell r="G281">
            <v>56</v>
          </cell>
          <cell r="H281">
            <v>3.0000000000000001E-3</v>
          </cell>
          <cell r="I281">
            <v>0.127</v>
          </cell>
          <cell r="J281">
            <v>5.6000000000000001E-2</v>
          </cell>
        </row>
        <row r="282">
          <cell r="B282" t="str">
            <v>51644-001</v>
          </cell>
          <cell r="C282" t="str">
            <v>SELF</v>
          </cell>
          <cell r="D282" t="str">
            <v>BREAKFAST WITH</v>
          </cell>
          <cell r="E282">
            <v>3</v>
          </cell>
          <cell r="F282">
            <v>102</v>
          </cell>
          <cell r="G282">
            <v>0</v>
          </cell>
          <cell r="H282">
            <v>3.0000000000000001E-3</v>
          </cell>
          <cell r="I282">
            <v>0.10199999999999999</v>
          </cell>
          <cell r="J282">
            <v>0</v>
          </cell>
        </row>
        <row r="283">
          <cell r="B283" t="str">
            <v>51655-001</v>
          </cell>
          <cell r="C283" t="str">
            <v>ICONZ</v>
          </cell>
          <cell r="D283" t="str">
            <v>STREET MONEY</v>
          </cell>
          <cell r="E283">
            <v>244334</v>
          </cell>
          <cell r="F283">
            <v>244334</v>
          </cell>
          <cell r="G283">
            <v>99</v>
          </cell>
          <cell r="H283">
            <v>244.334</v>
          </cell>
          <cell r="I283">
            <v>244.334</v>
          </cell>
          <cell r="J283">
            <v>9.9000000000000005E-2</v>
          </cell>
        </row>
        <row r="284">
          <cell r="B284" t="str">
            <v>90110-002</v>
          </cell>
          <cell r="C284" t="str">
            <v>TANGERINE DREAM</v>
          </cell>
          <cell r="D284" t="str">
            <v>EXIT</v>
          </cell>
          <cell r="E284">
            <v>381</v>
          </cell>
          <cell r="F284">
            <v>192224</v>
          </cell>
          <cell r="G284">
            <v>27717</v>
          </cell>
          <cell r="H284">
            <v>0.38100000000000001</v>
          </cell>
          <cell r="I284">
            <v>192.22399999999999</v>
          </cell>
          <cell r="J284">
            <v>27.716999999999999</v>
          </cell>
        </row>
        <row r="285">
          <cell r="B285" t="str">
            <v>90115-001</v>
          </cell>
          <cell r="C285" t="str">
            <v>PIRATES OF PENZ</v>
          </cell>
          <cell r="D285" t="str">
            <v>PIRATES OF PENZ</v>
          </cell>
          <cell r="E285">
            <v>1260</v>
          </cell>
          <cell r="F285">
            <v>147589</v>
          </cell>
          <cell r="G285">
            <v>25642</v>
          </cell>
          <cell r="H285">
            <v>1.26</v>
          </cell>
          <cell r="I285">
            <v>147.589</v>
          </cell>
          <cell r="J285">
            <v>25.641999999999999</v>
          </cell>
        </row>
        <row r="286">
          <cell r="B286" t="str">
            <v>90123-001</v>
          </cell>
          <cell r="C286" t="str">
            <v>APOCALYPSE NOW</v>
          </cell>
          <cell r="D286" t="str">
            <v>APOCALYPSE NOW</v>
          </cell>
          <cell r="E286">
            <v>490</v>
          </cell>
          <cell r="F286">
            <v>248785</v>
          </cell>
          <cell r="G286">
            <v>36614</v>
          </cell>
          <cell r="H286">
            <v>0.49</v>
          </cell>
          <cell r="I286">
            <v>248.785</v>
          </cell>
          <cell r="J286">
            <v>36.613999999999997</v>
          </cell>
        </row>
        <row r="287">
          <cell r="B287" t="str">
            <v>90125-001</v>
          </cell>
          <cell r="C287" t="str">
            <v>TIM BUCKLEY</v>
          </cell>
          <cell r="D287" t="str">
            <v>GOODBYE...AND H</v>
          </cell>
          <cell r="E287">
            <v>365</v>
          </cell>
          <cell r="F287">
            <v>66325</v>
          </cell>
          <cell r="G287">
            <v>8309</v>
          </cell>
          <cell r="H287">
            <v>0.36499999999999999</v>
          </cell>
          <cell r="I287">
            <v>66.325000000000003</v>
          </cell>
          <cell r="J287">
            <v>8.3089999999999993</v>
          </cell>
        </row>
        <row r="288">
          <cell r="B288" t="str">
            <v>90125-002</v>
          </cell>
          <cell r="C288" t="str">
            <v>TIM BUCKLEY</v>
          </cell>
          <cell r="D288" t="str">
            <v>HAPPY / SAD</v>
          </cell>
          <cell r="E288">
            <v>273</v>
          </cell>
          <cell r="F288">
            <v>25982</v>
          </cell>
          <cell r="G288">
            <v>2572</v>
          </cell>
          <cell r="H288">
            <v>0.27300000000000002</v>
          </cell>
          <cell r="I288">
            <v>25.981999999999999</v>
          </cell>
          <cell r="J288">
            <v>2.5720000000000001</v>
          </cell>
        </row>
        <row r="289">
          <cell r="B289" t="str">
            <v>90125-003</v>
          </cell>
          <cell r="C289" t="str">
            <v>TIM BUCKLEY</v>
          </cell>
          <cell r="D289" t="str">
            <v>LORCA</v>
          </cell>
          <cell r="E289">
            <v>2</v>
          </cell>
          <cell r="F289">
            <v>12472</v>
          </cell>
          <cell r="G289">
            <v>2099</v>
          </cell>
          <cell r="H289">
            <v>2E-3</v>
          </cell>
          <cell r="I289">
            <v>12.472</v>
          </cell>
          <cell r="J289">
            <v>2.0990000000000002</v>
          </cell>
        </row>
        <row r="290">
          <cell r="B290" t="str">
            <v>90125-004</v>
          </cell>
          <cell r="C290" t="str">
            <v>TIM BUCKLEY</v>
          </cell>
          <cell r="D290" t="str">
            <v>TIM BUCKLEY</v>
          </cell>
          <cell r="E290">
            <v>9</v>
          </cell>
          <cell r="F290">
            <v>15477</v>
          </cell>
          <cell r="G290">
            <v>2383</v>
          </cell>
          <cell r="H290">
            <v>8.9999999999999993E-3</v>
          </cell>
          <cell r="I290">
            <v>15.477</v>
          </cell>
          <cell r="J290">
            <v>2.383</v>
          </cell>
        </row>
        <row r="291">
          <cell r="B291" t="str">
            <v>90133-001</v>
          </cell>
          <cell r="C291" t="str">
            <v>HEAVY METAL</v>
          </cell>
          <cell r="D291" t="str">
            <v>HEAVY METAL</v>
          </cell>
          <cell r="E291">
            <v>1758</v>
          </cell>
          <cell r="F291">
            <v>1160138</v>
          </cell>
          <cell r="G291">
            <v>154720</v>
          </cell>
          <cell r="H291">
            <v>1.758</v>
          </cell>
          <cell r="I291">
            <v>1160.1379999999999</v>
          </cell>
          <cell r="J291">
            <v>154.72</v>
          </cell>
        </row>
        <row r="292">
          <cell r="B292" t="str">
            <v>90237-001</v>
          </cell>
          <cell r="C292" t="str">
            <v>REGGAE TRIBUTE</v>
          </cell>
          <cell r="D292" t="str">
            <v>A TRIBUTE TO BO</v>
          </cell>
          <cell r="E292">
            <v>481</v>
          </cell>
          <cell r="F292">
            <v>205835</v>
          </cell>
          <cell r="G292">
            <v>27461</v>
          </cell>
          <cell r="H292">
            <v>0.48099999999999998</v>
          </cell>
          <cell r="I292">
            <v>205.83500000000001</v>
          </cell>
          <cell r="J292">
            <v>27.460999999999999</v>
          </cell>
        </row>
        <row r="293">
          <cell r="B293" t="str">
            <v>90246-001</v>
          </cell>
          <cell r="C293" t="str">
            <v>X</v>
          </cell>
          <cell r="D293" t="str">
            <v>UNDER THE BIG B</v>
          </cell>
          <cell r="E293">
            <v>336</v>
          </cell>
          <cell r="F293">
            <v>205623</v>
          </cell>
          <cell r="G293">
            <v>31102</v>
          </cell>
          <cell r="H293">
            <v>0.33600000000000002</v>
          </cell>
          <cell r="I293">
            <v>205.62299999999999</v>
          </cell>
          <cell r="J293">
            <v>31.102</v>
          </cell>
        </row>
        <row r="294">
          <cell r="B294" t="str">
            <v>90246-002</v>
          </cell>
          <cell r="C294" t="str">
            <v>X</v>
          </cell>
          <cell r="D294" t="str">
            <v>MORE FUN IN THE</v>
          </cell>
          <cell r="E294">
            <v>350</v>
          </cell>
          <cell r="F294">
            <v>202556</v>
          </cell>
          <cell r="G294">
            <v>29317</v>
          </cell>
          <cell r="H294">
            <v>0.35</v>
          </cell>
          <cell r="I294">
            <v>202.55600000000001</v>
          </cell>
          <cell r="J294">
            <v>29.317</v>
          </cell>
        </row>
        <row r="295">
          <cell r="B295" t="str">
            <v>90246-005</v>
          </cell>
          <cell r="C295" t="str">
            <v>X</v>
          </cell>
          <cell r="D295" t="str">
            <v>AIN'T LOVE GRAN</v>
          </cell>
          <cell r="E295">
            <v>111</v>
          </cell>
          <cell r="F295">
            <v>148865</v>
          </cell>
          <cell r="G295">
            <v>55008</v>
          </cell>
          <cell r="H295">
            <v>0.111</v>
          </cell>
          <cell r="I295">
            <v>148.86500000000001</v>
          </cell>
          <cell r="J295">
            <v>55.008000000000003</v>
          </cell>
        </row>
        <row r="296">
          <cell r="B296" t="str">
            <v>90246-006</v>
          </cell>
          <cell r="C296" t="str">
            <v>X</v>
          </cell>
          <cell r="D296" t="str">
            <v>SEE HOW WE ARE</v>
          </cell>
          <cell r="E296">
            <v>131</v>
          </cell>
          <cell r="F296">
            <v>133216</v>
          </cell>
          <cell r="G296">
            <v>38767</v>
          </cell>
          <cell r="H296">
            <v>0.13100000000000001</v>
          </cell>
          <cell r="I296">
            <v>133.21600000000001</v>
          </cell>
          <cell r="J296">
            <v>38.767000000000003</v>
          </cell>
        </row>
        <row r="297">
          <cell r="B297" t="str">
            <v>90246-007</v>
          </cell>
          <cell r="C297" t="str">
            <v>X</v>
          </cell>
          <cell r="D297" t="str">
            <v>LIVE FROM THE W</v>
          </cell>
          <cell r="E297">
            <v>151</v>
          </cell>
          <cell r="F297">
            <v>100869</v>
          </cell>
          <cell r="G297">
            <v>30688</v>
          </cell>
          <cell r="H297">
            <v>0.151</v>
          </cell>
          <cell r="I297">
            <v>100.869</v>
          </cell>
          <cell r="J297">
            <v>30.687999999999999</v>
          </cell>
        </row>
        <row r="298">
          <cell r="B298" t="str">
            <v>90246-008</v>
          </cell>
          <cell r="C298" t="str">
            <v>X</v>
          </cell>
          <cell r="D298" t="str">
            <v>BACK AND BEYOND</v>
          </cell>
          <cell r="E298">
            <v>842</v>
          </cell>
          <cell r="F298">
            <v>46783</v>
          </cell>
          <cell r="G298">
            <v>8664</v>
          </cell>
          <cell r="H298">
            <v>0.84199999999999997</v>
          </cell>
          <cell r="I298">
            <v>46.783000000000001</v>
          </cell>
          <cell r="J298">
            <v>8.6639999999999997</v>
          </cell>
        </row>
        <row r="299">
          <cell r="B299" t="str">
            <v>90284-001</v>
          </cell>
          <cell r="C299" t="str">
            <v>STOOGES</v>
          </cell>
          <cell r="D299" t="str">
            <v>FUN HOUSE</v>
          </cell>
          <cell r="E299">
            <v>1011</v>
          </cell>
          <cell r="F299">
            <v>119364</v>
          </cell>
          <cell r="G299">
            <v>14936</v>
          </cell>
          <cell r="H299">
            <v>1.0109999999999999</v>
          </cell>
          <cell r="I299">
            <v>119.364</v>
          </cell>
          <cell r="J299">
            <v>14.936</v>
          </cell>
        </row>
        <row r="300">
          <cell r="B300" t="str">
            <v>90284-002</v>
          </cell>
          <cell r="C300" t="str">
            <v>STOOGES</v>
          </cell>
          <cell r="D300" t="str">
            <v>STOOGES THE</v>
          </cell>
          <cell r="E300">
            <v>872</v>
          </cell>
          <cell r="F300">
            <v>132780</v>
          </cell>
          <cell r="G300">
            <v>13332</v>
          </cell>
          <cell r="H300">
            <v>0.872</v>
          </cell>
          <cell r="I300">
            <v>132.78</v>
          </cell>
          <cell r="J300">
            <v>13.332000000000001</v>
          </cell>
        </row>
        <row r="301">
          <cell r="B301" t="str">
            <v>90288-002</v>
          </cell>
          <cell r="C301" t="str">
            <v>JIMMY WEBB</v>
          </cell>
          <cell r="D301" t="str">
            <v>JIMMY WEBB</v>
          </cell>
          <cell r="E301">
            <v>94</v>
          </cell>
          <cell r="F301">
            <v>23194</v>
          </cell>
          <cell r="G301">
            <v>11007</v>
          </cell>
          <cell r="H301">
            <v>9.4E-2</v>
          </cell>
          <cell r="I301">
            <v>23.193999999999999</v>
          </cell>
          <cell r="J301">
            <v>11.007</v>
          </cell>
        </row>
        <row r="302">
          <cell r="B302" t="str">
            <v>90295-001</v>
          </cell>
          <cell r="C302" t="str">
            <v>DINER SOUNDTRACK</v>
          </cell>
          <cell r="D302" t="str">
            <v>DINER</v>
          </cell>
          <cell r="E302">
            <v>167</v>
          </cell>
          <cell r="F302">
            <v>81852</v>
          </cell>
          <cell r="G302">
            <v>21933</v>
          </cell>
          <cell r="H302">
            <v>0.16700000000000001</v>
          </cell>
          <cell r="I302">
            <v>81.852000000000004</v>
          </cell>
          <cell r="J302">
            <v>21.933</v>
          </cell>
        </row>
        <row r="303">
          <cell r="B303" t="str">
            <v>90299-001</v>
          </cell>
          <cell r="C303" t="str">
            <v>STEEL PULSE</v>
          </cell>
          <cell r="D303" t="str">
            <v>TRUE DEMOCRACY</v>
          </cell>
          <cell r="E303">
            <v>2034</v>
          </cell>
          <cell r="F303">
            <v>532781</v>
          </cell>
          <cell r="G303">
            <v>38404</v>
          </cell>
          <cell r="H303">
            <v>2.0339999999999998</v>
          </cell>
          <cell r="I303">
            <v>532.78099999999995</v>
          </cell>
          <cell r="J303">
            <v>38.404000000000003</v>
          </cell>
        </row>
        <row r="304">
          <cell r="B304" t="str">
            <v>90299-002</v>
          </cell>
          <cell r="C304" t="str">
            <v>STEEL PULSE</v>
          </cell>
          <cell r="D304" t="str">
            <v>EARTH CRISIS</v>
          </cell>
          <cell r="E304">
            <v>2119</v>
          </cell>
          <cell r="F304">
            <v>600680</v>
          </cell>
          <cell r="G304">
            <v>40114</v>
          </cell>
          <cell r="H304">
            <v>2.1190000000000002</v>
          </cell>
          <cell r="I304">
            <v>600.67999999999995</v>
          </cell>
          <cell r="J304">
            <v>40.113999999999997</v>
          </cell>
        </row>
        <row r="305">
          <cell r="B305" t="str">
            <v>90299-003</v>
          </cell>
          <cell r="C305" t="str">
            <v>STEEL PULSE</v>
          </cell>
          <cell r="D305" t="str">
            <v>BABYLON THE BAN</v>
          </cell>
          <cell r="E305">
            <v>399</v>
          </cell>
          <cell r="F305">
            <v>275529</v>
          </cell>
          <cell r="G305">
            <v>35776</v>
          </cell>
          <cell r="H305">
            <v>0.39900000000000002</v>
          </cell>
          <cell r="I305">
            <v>275.529</v>
          </cell>
          <cell r="J305">
            <v>35.776000000000003</v>
          </cell>
        </row>
        <row r="306">
          <cell r="B306" t="str">
            <v>90299-004</v>
          </cell>
          <cell r="C306" t="str">
            <v>STEEL PULSE</v>
          </cell>
          <cell r="D306" t="str">
            <v>SMASH HITS</v>
          </cell>
          <cell r="E306">
            <v>4193</v>
          </cell>
          <cell r="F306">
            <v>235587</v>
          </cell>
          <cell r="G306">
            <v>13738</v>
          </cell>
          <cell r="H306">
            <v>4.1929999999999996</v>
          </cell>
          <cell r="I306">
            <v>235.58699999999999</v>
          </cell>
          <cell r="J306">
            <v>13.738</v>
          </cell>
        </row>
        <row r="307">
          <cell r="B307" t="str">
            <v>90300-001</v>
          </cell>
          <cell r="C307" t="str">
            <v>FAST TIMES</v>
          </cell>
          <cell r="D307" t="str">
            <v>FAST TIMES AT</v>
          </cell>
          <cell r="E307">
            <v>1523</v>
          </cell>
          <cell r="F307">
            <v>449399</v>
          </cell>
          <cell r="G307">
            <v>128649</v>
          </cell>
          <cell r="H307">
            <v>1.5229999999999999</v>
          </cell>
          <cell r="I307">
            <v>449.399</v>
          </cell>
          <cell r="J307">
            <v>128.649</v>
          </cell>
        </row>
        <row r="308">
          <cell r="B308" t="str">
            <v>90317-001</v>
          </cell>
          <cell r="C308" t="str">
            <v>LOVIN SPOONFUL</v>
          </cell>
          <cell r="D308" t="str">
            <v>WHAT'S SHAKIN</v>
          </cell>
          <cell r="E308">
            <v>22</v>
          </cell>
          <cell r="F308">
            <v>10488</v>
          </cell>
          <cell r="G308">
            <v>5712</v>
          </cell>
          <cell r="H308">
            <v>2.1999999999999999E-2</v>
          </cell>
          <cell r="I308">
            <v>10.488</v>
          </cell>
          <cell r="J308">
            <v>5.7119999999999997</v>
          </cell>
        </row>
        <row r="309">
          <cell r="B309" t="str">
            <v>90318-015</v>
          </cell>
          <cell r="C309" t="str">
            <v>SOUND EFFECTS</v>
          </cell>
          <cell r="D309" t="str">
            <v>SOUND EFFECTS 1</v>
          </cell>
          <cell r="E309">
            <v>480</v>
          </cell>
          <cell r="F309">
            <v>54425</v>
          </cell>
          <cell r="G309">
            <v>3836</v>
          </cell>
          <cell r="H309">
            <v>0.48</v>
          </cell>
          <cell r="I309">
            <v>54.424999999999997</v>
          </cell>
          <cell r="J309">
            <v>3.8359999999999999</v>
          </cell>
        </row>
        <row r="310">
          <cell r="B310" t="str">
            <v>90318-016</v>
          </cell>
          <cell r="C310" t="str">
            <v>SOUND EFFECTS</v>
          </cell>
          <cell r="D310" t="str">
            <v>SOUND EFFECTS 2</v>
          </cell>
          <cell r="E310">
            <v>257</v>
          </cell>
          <cell r="F310">
            <v>51274</v>
          </cell>
          <cell r="G310">
            <v>4334</v>
          </cell>
          <cell r="H310">
            <v>0.25700000000000001</v>
          </cell>
          <cell r="I310">
            <v>51.274000000000001</v>
          </cell>
          <cell r="J310">
            <v>4.3339999999999996</v>
          </cell>
        </row>
        <row r="311">
          <cell r="B311" t="str">
            <v>90318-017</v>
          </cell>
          <cell r="C311" t="str">
            <v>SOUND EFFECTS</v>
          </cell>
          <cell r="D311" t="str">
            <v>SOUND EFFECTS 3</v>
          </cell>
          <cell r="E311">
            <v>597</v>
          </cell>
          <cell r="F311">
            <v>76863</v>
          </cell>
          <cell r="G311">
            <v>4164</v>
          </cell>
          <cell r="H311">
            <v>0.59699999999999998</v>
          </cell>
          <cell r="I311">
            <v>76.863</v>
          </cell>
          <cell r="J311">
            <v>4.1639999999999997</v>
          </cell>
        </row>
        <row r="312">
          <cell r="B312" t="str">
            <v>90318-018</v>
          </cell>
          <cell r="C312" t="str">
            <v>SOUND EFFECTS</v>
          </cell>
          <cell r="D312" t="str">
            <v>VOLUME 4</v>
          </cell>
          <cell r="E312">
            <v>335</v>
          </cell>
          <cell r="F312">
            <v>21042</v>
          </cell>
          <cell r="G312">
            <v>2290</v>
          </cell>
          <cell r="H312">
            <v>0.33500000000000002</v>
          </cell>
          <cell r="I312">
            <v>21.042000000000002</v>
          </cell>
          <cell r="J312">
            <v>2.29</v>
          </cell>
        </row>
        <row r="313">
          <cell r="B313" t="str">
            <v>90335-001</v>
          </cell>
          <cell r="C313" t="str">
            <v>JIMMY SMITH</v>
          </cell>
          <cell r="D313" t="str">
            <v>SMITH/BENSON</v>
          </cell>
          <cell r="E313">
            <v>120</v>
          </cell>
          <cell r="F313">
            <v>72544</v>
          </cell>
          <cell r="G313">
            <v>12295</v>
          </cell>
          <cell r="H313">
            <v>0.12</v>
          </cell>
          <cell r="I313">
            <v>72.543999999999997</v>
          </cell>
          <cell r="J313">
            <v>12.295</v>
          </cell>
        </row>
        <row r="314">
          <cell r="B314" t="str">
            <v>90361-002</v>
          </cell>
          <cell r="C314" t="str">
            <v>STEPS AHEAD</v>
          </cell>
          <cell r="D314" t="str">
            <v>MODERN TIMES</v>
          </cell>
          <cell r="E314">
            <v>149</v>
          </cell>
          <cell r="F314">
            <v>96558</v>
          </cell>
          <cell r="G314">
            <v>17499</v>
          </cell>
          <cell r="H314">
            <v>0.14899999999999999</v>
          </cell>
          <cell r="I314">
            <v>96.558000000000007</v>
          </cell>
          <cell r="J314">
            <v>17.498999999999999</v>
          </cell>
        </row>
        <row r="315">
          <cell r="B315" t="str">
            <v>90766-001</v>
          </cell>
          <cell r="C315" t="str">
            <v>URBAN COWBOY</v>
          </cell>
          <cell r="D315" t="str">
            <v>URBAN COWBOY</v>
          </cell>
          <cell r="E315">
            <v>18453</v>
          </cell>
          <cell r="F315">
            <v>2822618</v>
          </cell>
          <cell r="G315">
            <v>247823</v>
          </cell>
          <cell r="H315">
            <v>18.452999999999999</v>
          </cell>
          <cell r="I315">
            <v>2822.6179999999999</v>
          </cell>
          <cell r="J315">
            <v>247.82300000000001</v>
          </cell>
        </row>
        <row r="316">
          <cell r="B316" t="str">
            <v>90774-001</v>
          </cell>
          <cell r="C316" t="str">
            <v>THE CARS</v>
          </cell>
          <cell r="D316" t="str">
            <v>THE CARS</v>
          </cell>
          <cell r="E316">
            <v>13582</v>
          </cell>
          <cell r="F316">
            <v>5620720</v>
          </cell>
          <cell r="G316">
            <v>288168</v>
          </cell>
          <cell r="H316">
            <v>13.582000000000001</v>
          </cell>
          <cell r="I316">
            <v>5620.72</v>
          </cell>
          <cell r="J316">
            <v>288.16800000000001</v>
          </cell>
        </row>
        <row r="317">
          <cell r="B317" t="str">
            <v>90774-002</v>
          </cell>
          <cell r="C317" t="str">
            <v>THE CARS</v>
          </cell>
          <cell r="D317" t="str">
            <v>CANDY-O</v>
          </cell>
          <cell r="E317">
            <v>2485</v>
          </cell>
          <cell r="F317">
            <v>2898025</v>
          </cell>
          <cell r="G317">
            <v>216505</v>
          </cell>
          <cell r="H317">
            <v>2.4849999999999999</v>
          </cell>
          <cell r="I317">
            <v>2898.0250000000001</v>
          </cell>
          <cell r="J317">
            <v>216.505</v>
          </cell>
        </row>
        <row r="318">
          <cell r="B318" t="str">
            <v>90774-003</v>
          </cell>
          <cell r="C318" t="str">
            <v>THE CARS</v>
          </cell>
          <cell r="D318" t="str">
            <v>PANORAMA</v>
          </cell>
          <cell r="E318">
            <v>1139</v>
          </cell>
          <cell r="F318">
            <v>1222400</v>
          </cell>
          <cell r="G318">
            <v>236686</v>
          </cell>
          <cell r="H318">
            <v>1.139</v>
          </cell>
          <cell r="I318">
            <v>1222.4000000000001</v>
          </cell>
          <cell r="J318">
            <v>236.68600000000001</v>
          </cell>
        </row>
        <row r="319">
          <cell r="B319" t="str">
            <v>90774-004</v>
          </cell>
          <cell r="C319" t="str">
            <v>THE CARS</v>
          </cell>
          <cell r="D319" t="str">
            <v>SHAKE IT UP</v>
          </cell>
          <cell r="E319">
            <v>510</v>
          </cell>
          <cell r="F319">
            <v>1791860</v>
          </cell>
          <cell r="G319">
            <v>229194</v>
          </cell>
          <cell r="H319">
            <v>0.51</v>
          </cell>
          <cell r="I319">
            <v>1791.86</v>
          </cell>
          <cell r="J319">
            <v>229.19399999999999</v>
          </cell>
        </row>
        <row r="320">
          <cell r="B320" t="str">
            <v>90774-005</v>
          </cell>
          <cell r="C320" t="str">
            <v>THE CARS</v>
          </cell>
          <cell r="D320" t="str">
            <v>HEARTBEAT CITY</v>
          </cell>
          <cell r="E320">
            <v>1216</v>
          </cell>
          <cell r="F320">
            <v>3492752</v>
          </cell>
          <cell r="G320">
            <v>209613</v>
          </cell>
          <cell r="H320">
            <v>1.216</v>
          </cell>
          <cell r="I320">
            <v>3492.752</v>
          </cell>
          <cell r="J320">
            <v>209.613</v>
          </cell>
        </row>
        <row r="321">
          <cell r="B321" t="str">
            <v>90774-006</v>
          </cell>
          <cell r="C321" t="str">
            <v>THE CARS</v>
          </cell>
          <cell r="D321" t="str">
            <v>CARS / CANDY-O</v>
          </cell>
          <cell r="E321">
            <v>78</v>
          </cell>
          <cell r="F321">
            <v>172676</v>
          </cell>
          <cell r="G321">
            <v>10589</v>
          </cell>
          <cell r="H321">
            <v>7.8E-2</v>
          </cell>
          <cell r="I321">
            <v>172.67599999999999</v>
          </cell>
          <cell r="J321">
            <v>10.589</v>
          </cell>
        </row>
        <row r="322">
          <cell r="B322" t="str">
            <v>90774-007</v>
          </cell>
          <cell r="C322" t="str">
            <v>THE CARS</v>
          </cell>
          <cell r="D322" t="str">
            <v>THE CARS GREATE</v>
          </cell>
          <cell r="E322">
            <v>15924</v>
          </cell>
          <cell r="F322">
            <v>3648339</v>
          </cell>
          <cell r="G322">
            <v>260912</v>
          </cell>
          <cell r="H322">
            <v>15.923999999999999</v>
          </cell>
          <cell r="I322">
            <v>3648.3389999999999</v>
          </cell>
          <cell r="J322">
            <v>260.91199999999998</v>
          </cell>
        </row>
        <row r="323">
          <cell r="B323" t="str">
            <v>90789-001</v>
          </cell>
          <cell r="C323" t="str">
            <v>EAGLES</v>
          </cell>
          <cell r="D323" t="str">
            <v>EAGLES</v>
          </cell>
          <cell r="E323">
            <v>1055</v>
          </cell>
          <cell r="F323">
            <v>1547244</v>
          </cell>
          <cell r="G323">
            <v>174658</v>
          </cell>
          <cell r="H323">
            <v>1.0549999999999999</v>
          </cell>
          <cell r="I323">
            <v>1547.2439999999999</v>
          </cell>
          <cell r="J323">
            <v>174.65799999999999</v>
          </cell>
        </row>
        <row r="324">
          <cell r="B324" t="str">
            <v>90789-002</v>
          </cell>
          <cell r="C324" t="str">
            <v>EAGLES</v>
          </cell>
          <cell r="D324" t="str">
            <v>DESPERADO</v>
          </cell>
          <cell r="E324">
            <v>3230</v>
          </cell>
          <cell r="F324">
            <v>2174164</v>
          </cell>
          <cell r="G324">
            <v>197212</v>
          </cell>
          <cell r="H324">
            <v>3.23</v>
          </cell>
          <cell r="I324">
            <v>2174.1640000000002</v>
          </cell>
          <cell r="J324">
            <v>197.21199999999999</v>
          </cell>
        </row>
        <row r="325">
          <cell r="B325" t="str">
            <v>90789-003</v>
          </cell>
          <cell r="C325" t="str">
            <v>EAGLES</v>
          </cell>
          <cell r="D325" t="str">
            <v>ON THE BORDER</v>
          </cell>
          <cell r="E325">
            <v>1158</v>
          </cell>
          <cell r="F325">
            <v>2158974</v>
          </cell>
          <cell r="G325">
            <v>219163</v>
          </cell>
          <cell r="H325">
            <v>1.1579999999999999</v>
          </cell>
          <cell r="I325">
            <v>2158.9740000000002</v>
          </cell>
          <cell r="J325">
            <v>219.16300000000001</v>
          </cell>
        </row>
        <row r="326">
          <cell r="B326" t="str">
            <v>90789-004</v>
          </cell>
          <cell r="C326" t="str">
            <v>EAGLES</v>
          </cell>
          <cell r="D326" t="str">
            <v>ONE OF THESE NI</v>
          </cell>
          <cell r="E326">
            <v>1029</v>
          </cell>
          <cell r="F326">
            <v>3226351</v>
          </cell>
          <cell r="G326">
            <v>223470</v>
          </cell>
          <cell r="H326">
            <v>1.0289999999999999</v>
          </cell>
          <cell r="I326">
            <v>3226.3510000000001</v>
          </cell>
          <cell r="J326">
            <v>223.47</v>
          </cell>
        </row>
        <row r="327">
          <cell r="B327" t="str">
            <v>90789-005</v>
          </cell>
          <cell r="C327" t="str">
            <v>EAGLES</v>
          </cell>
          <cell r="D327" t="str">
            <v>HOTEL CALIFORNI</v>
          </cell>
          <cell r="E327">
            <v>30862</v>
          </cell>
          <cell r="F327">
            <v>10248316</v>
          </cell>
          <cell r="G327">
            <v>671130</v>
          </cell>
          <cell r="H327">
            <v>30.861999999999998</v>
          </cell>
          <cell r="I327">
            <v>10248.316000000001</v>
          </cell>
          <cell r="J327">
            <v>671.13</v>
          </cell>
        </row>
        <row r="328">
          <cell r="B328" t="str">
            <v>90789-006</v>
          </cell>
          <cell r="C328" t="str">
            <v>EAGLES</v>
          </cell>
          <cell r="D328" t="str">
            <v>THEIR GREATEST</v>
          </cell>
          <cell r="E328">
            <v>62136</v>
          </cell>
          <cell r="F328">
            <v>14570497</v>
          </cell>
          <cell r="G328">
            <v>495659</v>
          </cell>
          <cell r="H328">
            <v>62.136000000000003</v>
          </cell>
          <cell r="I328">
            <v>14570.496999999999</v>
          </cell>
          <cell r="J328">
            <v>495.65899999999999</v>
          </cell>
        </row>
        <row r="329">
          <cell r="B329" t="str">
            <v>90789-008</v>
          </cell>
          <cell r="C329" t="str">
            <v>EAGLES</v>
          </cell>
          <cell r="D329" t="str">
            <v>LIVE</v>
          </cell>
          <cell r="E329">
            <v>9707</v>
          </cell>
          <cell r="F329">
            <v>2836480</v>
          </cell>
          <cell r="G329">
            <v>281431</v>
          </cell>
          <cell r="H329">
            <v>9.7070000000000007</v>
          </cell>
          <cell r="I329">
            <v>2836.48</v>
          </cell>
          <cell r="J329">
            <v>281.43099999999998</v>
          </cell>
        </row>
        <row r="330">
          <cell r="B330" t="str">
            <v>90789-009</v>
          </cell>
          <cell r="C330" t="str">
            <v>EAGLES</v>
          </cell>
          <cell r="D330" t="str">
            <v>THE LONG RUN</v>
          </cell>
          <cell r="E330">
            <v>3361</v>
          </cell>
          <cell r="F330">
            <v>5010301</v>
          </cell>
          <cell r="G330">
            <v>435084</v>
          </cell>
          <cell r="H330">
            <v>3.3610000000000002</v>
          </cell>
          <cell r="I330">
            <v>5010.3010000000004</v>
          </cell>
          <cell r="J330">
            <v>435.084</v>
          </cell>
        </row>
        <row r="331">
          <cell r="B331" t="str">
            <v>90789-010</v>
          </cell>
          <cell r="C331" t="str">
            <v>EAGLES</v>
          </cell>
          <cell r="D331" t="str">
            <v>GREATEST HITS 2</v>
          </cell>
          <cell r="E331">
            <v>32775</v>
          </cell>
          <cell r="F331">
            <v>4753787</v>
          </cell>
          <cell r="G331">
            <v>322760</v>
          </cell>
          <cell r="H331">
            <v>32.774999999999999</v>
          </cell>
          <cell r="I331">
            <v>4753.7870000000003</v>
          </cell>
          <cell r="J331">
            <v>322.76</v>
          </cell>
        </row>
        <row r="332">
          <cell r="B332" t="str">
            <v>90789-020</v>
          </cell>
          <cell r="C332" t="str">
            <v>EAGLES</v>
          </cell>
          <cell r="D332" t="str">
            <v>BOXED SET</v>
          </cell>
          <cell r="E332">
            <v>57755</v>
          </cell>
          <cell r="F332">
            <v>250781</v>
          </cell>
          <cell r="G332">
            <v>3215</v>
          </cell>
          <cell r="H332">
            <v>57.755000000000003</v>
          </cell>
          <cell r="I332">
            <v>250.78100000000001</v>
          </cell>
          <cell r="J332">
            <v>3.2149999999999999</v>
          </cell>
        </row>
        <row r="333">
          <cell r="B333" t="str">
            <v>90828-001</v>
          </cell>
          <cell r="C333" t="str">
            <v>LOVE</v>
          </cell>
          <cell r="D333" t="str">
            <v>FOREVER CHANGES</v>
          </cell>
          <cell r="E333">
            <v>598</v>
          </cell>
          <cell r="F333">
            <v>97466</v>
          </cell>
          <cell r="G333">
            <v>11796</v>
          </cell>
          <cell r="H333">
            <v>0.59799999999999998</v>
          </cell>
          <cell r="I333">
            <v>97.465999999999994</v>
          </cell>
          <cell r="J333">
            <v>11.795999999999999</v>
          </cell>
        </row>
        <row r="334">
          <cell r="B334" t="str">
            <v>90828-005</v>
          </cell>
          <cell r="C334" t="str">
            <v>LOVE</v>
          </cell>
          <cell r="D334" t="str">
            <v>DA CAPO</v>
          </cell>
          <cell r="E334">
            <v>8</v>
          </cell>
          <cell r="F334">
            <v>23443</v>
          </cell>
          <cell r="G334">
            <v>3611</v>
          </cell>
          <cell r="H334">
            <v>8.0000000000000002E-3</v>
          </cell>
          <cell r="I334">
            <v>23.443000000000001</v>
          </cell>
          <cell r="J334">
            <v>3.6110000000000002</v>
          </cell>
        </row>
        <row r="335">
          <cell r="B335" t="str">
            <v>90840-001</v>
          </cell>
          <cell r="C335" t="str">
            <v>MC 5</v>
          </cell>
          <cell r="D335" t="str">
            <v>KICK OUT THE JA</v>
          </cell>
          <cell r="E335">
            <v>1170</v>
          </cell>
          <cell r="F335">
            <v>73945</v>
          </cell>
          <cell r="G335">
            <v>11824</v>
          </cell>
          <cell r="H335">
            <v>1.17</v>
          </cell>
          <cell r="I335">
            <v>73.944999999999993</v>
          </cell>
          <cell r="J335">
            <v>11.824</v>
          </cell>
        </row>
        <row r="336">
          <cell r="B336" t="str">
            <v>90849-004</v>
          </cell>
          <cell r="C336" t="str">
            <v>PHIL OCHS</v>
          </cell>
          <cell r="D336" t="str">
            <v>COMPILATION</v>
          </cell>
          <cell r="E336">
            <v>393</v>
          </cell>
          <cell r="F336">
            <v>45245</v>
          </cell>
          <cell r="G336">
            <v>9624</v>
          </cell>
          <cell r="H336">
            <v>0.39300000000000002</v>
          </cell>
          <cell r="I336">
            <v>45.244999999999997</v>
          </cell>
          <cell r="J336">
            <v>9.6240000000000006</v>
          </cell>
        </row>
        <row r="337">
          <cell r="B337" t="str">
            <v>90859-001</v>
          </cell>
          <cell r="C337" t="str">
            <v>JOHN PRINE</v>
          </cell>
          <cell r="D337" t="str">
            <v>BRUISED ORANGE</v>
          </cell>
          <cell r="E337">
            <v>27</v>
          </cell>
          <cell r="F337">
            <v>214765</v>
          </cell>
          <cell r="G337">
            <v>31592</v>
          </cell>
          <cell r="H337">
            <v>2.7E-2</v>
          </cell>
          <cell r="I337">
            <v>214.76499999999999</v>
          </cell>
          <cell r="J337">
            <v>31.591999999999999</v>
          </cell>
        </row>
        <row r="338">
          <cell r="B338" t="str">
            <v>90859-003</v>
          </cell>
          <cell r="C338" t="str">
            <v>JOHN PRINE</v>
          </cell>
          <cell r="D338" t="str">
            <v>STORM WINDOWS</v>
          </cell>
          <cell r="E338">
            <v>4</v>
          </cell>
          <cell r="F338">
            <v>86418</v>
          </cell>
          <cell r="G338">
            <v>16869</v>
          </cell>
          <cell r="H338">
            <v>4.0000000000000001E-3</v>
          </cell>
          <cell r="I338">
            <v>86.418000000000006</v>
          </cell>
          <cell r="J338">
            <v>16.869</v>
          </cell>
        </row>
        <row r="339">
          <cell r="B339" t="str">
            <v>90868-006</v>
          </cell>
          <cell r="C339" t="str">
            <v>PATRICE RUSHEN</v>
          </cell>
          <cell r="D339" t="str">
            <v>ANTHOLOGY OF PA</v>
          </cell>
          <cell r="E339">
            <v>54</v>
          </cell>
          <cell r="F339">
            <v>84536</v>
          </cell>
          <cell r="G339">
            <v>34644</v>
          </cell>
          <cell r="H339">
            <v>5.3999999999999999E-2</v>
          </cell>
          <cell r="I339">
            <v>84.536000000000001</v>
          </cell>
          <cell r="J339">
            <v>34.643999999999998</v>
          </cell>
        </row>
        <row r="340">
          <cell r="B340" t="str">
            <v>90892-001</v>
          </cell>
          <cell r="C340" t="str">
            <v>TOM WAITS</v>
          </cell>
          <cell r="D340" t="str">
            <v>CLOSING TIME</v>
          </cell>
          <cell r="E340">
            <v>5256</v>
          </cell>
          <cell r="F340">
            <v>344517</v>
          </cell>
          <cell r="G340">
            <v>25453</v>
          </cell>
          <cell r="H340">
            <v>5.2560000000000002</v>
          </cell>
          <cell r="I340">
            <v>344.517</v>
          </cell>
          <cell r="J340">
            <v>25.452999999999999</v>
          </cell>
        </row>
        <row r="341">
          <cell r="B341" t="str">
            <v>90892-002</v>
          </cell>
          <cell r="C341" t="str">
            <v>TOM WAITS</v>
          </cell>
          <cell r="D341" t="str">
            <v>THE HEART OF SA</v>
          </cell>
          <cell r="E341">
            <v>5497</v>
          </cell>
          <cell r="F341">
            <v>380997</v>
          </cell>
          <cell r="G341">
            <v>31182</v>
          </cell>
          <cell r="H341">
            <v>5.4969999999999999</v>
          </cell>
          <cell r="I341">
            <v>380.99700000000001</v>
          </cell>
          <cell r="J341">
            <v>31.181999999999999</v>
          </cell>
        </row>
        <row r="342">
          <cell r="B342" t="str">
            <v>90892-003</v>
          </cell>
          <cell r="C342" t="str">
            <v>TOM WAITS</v>
          </cell>
          <cell r="D342" t="str">
            <v>NIGHTHAWKS AT T</v>
          </cell>
          <cell r="E342">
            <v>2368</v>
          </cell>
          <cell r="F342">
            <v>382517</v>
          </cell>
          <cell r="G342">
            <v>39678</v>
          </cell>
          <cell r="H342">
            <v>2.3679999999999999</v>
          </cell>
          <cell r="I342">
            <v>382.517</v>
          </cell>
          <cell r="J342">
            <v>39.677999999999997</v>
          </cell>
        </row>
        <row r="343">
          <cell r="B343" t="str">
            <v>90892-004</v>
          </cell>
          <cell r="C343" t="str">
            <v>TOM WAITS</v>
          </cell>
          <cell r="D343" t="str">
            <v>SMALL CHANGE</v>
          </cell>
          <cell r="E343">
            <v>5314</v>
          </cell>
          <cell r="F343">
            <v>476259</v>
          </cell>
          <cell r="G343">
            <v>43057</v>
          </cell>
          <cell r="H343">
            <v>5.3140000000000001</v>
          </cell>
          <cell r="I343">
            <v>476.25900000000001</v>
          </cell>
          <cell r="J343">
            <v>43.057000000000002</v>
          </cell>
        </row>
        <row r="344">
          <cell r="B344" t="str">
            <v>90892-005</v>
          </cell>
          <cell r="C344" t="str">
            <v>TOM WAITS</v>
          </cell>
          <cell r="D344" t="str">
            <v>FOREIGN AFFAIRS</v>
          </cell>
          <cell r="E344">
            <v>1662</v>
          </cell>
          <cell r="F344">
            <v>204475</v>
          </cell>
          <cell r="G344">
            <v>38211</v>
          </cell>
          <cell r="H344">
            <v>1.6619999999999999</v>
          </cell>
          <cell r="I344">
            <v>204.47499999999999</v>
          </cell>
          <cell r="J344">
            <v>38.210999999999999</v>
          </cell>
        </row>
        <row r="345">
          <cell r="B345" t="str">
            <v>90892-006</v>
          </cell>
          <cell r="C345" t="str">
            <v>TOM WAITS</v>
          </cell>
          <cell r="D345" t="str">
            <v>BLUE VALENTINE</v>
          </cell>
          <cell r="E345">
            <v>3898</v>
          </cell>
          <cell r="F345">
            <v>285896</v>
          </cell>
          <cell r="G345">
            <v>40757</v>
          </cell>
          <cell r="H345">
            <v>3.8980000000000001</v>
          </cell>
          <cell r="I345">
            <v>285.89600000000002</v>
          </cell>
          <cell r="J345">
            <v>40.756999999999998</v>
          </cell>
        </row>
        <row r="346">
          <cell r="B346" t="str">
            <v>90892-007</v>
          </cell>
          <cell r="C346" t="str">
            <v>TOM WAITS</v>
          </cell>
          <cell r="D346" t="str">
            <v>ON HEARTATTACK</v>
          </cell>
          <cell r="E346">
            <v>2769</v>
          </cell>
          <cell r="F346">
            <v>246903</v>
          </cell>
          <cell r="G346">
            <v>25560</v>
          </cell>
          <cell r="H346">
            <v>2.7690000000000001</v>
          </cell>
          <cell r="I346">
            <v>246.90299999999999</v>
          </cell>
          <cell r="J346">
            <v>25.56</v>
          </cell>
        </row>
        <row r="347">
          <cell r="B347" t="str">
            <v>90892-010</v>
          </cell>
          <cell r="C347" t="str">
            <v>TOM WAITS</v>
          </cell>
          <cell r="D347" t="str">
            <v>ANTHOLOGY OF TO</v>
          </cell>
          <cell r="E347">
            <v>225</v>
          </cell>
          <cell r="F347">
            <v>138155</v>
          </cell>
          <cell r="G347">
            <v>15806</v>
          </cell>
          <cell r="H347">
            <v>0.22500000000000001</v>
          </cell>
          <cell r="I347">
            <v>138.155</v>
          </cell>
          <cell r="J347">
            <v>15.805999999999999</v>
          </cell>
        </row>
        <row r="348">
          <cell r="B348" t="str">
            <v>90894-001</v>
          </cell>
          <cell r="C348" t="str">
            <v>GROVER WASHINGTONJR</v>
          </cell>
          <cell r="D348" t="str">
            <v>PARADISE</v>
          </cell>
          <cell r="E348">
            <v>96</v>
          </cell>
          <cell r="F348">
            <v>397832</v>
          </cell>
          <cell r="G348">
            <v>99624</v>
          </cell>
          <cell r="H348">
            <v>9.6000000000000002E-2</v>
          </cell>
          <cell r="I348">
            <v>397.83199999999999</v>
          </cell>
          <cell r="J348">
            <v>99.623999999999995</v>
          </cell>
        </row>
        <row r="349">
          <cell r="B349" t="str">
            <v>90894-002</v>
          </cell>
          <cell r="C349" t="str">
            <v>GROVER WASHINGTONJR</v>
          </cell>
          <cell r="D349" t="str">
            <v>WINE LIGHT</v>
          </cell>
          <cell r="E349">
            <v>3236</v>
          </cell>
          <cell r="F349">
            <v>2092406</v>
          </cell>
          <cell r="G349">
            <v>149292</v>
          </cell>
          <cell r="H349">
            <v>3.2360000000000002</v>
          </cell>
          <cell r="I349">
            <v>2092.4059999999999</v>
          </cell>
          <cell r="J349">
            <v>149.292</v>
          </cell>
        </row>
        <row r="350">
          <cell r="B350" t="str">
            <v>90894-003</v>
          </cell>
          <cell r="C350" t="str">
            <v>GROVER WASHINGTONJR</v>
          </cell>
          <cell r="D350" t="str">
            <v>COME MORNING</v>
          </cell>
          <cell r="E350">
            <v>372</v>
          </cell>
          <cell r="F350">
            <v>647471</v>
          </cell>
          <cell r="G350">
            <v>102153</v>
          </cell>
          <cell r="H350">
            <v>0.372</v>
          </cell>
          <cell r="I350">
            <v>647.471</v>
          </cell>
          <cell r="J350">
            <v>102.15300000000001</v>
          </cell>
        </row>
        <row r="351">
          <cell r="B351" t="str">
            <v>90894-004</v>
          </cell>
          <cell r="C351" t="str">
            <v>GROVER WASHINGTONJR</v>
          </cell>
          <cell r="D351" t="str">
            <v>THE BEST IS YET</v>
          </cell>
          <cell r="E351">
            <v>187</v>
          </cell>
          <cell r="F351">
            <v>465720</v>
          </cell>
          <cell r="G351">
            <v>63934</v>
          </cell>
          <cell r="H351">
            <v>0.187</v>
          </cell>
          <cell r="I351">
            <v>465.72</v>
          </cell>
          <cell r="J351">
            <v>63.933999999999997</v>
          </cell>
        </row>
        <row r="352">
          <cell r="B352" t="str">
            <v>90894-005</v>
          </cell>
          <cell r="C352" t="str">
            <v>GROVER WASHINGTONJR</v>
          </cell>
          <cell r="D352" t="str">
            <v>INSIDE MOVES</v>
          </cell>
          <cell r="E352">
            <v>19</v>
          </cell>
          <cell r="F352">
            <v>333283</v>
          </cell>
          <cell r="G352">
            <v>52801</v>
          </cell>
          <cell r="H352">
            <v>1.9E-2</v>
          </cell>
          <cell r="I352">
            <v>333.28300000000002</v>
          </cell>
          <cell r="J352">
            <v>52.801000000000002</v>
          </cell>
        </row>
        <row r="353">
          <cell r="B353" t="str">
            <v>90894-006</v>
          </cell>
          <cell r="C353" t="str">
            <v>GROVER WASHINGTONJR</v>
          </cell>
          <cell r="D353" t="str">
            <v>WINELI/COME MOR</v>
          </cell>
          <cell r="E353">
            <v>14</v>
          </cell>
          <cell r="F353">
            <v>52576</v>
          </cell>
          <cell r="G353">
            <v>6492</v>
          </cell>
          <cell r="H353">
            <v>1.4E-2</v>
          </cell>
          <cell r="I353">
            <v>52.576000000000001</v>
          </cell>
          <cell r="J353">
            <v>6.492</v>
          </cell>
        </row>
        <row r="354">
          <cell r="B354" t="str">
            <v>90894-007</v>
          </cell>
          <cell r="C354" t="str">
            <v>GROVER WASHINGTONJR</v>
          </cell>
          <cell r="D354" t="str">
            <v>ANTHOLOGY OF GR</v>
          </cell>
          <cell r="E354">
            <v>1029</v>
          </cell>
          <cell r="F354">
            <v>218777</v>
          </cell>
          <cell r="G354">
            <v>30689</v>
          </cell>
          <cell r="H354">
            <v>1.0289999999999999</v>
          </cell>
          <cell r="I354">
            <v>218.77699999999999</v>
          </cell>
          <cell r="J354">
            <v>30.689</v>
          </cell>
        </row>
        <row r="355">
          <cell r="B355" t="str">
            <v>91230-004</v>
          </cell>
          <cell r="C355" t="str">
            <v>BREAD</v>
          </cell>
          <cell r="D355" t="str">
            <v>BABY I'M A WANT</v>
          </cell>
          <cell r="E355">
            <v>1737</v>
          </cell>
          <cell r="F355">
            <v>338157</v>
          </cell>
          <cell r="G355">
            <v>78726</v>
          </cell>
          <cell r="H355">
            <v>1.7370000000000001</v>
          </cell>
          <cell r="I355">
            <v>338.15699999999998</v>
          </cell>
          <cell r="J355">
            <v>78.725999999999999</v>
          </cell>
        </row>
        <row r="356">
          <cell r="B356" t="str">
            <v>91230-005</v>
          </cell>
          <cell r="C356" t="str">
            <v>BREAD</v>
          </cell>
          <cell r="D356" t="str">
            <v>GUITAR MAN</v>
          </cell>
          <cell r="E356">
            <v>441</v>
          </cell>
          <cell r="F356">
            <v>216618</v>
          </cell>
          <cell r="G356">
            <v>130523</v>
          </cell>
          <cell r="H356">
            <v>0.441</v>
          </cell>
          <cell r="I356">
            <v>216.61799999999999</v>
          </cell>
          <cell r="J356">
            <v>130.523</v>
          </cell>
        </row>
        <row r="357">
          <cell r="B357" t="str">
            <v>91230-007</v>
          </cell>
          <cell r="C357" t="str">
            <v>BREAD</v>
          </cell>
          <cell r="D357" t="str">
            <v>BEST OF BREAD I</v>
          </cell>
          <cell r="E357">
            <v>8729</v>
          </cell>
          <cell r="F357">
            <v>4495430</v>
          </cell>
          <cell r="G357">
            <v>245365</v>
          </cell>
          <cell r="H357">
            <v>8.7289999999999992</v>
          </cell>
          <cell r="I357">
            <v>4495.43</v>
          </cell>
          <cell r="J357">
            <v>245.36500000000001</v>
          </cell>
        </row>
        <row r="358">
          <cell r="B358" t="str">
            <v>91230-008</v>
          </cell>
          <cell r="C358" t="str">
            <v>BREAD</v>
          </cell>
          <cell r="D358" t="str">
            <v>BEST OF BREAD 2</v>
          </cell>
          <cell r="E358">
            <v>34</v>
          </cell>
          <cell r="F358">
            <v>734511</v>
          </cell>
          <cell r="G358">
            <v>133734</v>
          </cell>
          <cell r="H358">
            <v>3.4000000000000002E-2</v>
          </cell>
          <cell r="I358">
            <v>734.51099999999997</v>
          </cell>
          <cell r="J358">
            <v>133.73400000000001</v>
          </cell>
        </row>
        <row r="359">
          <cell r="B359" t="str">
            <v>91230-009</v>
          </cell>
          <cell r="C359" t="str">
            <v>BREAD</v>
          </cell>
          <cell r="D359" t="str">
            <v>ANTHOLOGY OF BR</v>
          </cell>
          <cell r="E359">
            <v>15926</v>
          </cell>
          <cell r="F359">
            <v>908682</v>
          </cell>
          <cell r="G359">
            <v>54087</v>
          </cell>
          <cell r="H359">
            <v>15.926</v>
          </cell>
          <cell r="I359">
            <v>908.68200000000002</v>
          </cell>
          <cell r="J359">
            <v>54.087000000000003</v>
          </cell>
        </row>
        <row r="360">
          <cell r="B360" t="str">
            <v>91261-001</v>
          </cell>
          <cell r="C360" t="str">
            <v>JACKSON BROWNE</v>
          </cell>
          <cell r="D360" t="str">
            <v>JACKSON BROWNE</v>
          </cell>
          <cell r="E360">
            <v>2024</v>
          </cell>
          <cell r="F360">
            <v>1107667</v>
          </cell>
          <cell r="G360">
            <v>113569</v>
          </cell>
          <cell r="H360">
            <v>2.024</v>
          </cell>
          <cell r="I360">
            <v>1107.6669999999999</v>
          </cell>
          <cell r="J360">
            <v>113.569</v>
          </cell>
        </row>
        <row r="361">
          <cell r="B361" t="str">
            <v>91261-002</v>
          </cell>
          <cell r="C361" t="str">
            <v>JACKSON BROWNE</v>
          </cell>
          <cell r="D361" t="str">
            <v>FOR EVERYMAN</v>
          </cell>
          <cell r="E361">
            <v>1988</v>
          </cell>
          <cell r="F361">
            <v>1388004</v>
          </cell>
          <cell r="G361">
            <v>124974</v>
          </cell>
          <cell r="H361">
            <v>1.988</v>
          </cell>
          <cell r="I361">
            <v>1388.0039999999999</v>
          </cell>
          <cell r="J361">
            <v>124.974</v>
          </cell>
        </row>
        <row r="362">
          <cell r="B362" t="str">
            <v>91261-003</v>
          </cell>
          <cell r="C362" t="str">
            <v>JACKSON BROWNE</v>
          </cell>
          <cell r="D362" t="str">
            <v>LATE FOR THE SK</v>
          </cell>
          <cell r="E362">
            <v>2414</v>
          </cell>
          <cell r="F362">
            <v>1443232</v>
          </cell>
          <cell r="G362">
            <v>162179</v>
          </cell>
          <cell r="H362">
            <v>2.4140000000000001</v>
          </cell>
          <cell r="I362">
            <v>1443.232</v>
          </cell>
          <cell r="J362">
            <v>162.179</v>
          </cell>
        </row>
        <row r="363">
          <cell r="B363" t="str">
            <v>91261-004</v>
          </cell>
          <cell r="C363" t="str">
            <v>JACKSON BROWNE</v>
          </cell>
          <cell r="D363" t="str">
            <v>THE PRETENDER</v>
          </cell>
          <cell r="E363">
            <v>4532</v>
          </cell>
          <cell r="F363">
            <v>2379831</v>
          </cell>
          <cell r="G363">
            <v>221789</v>
          </cell>
          <cell r="H363">
            <v>4.532</v>
          </cell>
          <cell r="I363">
            <v>2379.8310000000001</v>
          </cell>
          <cell r="J363">
            <v>221.78899999999999</v>
          </cell>
        </row>
        <row r="364">
          <cell r="B364" t="str">
            <v>91261-005</v>
          </cell>
          <cell r="C364" t="str">
            <v>JACKSON BROWNE</v>
          </cell>
          <cell r="D364" t="str">
            <v>RUNNIN' ON EMPT</v>
          </cell>
          <cell r="E364">
            <v>14782</v>
          </cell>
          <cell r="F364">
            <v>5228886</v>
          </cell>
          <cell r="G364">
            <v>417522</v>
          </cell>
          <cell r="H364">
            <v>14.782</v>
          </cell>
          <cell r="I364">
            <v>5228.8860000000004</v>
          </cell>
          <cell r="J364">
            <v>417.52199999999999</v>
          </cell>
        </row>
        <row r="365">
          <cell r="B365" t="str">
            <v>91261-006</v>
          </cell>
          <cell r="C365" t="str">
            <v>JACKSON BROWNE</v>
          </cell>
          <cell r="D365" t="str">
            <v>HOLD OUT</v>
          </cell>
          <cell r="E365">
            <v>1024</v>
          </cell>
          <cell r="F365">
            <v>1815119</v>
          </cell>
          <cell r="G365">
            <v>246383</v>
          </cell>
          <cell r="H365">
            <v>1.024</v>
          </cell>
          <cell r="I365">
            <v>1815.1189999999999</v>
          </cell>
          <cell r="J365">
            <v>246.38300000000001</v>
          </cell>
        </row>
        <row r="366">
          <cell r="B366" t="str">
            <v>91261-007</v>
          </cell>
          <cell r="C366" t="str">
            <v>JACKSON BROWNE</v>
          </cell>
          <cell r="D366" t="str">
            <v>LAWYERS IN LOVE</v>
          </cell>
          <cell r="E366">
            <v>552</v>
          </cell>
          <cell r="F366">
            <v>985233</v>
          </cell>
          <cell r="G366">
            <v>212194</v>
          </cell>
          <cell r="H366">
            <v>0.55200000000000005</v>
          </cell>
          <cell r="I366">
            <v>985.23299999999995</v>
          </cell>
          <cell r="J366">
            <v>212.19399999999999</v>
          </cell>
        </row>
        <row r="367">
          <cell r="B367" t="str">
            <v>91261-008</v>
          </cell>
          <cell r="C367" t="str">
            <v>JACKSON BROWNE</v>
          </cell>
          <cell r="D367" t="str">
            <v>JACKSON BROWNE/</v>
          </cell>
          <cell r="E367">
            <v>120</v>
          </cell>
          <cell r="F367">
            <v>119188</v>
          </cell>
          <cell r="G367">
            <v>9689</v>
          </cell>
          <cell r="H367">
            <v>0.12</v>
          </cell>
          <cell r="I367">
            <v>119.188</v>
          </cell>
          <cell r="J367">
            <v>9.6890000000000001</v>
          </cell>
        </row>
        <row r="368">
          <cell r="B368" t="str">
            <v>91261-009</v>
          </cell>
          <cell r="C368" t="str">
            <v>JACKSON BROWNE</v>
          </cell>
          <cell r="D368" t="str">
            <v>LIVES IN THE BA</v>
          </cell>
          <cell r="E368">
            <v>336</v>
          </cell>
          <cell r="F368">
            <v>695601</v>
          </cell>
          <cell r="G368">
            <v>196189</v>
          </cell>
          <cell r="H368">
            <v>0.33600000000000002</v>
          </cell>
          <cell r="I368">
            <v>695.601</v>
          </cell>
          <cell r="J368">
            <v>196.18899999999999</v>
          </cell>
        </row>
        <row r="369">
          <cell r="B369" t="str">
            <v>91261-010</v>
          </cell>
          <cell r="C369" t="str">
            <v>JACKSON BROWNE</v>
          </cell>
          <cell r="D369" t="str">
            <v>WORLD IN MOTION</v>
          </cell>
          <cell r="E369">
            <v>211</v>
          </cell>
          <cell r="F369">
            <v>405043</v>
          </cell>
          <cell r="G369">
            <v>160542</v>
          </cell>
          <cell r="H369">
            <v>0.21099999999999999</v>
          </cell>
          <cell r="I369">
            <v>405.04300000000001</v>
          </cell>
          <cell r="J369">
            <v>160.542</v>
          </cell>
        </row>
        <row r="370">
          <cell r="B370" t="str">
            <v>91261-011</v>
          </cell>
          <cell r="C370" t="str">
            <v>JACKSON BROWNE</v>
          </cell>
          <cell r="D370" t="str">
            <v>I'M ALIVE</v>
          </cell>
          <cell r="E370">
            <v>753</v>
          </cell>
          <cell r="F370">
            <v>521501</v>
          </cell>
          <cell r="G370">
            <v>100283</v>
          </cell>
          <cell r="H370">
            <v>0.753</v>
          </cell>
          <cell r="I370">
            <v>521.50099999999998</v>
          </cell>
          <cell r="J370">
            <v>100.283</v>
          </cell>
        </row>
        <row r="371">
          <cell r="B371" t="str">
            <v>91261-012</v>
          </cell>
          <cell r="C371" t="str">
            <v>JACKSON BROWNE</v>
          </cell>
          <cell r="D371" t="str">
            <v>LOOKING EAST</v>
          </cell>
          <cell r="E371">
            <v>246</v>
          </cell>
          <cell r="F371">
            <v>292450</v>
          </cell>
          <cell r="G371">
            <v>102428</v>
          </cell>
          <cell r="H371">
            <v>0.246</v>
          </cell>
          <cell r="I371">
            <v>292.45</v>
          </cell>
          <cell r="J371">
            <v>102.428</v>
          </cell>
        </row>
        <row r="372">
          <cell r="B372" t="str">
            <v>91261-014</v>
          </cell>
          <cell r="C372" t="str">
            <v>JACKSON BROWNE</v>
          </cell>
          <cell r="D372" t="str">
            <v>THE NEXT VOICE</v>
          </cell>
          <cell r="E372">
            <v>11002</v>
          </cell>
          <cell r="F372">
            <v>509159</v>
          </cell>
          <cell r="G372">
            <v>42750</v>
          </cell>
          <cell r="H372">
            <v>11.002000000000001</v>
          </cell>
          <cell r="I372">
            <v>509.15899999999999</v>
          </cell>
          <cell r="J372">
            <v>42.75</v>
          </cell>
        </row>
        <row r="373">
          <cell r="B373" t="str">
            <v>91275-001</v>
          </cell>
          <cell r="C373" t="str">
            <v>BUTTERFIELD BLUESBAND</v>
          </cell>
          <cell r="D373" t="str">
            <v>PAUL BUTTERFIEL</v>
          </cell>
          <cell r="E373">
            <v>1902</v>
          </cell>
          <cell r="F373">
            <v>126883</v>
          </cell>
          <cell r="G373">
            <v>10320</v>
          </cell>
          <cell r="H373">
            <v>1.9019999999999999</v>
          </cell>
          <cell r="I373">
            <v>126.883</v>
          </cell>
          <cell r="J373">
            <v>10.32</v>
          </cell>
        </row>
        <row r="374">
          <cell r="B374" t="str">
            <v>91275-002</v>
          </cell>
          <cell r="C374" t="str">
            <v>BUTTERFIELD BLUESBAND</v>
          </cell>
          <cell r="D374" t="str">
            <v>EAST-WEST</v>
          </cell>
          <cell r="E374">
            <v>1948</v>
          </cell>
          <cell r="F374">
            <v>154244</v>
          </cell>
          <cell r="G374">
            <v>12918</v>
          </cell>
          <cell r="H374">
            <v>1.948</v>
          </cell>
          <cell r="I374">
            <v>154.244</v>
          </cell>
          <cell r="J374">
            <v>12.917999999999999</v>
          </cell>
        </row>
        <row r="375">
          <cell r="B375" t="str">
            <v>91275-003</v>
          </cell>
          <cell r="C375" t="str">
            <v>BUTTERFIELD BLUESBAND</v>
          </cell>
          <cell r="D375" t="str">
            <v>THE RESURRECTIO</v>
          </cell>
          <cell r="E375">
            <v>489</v>
          </cell>
          <cell r="F375">
            <v>54850</v>
          </cell>
          <cell r="G375">
            <v>10033</v>
          </cell>
          <cell r="H375">
            <v>0.48899999999999999</v>
          </cell>
          <cell r="I375">
            <v>54.85</v>
          </cell>
          <cell r="J375">
            <v>10.032999999999999</v>
          </cell>
        </row>
        <row r="376">
          <cell r="B376" t="str">
            <v>91275-007</v>
          </cell>
          <cell r="C376" t="str">
            <v>BUTTERFIELD BLUESBAND</v>
          </cell>
          <cell r="D376" t="str">
            <v>ANTHOLOGY</v>
          </cell>
          <cell r="E376">
            <v>774</v>
          </cell>
          <cell r="F376">
            <v>28457</v>
          </cell>
          <cell r="G376">
            <v>1353</v>
          </cell>
          <cell r="H376">
            <v>0.77400000000000002</v>
          </cell>
          <cell r="I376">
            <v>28.457000000000001</v>
          </cell>
          <cell r="J376">
            <v>1.353</v>
          </cell>
        </row>
        <row r="377">
          <cell r="B377" t="str">
            <v>91347-001</v>
          </cell>
          <cell r="C377" t="str">
            <v>HARRY CHAPIN</v>
          </cell>
          <cell r="D377" t="str">
            <v>HEADS AND TALES</v>
          </cell>
          <cell r="E377">
            <v>709</v>
          </cell>
          <cell r="F377">
            <v>570041</v>
          </cell>
          <cell r="G377">
            <v>98452</v>
          </cell>
          <cell r="H377">
            <v>0.70899999999999996</v>
          </cell>
          <cell r="I377">
            <v>570.04100000000005</v>
          </cell>
          <cell r="J377">
            <v>98.451999999999998</v>
          </cell>
        </row>
        <row r="378">
          <cell r="B378" t="str">
            <v>91347-003</v>
          </cell>
          <cell r="C378" t="str">
            <v>HARRY CHAPIN</v>
          </cell>
          <cell r="D378" t="str">
            <v>SHORT STORIES</v>
          </cell>
          <cell r="E378">
            <v>74</v>
          </cell>
          <cell r="F378">
            <v>365103</v>
          </cell>
          <cell r="G378">
            <v>55025</v>
          </cell>
          <cell r="H378">
            <v>7.3999999999999996E-2</v>
          </cell>
          <cell r="I378">
            <v>365.10300000000001</v>
          </cell>
          <cell r="J378">
            <v>55.024999999999999</v>
          </cell>
        </row>
        <row r="379">
          <cell r="B379" t="str">
            <v>91347-004</v>
          </cell>
          <cell r="C379" t="str">
            <v>HARRY CHAPIN</v>
          </cell>
          <cell r="D379" t="str">
            <v>VERITIES AND BA</v>
          </cell>
          <cell r="E379">
            <v>1244</v>
          </cell>
          <cell r="F379">
            <v>771558</v>
          </cell>
          <cell r="G379">
            <v>127902</v>
          </cell>
          <cell r="H379">
            <v>1.244</v>
          </cell>
          <cell r="I379">
            <v>771.55799999999999</v>
          </cell>
          <cell r="J379">
            <v>127.902</v>
          </cell>
        </row>
        <row r="380">
          <cell r="B380" t="str">
            <v>91347-005</v>
          </cell>
          <cell r="C380" t="str">
            <v>HARRY CHAPIN</v>
          </cell>
          <cell r="D380" t="str">
            <v>PORTRAIT GALLER</v>
          </cell>
          <cell r="E380">
            <v>179</v>
          </cell>
          <cell r="F380">
            <v>236977</v>
          </cell>
          <cell r="G380">
            <v>77688</v>
          </cell>
          <cell r="H380">
            <v>0.17899999999999999</v>
          </cell>
          <cell r="I380">
            <v>236.977</v>
          </cell>
          <cell r="J380">
            <v>77.688000000000002</v>
          </cell>
        </row>
        <row r="381">
          <cell r="B381" t="str">
            <v>91347-006</v>
          </cell>
          <cell r="C381" t="str">
            <v>HARRY CHAPIN</v>
          </cell>
          <cell r="D381" t="str">
            <v>ON THE ROAD TO</v>
          </cell>
          <cell r="E381">
            <v>360</v>
          </cell>
          <cell r="F381">
            <v>288738</v>
          </cell>
          <cell r="G381">
            <v>86612</v>
          </cell>
          <cell r="H381">
            <v>0.36</v>
          </cell>
          <cell r="I381">
            <v>288.738</v>
          </cell>
          <cell r="J381">
            <v>86.611999999999995</v>
          </cell>
        </row>
        <row r="382">
          <cell r="B382" t="str">
            <v>91347-007</v>
          </cell>
          <cell r="C382" t="str">
            <v>HARRY CHAPIN</v>
          </cell>
          <cell r="D382" t="str">
            <v>GREATEST STORIE</v>
          </cell>
          <cell r="E382">
            <v>5186</v>
          </cell>
          <cell r="F382">
            <v>1542125</v>
          </cell>
          <cell r="G382">
            <v>131500</v>
          </cell>
          <cell r="H382">
            <v>5.1859999999999999</v>
          </cell>
          <cell r="I382">
            <v>1542.125</v>
          </cell>
          <cell r="J382">
            <v>131.5</v>
          </cell>
        </row>
        <row r="383">
          <cell r="B383" t="str">
            <v>91347-008</v>
          </cell>
          <cell r="C383" t="str">
            <v>HARRY CHAPIN</v>
          </cell>
          <cell r="D383" t="str">
            <v>DANCE BAND ON T</v>
          </cell>
          <cell r="E383">
            <v>406</v>
          </cell>
          <cell r="F383">
            <v>238035</v>
          </cell>
          <cell r="G383">
            <v>86841</v>
          </cell>
          <cell r="H383">
            <v>0.40600000000000003</v>
          </cell>
          <cell r="I383">
            <v>238.035</v>
          </cell>
          <cell r="J383">
            <v>86.840999999999994</v>
          </cell>
        </row>
        <row r="384">
          <cell r="B384" t="str">
            <v>91347-009</v>
          </cell>
          <cell r="C384" t="str">
            <v>HARRY CHAPIN</v>
          </cell>
          <cell r="D384" t="str">
            <v>LIVING ROOM SUI</v>
          </cell>
          <cell r="E384">
            <v>329</v>
          </cell>
          <cell r="F384">
            <v>276584</v>
          </cell>
          <cell r="G384">
            <v>111360</v>
          </cell>
          <cell r="H384">
            <v>0.32900000000000001</v>
          </cell>
          <cell r="I384">
            <v>276.584</v>
          </cell>
          <cell r="J384">
            <v>111.36</v>
          </cell>
        </row>
        <row r="385">
          <cell r="B385" t="str">
            <v>91347-010</v>
          </cell>
          <cell r="C385" t="str">
            <v>HARRY CHAPIN</v>
          </cell>
          <cell r="D385" t="str">
            <v>LEGENDS OF THE</v>
          </cell>
          <cell r="E385">
            <v>101</v>
          </cell>
          <cell r="F385">
            <v>157362</v>
          </cell>
          <cell r="G385">
            <v>40394</v>
          </cell>
          <cell r="H385">
            <v>0.10100000000000001</v>
          </cell>
          <cell r="I385">
            <v>157.36199999999999</v>
          </cell>
          <cell r="J385">
            <v>40.393999999999998</v>
          </cell>
        </row>
        <row r="386">
          <cell r="B386" t="str">
            <v>91347-012</v>
          </cell>
          <cell r="C386" t="str">
            <v>HARRY CHAPIN</v>
          </cell>
          <cell r="D386" t="str">
            <v>ANTHOLOGY OF HA</v>
          </cell>
          <cell r="E386">
            <v>507</v>
          </cell>
          <cell r="F386">
            <v>289479</v>
          </cell>
          <cell r="G386">
            <v>24608</v>
          </cell>
          <cell r="H386">
            <v>0.50700000000000001</v>
          </cell>
          <cell r="I386">
            <v>289.47899999999998</v>
          </cell>
          <cell r="J386">
            <v>24.608000000000001</v>
          </cell>
        </row>
        <row r="387">
          <cell r="B387" t="str">
            <v>91347-013</v>
          </cell>
          <cell r="C387" t="str">
            <v>HARRY CHAPIN</v>
          </cell>
          <cell r="D387" t="str">
            <v>GOLD MEDAL COLL</v>
          </cell>
          <cell r="E387">
            <v>3643</v>
          </cell>
          <cell r="F387">
            <v>298796</v>
          </cell>
          <cell r="G387">
            <v>11625</v>
          </cell>
          <cell r="H387">
            <v>3.6429999999999998</v>
          </cell>
          <cell r="I387">
            <v>298.79599999999999</v>
          </cell>
          <cell r="J387">
            <v>11.625</v>
          </cell>
        </row>
        <row r="388">
          <cell r="B388" t="str">
            <v>91450-005</v>
          </cell>
          <cell r="C388" t="str">
            <v>JUDY COLLINS</v>
          </cell>
          <cell r="D388" t="str">
            <v>FIFTH ALBUM</v>
          </cell>
          <cell r="E388">
            <v>225</v>
          </cell>
          <cell r="F388">
            <v>40739</v>
          </cell>
          <cell r="G388">
            <v>9497</v>
          </cell>
          <cell r="H388">
            <v>0.22500000000000001</v>
          </cell>
          <cell r="I388">
            <v>40.738999999999997</v>
          </cell>
          <cell r="J388">
            <v>9.4969999999999999</v>
          </cell>
        </row>
        <row r="389">
          <cell r="B389" t="str">
            <v>91450-006</v>
          </cell>
          <cell r="C389" t="str">
            <v>JUDY COLLINS</v>
          </cell>
          <cell r="D389" t="str">
            <v>IN MY LIFE</v>
          </cell>
          <cell r="E389">
            <v>451</v>
          </cell>
          <cell r="F389">
            <v>88907</v>
          </cell>
          <cell r="G389">
            <v>20286</v>
          </cell>
          <cell r="H389">
            <v>0.45100000000000001</v>
          </cell>
          <cell r="I389">
            <v>88.906999999999996</v>
          </cell>
          <cell r="J389">
            <v>20.286000000000001</v>
          </cell>
        </row>
        <row r="390">
          <cell r="B390" t="str">
            <v>91450-007</v>
          </cell>
          <cell r="C390" t="str">
            <v>JUDY COLLINS</v>
          </cell>
          <cell r="D390" t="str">
            <v>WILDFLOWERS</v>
          </cell>
          <cell r="E390">
            <v>833</v>
          </cell>
          <cell r="F390">
            <v>185479</v>
          </cell>
          <cell r="G390">
            <v>32776</v>
          </cell>
          <cell r="H390">
            <v>0.83299999999999996</v>
          </cell>
          <cell r="I390">
            <v>185.47900000000001</v>
          </cell>
          <cell r="J390">
            <v>32.776000000000003</v>
          </cell>
        </row>
        <row r="391">
          <cell r="B391" t="str">
            <v>91450-008</v>
          </cell>
          <cell r="C391" t="str">
            <v>JUDY COLLINS</v>
          </cell>
          <cell r="D391" t="str">
            <v>WHO KNOWS WHERE</v>
          </cell>
          <cell r="E391">
            <v>481</v>
          </cell>
          <cell r="F391">
            <v>103508</v>
          </cell>
          <cell r="G391">
            <v>24149</v>
          </cell>
          <cell r="H391">
            <v>0.48099999999999998</v>
          </cell>
          <cell r="I391">
            <v>103.508</v>
          </cell>
          <cell r="J391">
            <v>24.149000000000001</v>
          </cell>
        </row>
        <row r="392">
          <cell r="B392" t="str">
            <v>91450-009</v>
          </cell>
          <cell r="C392" t="str">
            <v>JUDY COLLINS</v>
          </cell>
          <cell r="D392" t="str">
            <v>RECOLLECTIONS</v>
          </cell>
          <cell r="E392">
            <v>500</v>
          </cell>
          <cell r="F392">
            <v>107559</v>
          </cell>
          <cell r="G392">
            <v>23372</v>
          </cell>
          <cell r="H392">
            <v>0.5</v>
          </cell>
          <cell r="I392">
            <v>107.559</v>
          </cell>
          <cell r="J392">
            <v>23.372</v>
          </cell>
        </row>
        <row r="393">
          <cell r="B393" t="str">
            <v>91450-010</v>
          </cell>
          <cell r="C393" t="str">
            <v>JUDY COLLINS</v>
          </cell>
          <cell r="D393" t="str">
            <v>WHALES AND NIGH</v>
          </cell>
          <cell r="E393">
            <v>463</v>
          </cell>
          <cell r="F393">
            <v>181578</v>
          </cell>
          <cell r="G393">
            <v>37232</v>
          </cell>
          <cell r="H393">
            <v>0.46300000000000002</v>
          </cell>
          <cell r="I393">
            <v>181.578</v>
          </cell>
          <cell r="J393">
            <v>37.231999999999999</v>
          </cell>
        </row>
        <row r="394">
          <cell r="B394" t="str">
            <v>91450-011</v>
          </cell>
          <cell r="C394" t="str">
            <v>JUDY COLLINS</v>
          </cell>
          <cell r="D394" t="str">
            <v>LIVING</v>
          </cell>
          <cell r="E394">
            <v>143</v>
          </cell>
          <cell r="F394">
            <v>72242</v>
          </cell>
          <cell r="G394">
            <v>42384</v>
          </cell>
          <cell r="H394">
            <v>0.14299999999999999</v>
          </cell>
          <cell r="I394">
            <v>72.242000000000004</v>
          </cell>
          <cell r="J394">
            <v>42.384</v>
          </cell>
        </row>
        <row r="395">
          <cell r="B395" t="str">
            <v>91450-012</v>
          </cell>
          <cell r="C395" t="str">
            <v>JUDY COLLINS</v>
          </cell>
          <cell r="D395" t="str">
            <v>COLORS OF THE D</v>
          </cell>
          <cell r="E395">
            <v>4309</v>
          </cell>
          <cell r="F395">
            <v>1234548</v>
          </cell>
          <cell r="G395">
            <v>135103</v>
          </cell>
          <cell r="H395">
            <v>4.3090000000000002</v>
          </cell>
          <cell r="I395">
            <v>1234.548</v>
          </cell>
          <cell r="J395">
            <v>135.10300000000001</v>
          </cell>
        </row>
        <row r="396">
          <cell r="B396" t="str">
            <v>91450-013</v>
          </cell>
          <cell r="C396" t="str">
            <v>JUDY COLLINS</v>
          </cell>
          <cell r="D396" t="str">
            <v>TRUE STORIES AN</v>
          </cell>
          <cell r="E396">
            <v>142</v>
          </cell>
          <cell r="F396">
            <v>299858</v>
          </cell>
          <cell r="G396">
            <v>99526</v>
          </cell>
          <cell r="H396">
            <v>0.14199999999999999</v>
          </cell>
          <cell r="I396">
            <v>299.858</v>
          </cell>
          <cell r="J396">
            <v>99.525999999999996</v>
          </cell>
        </row>
        <row r="397">
          <cell r="B397" t="str">
            <v>91450-014</v>
          </cell>
          <cell r="C397" t="str">
            <v>JUDY COLLINS</v>
          </cell>
          <cell r="D397" t="str">
            <v>JUDITH</v>
          </cell>
          <cell r="E397">
            <v>790</v>
          </cell>
          <cell r="F397">
            <v>1195128</v>
          </cell>
          <cell r="G397">
            <v>131103</v>
          </cell>
          <cell r="H397">
            <v>0.79</v>
          </cell>
          <cell r="I397">
            <v>1195.1279999999999</v>
          </cell>
          <cell r="J397">
            <v>131.10300000000001</v>
          </cell>
        </row>
        <row r="398">
          <cell r="B398" t="str">
            <v>91450-016</v>
          </cell>
          <cell r="C398" t="str">
            <v>JUDY COLLINS</v>
          </cell>
          <cell r="D398" t="str">
            <v>SO EARLY IN THE</v>
          </cell>
          <cell r="E398">
            <v>10</v>
          </cell>
          <cell r="F398">
            <v>445004</v>
          </cell>
          <cell r="G398">
            <v>70589</v>
          </cell>
          <cell r="H398">
            <v>0.01</v>
          </cell>
          <cell r="I398">
            <v>445.00400000000002</v>
          </cell>
          <cell r="J398">
            <v>70.588999999999999</v>
          </cell>
        </row>
        <row r="399">
          <cell r="B399" t="str">
            <v>91450-017</v>
          </cell>
          <cell r="C399" t="str">
            <v>JUDY COLLINS</v>
          </cell>
          <cell r="D399" t="str">
            <v>HARD TIMES FOR</v>
          </cell>
          <cell r="E399">
            <v>109</v>
          </cell>
          <cell r="F399">
            <v>361320</v>
          </cell>
          <cell r="G399">
            <v>143983</v>
          </cell>
          <cell r="H399">
            <v>0.109</v>
          </cell>
          <cell r="I399">
            <v>361.32</v>
          </cell>
          <cell r="J399">
            <v>143.983</v>
          </cell>
        </row>
        <row r="400">
          <cell r="B400" t="str">
            <v>91450-019</v>
          </cell>
          <cell r="C400" t="str">
            <v>JUDY COLLINS</v>
          </cell>
          <cell r="D400" t="str">
            <v>TIMES OF OUR LI</v>
          </cell>
          <cell r="E400">
            <v>47</v>
          </cell>
          <cell r="F400">
            <v>87003</v>
          </cell>
          <cell r="G400">
            <v>29132</v>
          </cell>
          <cell r="H400">
            <v>4.7E-2</v>
          </cell>
          <cell r="I400">
            <v>87.003</v>
          </cell>
          <cell r="J400">
            <v>29.132000000000001</v>
          </cell>
        </row>
        <row r="401">
          <cell r="B401" t="str">
            <v>91450-021</v>
          </cell>
          <cell r="C401" t="str">
            <v>JUDY COLLINS</v>
          </cell>
          <cell r="D401" t="str">
            <v>HOME AGAIN</v>
          </cell>
          <cell r="E401">
            <v>24</v>
          </cell>
          <cell r="F401">
            <v>46530</v>
          </cell>
          <cell r="G401">
            <v>20694</v>
          </cell>
          <cell r="H401">
            <v>2.4E-2</v>
          </cell>
          <cell r="I401">
            <v>46.53</v>
          </cell>
          <cell r="J401">
            <v>20.693999999999999</v>
          </cell>
        </row>
        <row r="402">
          <cell r="B402" t="str">
            <v>91450-023</v>
          </cell>
          <cell r="C402" t="str">
            <v>JUDY COLLINS</v>
          </cell>
          <cell r="D402" t="str">
            <v>FOREVER...ANTHO</v>
          </cell>
          <cell r="E402">
            <v>2082</v>
          </cell>
          <cell r="F402">
            <v>86029</v>
          </cell>
          <cell r="G402">
            <v>5704</v>
          </cell>
          <cell r="H402">
            <v>2.0819999999999999</v>
          </cell>
          <cell r="I402">
            <v>86.028999999999996</v>
          </cell>
          <cell r="J402">
            <v>5.7039999999999997</v>
          </cell>
        </row>
        <row r="403">
          <cell r="B403" t="str">
            <v>91450-024</v>
          </cell>
          <cell r="C403" t="str">
            <v>JUDY COLLINS</v>
          </cell>
          <cell r="D403" t="str">
            <v>CHRISTMAS AT TH</v>
          </cell>
          <cell r="E403">
            <v>171</v>
          </cell>
          <cell r="F403">
            <v>102313</v>
          </cell>
          <cell r="G403">
            <v>53100</v>
          </cell>
          <cell r="H403">
            <v>0.17100000000000001</v>
          </cell>
          <cell r="I403">
            <v>102.313</v>
          </cell>
          <cell r="J403">
            <v>53.1</v>
          </cell>
        </row>
        <row r="404">
          <cell r="B404" t="str">
            <v>91780-001</v>
          </cell>
          <cell r="C404" t="str">
            <v>DOORS</v>
          </cell>
          <cell r="D404" t="str">
            <v>THE DOORS</v>
          </cell>
          <cell r="E404">
            <v>19349</v>
          </cell>
          <cell r="F404">
            <v>3167790</v>
          </cell>
          <cell r="G404">
            <v>211551</v>
          </cell>
          <cell r="H404">
            <v>19.349</v>
          </cell>
          <cell r="I404">
            <v>3167.79</v>
          </cell>
          <cell r="J404">
            <v>211.55099999999999</v>
          </cell>
        </row>
        <row r="405">
          <cell r="B405" t="str">
            <v>91780-002</v>
          </cell>
          <cell r="C405" t="str">
            <v>DOORS</v>
          </cell>
          <cell r="D405" t="str">
            <v>STRANGE DAYS</v>
          </cell>
          <cell r="E405">
            <v>4724</v>
          </cell>
          <cell r="F405">
            <v>1028291</v>
          </cell>
          <cell r="G405">
            <v>99572</v>
          </cell>
          <cell r="H405">
            <v>4.7240000000000002</v>
          </cell>
          <cell r="I405">
            <v>1028.2909999999999</v>
          </cell>
          <cell r="J405">
            <v>99.572000000000003</v>
          </cell>
        </row>
        <row r="406">
          <cell r="B406" t="str">
            <v>91780-003</v>
          </cell>
          <cell r="C406" t="str">
            <v>DOORS</v>
          </cell>
          <cell r="D406" t="str">
            <v>WAITING FOR THE</v>
          </cell>
          <cell r="E406">
            <v>6514</v>
          </cell>
          <cell r="F406">
            <v>1143509</v>
          </cell>
          <cell r="G406">
            <v>101044</v>
          </cell>
          <cell r="H406">
            <v>6.5140000000000002</v>
          </cell>
          <cell r="I406">
            <v>1143.509</v>
          </cell>
          <cell r="J406">
            <v>101.044</v>
          </cell>
        </row>
        <row r="407">
          <cell r="B407" t="str">
            <v>91780-005</v>
          </cell>
          <cell r="C407" t="str">
            <v>DOORS</v>
          </cell>
          <cell r="D407" t="str">
            <v>THE SOFT PARADE</v>
          </cell>
          <cell r="E407">
            <v>4400</v>
          </cell>
          <cell r="F407">
            <v>1138032</v>
          </cell>
          <cell r="G407">
            <v>102017</v>
          </cell>
          <cell r="H407">
            <v>4.4000000000000004</v>
          </cell>
          <cell r="I407">
            <v>1138.0319999999999</v>
          </cell>
          <cell r="J407">
            <v>102.017</v>
          </cell>
        </row>
        <row r="408">
          <cell r="B408" t="str">
            <v>91780-006</v>
          </cell>
          <cell r="C408" t="str">
            <v>DOORS</v>
          </cell>
          <cell r="D408" t="str">
            <v>MORRISON HOTEL</v>
          </cell>
          <cell r="E408">
            <v>11456</v>
          </cell>
          <cell r="F408">
            <v>1386823</v>
          </cell>
          <cell r="G408">
            <v>111600</v>
          </cell>
          <cell r="H408">
            <v>11.456</v>
          </cell>
          <cell r="I408">
            <v>1386.8230000000001</v>
          </cell>
          <cell r="J408">
            <v>111.6</v>
          </cell>
        </row>
        <row r="409">
          <cell r="B409" t="str">
            <v>91780-007</v>
          </cell>
          <cell r="C409" t="str">
            <v>DOORS</v>
          </cell>
          <cell r="D409" t="str">
            <v>L.A. WOMAN</v>
          </cell>
          <cell r="E409">
            <v>12846</v>
          </cell>
          <cell r="F409">
            <v>2145064</v>
          </cell>
          <cell r="G409">
            <v>156357</v>
          </cell>
          <cell r="H409">
            <v>12.846</v>
          </cell>
          <cell r="I409">
            <v>2145.0639999999999</v>
          </cell>
          <cell r="J409">
            <v>156.357</v>
          </cell>
        </row>
        <row r="410">
          <cell r="B410" t="str">
            <v>91780-010</v>
          </cell>
          <cell r="C410" t="str">
            <v>DOORS</v>
          </cell>
          <cell r="D410" t="str">
            <v>ABSOLUTELY LIVE</v>
          </cell>
          <cell r="E410">
            <v>5375</v>
          </cell>
          <cell r="F410">
            <v>678029</v>
          </cell>
          <cell r="G410">
            <v>81280</v>
          </cell>
          <cell r="H410">
            <v>5.375</v>
          </cell>
          <cell r="I410">
            <v>678.029</v>
          </cell>
          <cell r="J410">
            <v>81.28</v>
          </cell>
        </row>
        <row r="411">
          <cell r="B411" t="str">
            <v>91780-012</v>
          </cell>
          <cell r="C411" t="str">
            <v>DOORS</v>
          </cell>
          <cell r="D411" t="str">
            <v>AN AMERICAN PRA</v>
          </cell>
          <cell r="E411">
            <v>4917</v>
          </cell>
          <cell r="F411">
            <v>979397</v>
          </cell>
          <cell r="G411">
            <v>116344</v>
          </cell>
          <cell r="H411">
            <v>4.9169999999999998</v>
          </cell>
          <cell r="I411">
            <v>979.39700000000005</v>
          </cell>
          <cell r="J411">
            <v>116.34399999999999</v>
          </cell>
        </row>
        <row r="412">
          <cell r="B412" t="str">
            <v>91780-017</v>
          </cell>
          <cell r="C412" t="str">
            <v>DOORS</v>
          </cell>
          <cell r="D412" t="str">
            <v>BEST OF THE DOO</v>
          </cell>
          <cell r="E412">
            <v>19733</v>
          </cell>
          <cell r="F412">
            <v>4061330</v>
          </cell>
          <cell r="G412">
            <v>114085</v>
          </cell>
          <cell r="H412">
            <v>19.733000000000001</v>
          </cell>
          <cell r="I412">
            <v>4061.33</v>
          </cell>
          <cell r="J412">
            <v>114.08499999999999</v>
          </cell>
        </row>
        <row r="413">
          <cell r="B413" t="str">
            <v>91780-021</v>
          </cell>
          <cell r="C413" t="str">
            <v>DOORS</v>
          </cell>
          <cell r="D413" t="str">
            <v>IN CONCERT</v>
          </cell>
          <cell r="E413">
            <v>5851</v>
          </cell>
          <cell r="F413">
            <v>757700</v>
          </cell>
          <cell r="G413">
            <v>38868</v>
          </cell>
          <cell r="H413">
            <v>5.851</v>
          </cell>
          <cell r="I413">
            <v>757.7</v>
          </cell>
          <cell r="J413">
            <v>38.868000000000002</v>
          </cell>
        </row>
        <row r="414">
          <cell r="B414" t="str">
            <v>91780-022</v>
          </cell>
          <cell r="C414" t="str">
            <v>DOORS</v>
          </cell>
          <cell r="D414" t="str">
            <v>BOX SET</v>
          </cell>
          <cell r="E414">
            <v>2991</v>
          </cell>
          <cell r="F414">
            <v>194435</v>
          </cell>
          <cell r="G414">
            <v>19443</v>
          </cell>
          <cell r="H414">
            <v>2.9910000000000001</v>
          </cell>
          <cell r="I414">
            <v>194.435</v>
          </cell>
          <cell r="J414">
            <v>19.443000000000001</v>
          </cell>
        </row>
        <row r="415">
          <cell r="B415" t="str">
            <v>91780-023</v>
          </cell>
          <cell r="C415" t="str">
            <v>DOORS</v>
          </cell>
          <cell r="D415" t="str">
            <v>GREATEST HITS</v>
          </cell>
          <cell r="E415">
            <v>49951</v>
          </cell>
          <cell r="F415">
            <v>1136252</v>
          </cell>
          <cell r="G415">
            <v>44590</v>
          </cell>
          <cell r="H415">
            <v>49.951000000000001</v>
          </cell>
          <cell r="I415">
            <v>1136.252</v>
          </cell>
          <cell r="J415">
            <v>44.59</v>
          </cell>
        </row>
        <row r="416">
          <cell r="B416" t="str">
            <v>91780-025</v>
          </cell>
          <cell r="C416" t="str">
            <v>DOORS</v>
          </cell>
          <cell r="D416" t="str">
            <v>THE COMPLETE ST</v>
          </cell>
          <cell r="E416">
            <v>2195</v>
          </cell>
          <cell r="F416">
            <v>43068</v>
          </cell>
          <cell r="G416">
            <v>7206</v>
          </cell>
          <cell r="H416">
            <v>2.1949999999999998</v>
          </cell>
          <cell r="I416">
            <v>43.067999999999998</v>
          </cell>
          <cell r="J416">
            <v>7.2060000000000004</v>
          </cell>
        </row>
        <row r="417">
          <cell r="B417" t="str">
            <v>91780-026</v>
          </cell>
          <cell r="C417" t="str">
            <v>DOORS</v>
          </cell>
          <cell r="D417" t="str">
            <v>ESSENTIAL RARIT</v>
          </cell>
          <cell r="E417">
            <v>3491</v>
          </cell>
          <cell r="F417">
            <v>46772</v>
          </cell>
          <cell r="G417">
            <v>3306</v>
          </cell>
          <cell r="H417">
            <v>3.4910000000000001</v>
          </cell>
          <cell r="I417">
            <v>46.771999999999998</v>
          </cell>
          <cell r="J417">
            <v>3.306</v>
          </cell>
        </row>
        <row r="418">
          <cell r="B418" t="str">
            <v>91982-001</v>
          </cell>
          <cell r="C418" t="str">
            <v>GLENN FREY</v>
          </cell>
          <cell r="D418" t="str">
            <v>NO FUN ALOUD</v>
          </cell>
          <cell r="E418">
            <v>431</v>
          </cell>
          <cell r="F418">
            <v>659816</v>
          </cell>
          <cell r="G418">
            <v>120066</v>
          </cell>
          <cell r="H418">
            <v>0.43099999999999999</v>
          </cell>
          <cell r="I418">
            <v>659.81600000000003</v>
          </cell>
          <cell r="J418">
            <v>120.066</v>
          </cell>
        </row>
        <row r="419">
          <cell r="B419" t="str">
            <v>92965-001</v>
          </cell>
          <cell r="C419" t="str">
            <v>DAVID LINDLEY</v>
          </cell>
          <cell r="D419" t="str">
            <v>EL RAYO-X</v>
          </cell>
          <cell r="E419">
            <v>723</v>
          </cell>
          <cell r="F419">
            <v>213172</v>
          </cell>
          <cell r="G419">
            <v>31047</v>
          </cell>
          <cell r="H419">
            <v>0.72299999999999998</v>
          </cell>
          <cell r="I419">
            <v>213.172</v>
          </cell>
          <cell r="J419">
            <v>31.047000000000001</v>
          </cell>
        </row>
        <row r="420">
          <cell r="B420" t="str">
            <v>92965-002</v>
          </cell>
          <cell r="C420" t="str">
            <v>DAVID LINDLEY</v>
          </cell>
          <cell r="D420" t="str">
            <v>WIN THIS RECORD</v>
          </cell>
          <cell r="E420">
            <v>198</v>
          </cell>
          <cell r="F420">
            <v>95090</v>
          </cell>
          <cell r="G420">
            <v>26807</v>
          </cell>
          <cell r="H420">
            <v>0.19800000000000001</v>
          </cell>
          <cell r="I420">
            <v>95.09</v>
          </cell>
          <cell r="J420">
            <v>26.806999999999999</v>
          </cell>
        </row>
        <row r="421">
          <cell r="B421" t="str">
            <v>93072-001</v>
          </cell>
          <cell r="C421" t="str">
            <v>JONI MITCHELL</v>
          </cell>
          <cell r="D421" t="str">
            <v>FOR THE ROSES</v>
          </cell>
          <cell r="E421">
            <v>2337</v>
          </cell>
          <cell r="F421">
            <v>485926</v>
          </cell>
          <cell r="G421">
            <v>101953</v>
          </cell>
          <cell r="H421">
            <v>2.3370000000000002</v>
          </cell>
          <cell r="I421">
            <v>485.92599999999999</v>
          </cell>
          <cell r="J421">
            <v>101.953</v>
          </cell>
        </row>
        <row r="422">
          <cell r="B422" t="str">
            <v>93072-002</v>
          </cell>
          <cell r="C422" t="str">
            <v>JONI MITCHELL</v>
          </cell>
          <cell r="D422" t="str">
            <v>COURT AND SPARK</v>
          </cell>
          <cell r="E422">
            <v>7974</v>
          </cell>
          <cell r="F422">
            <v>2378681</v>
          </cell>
          <cell r="G422">
            <v>190440</v>
          </cell>
          <cell r="H422">
            <v>7.9740000000000002</v>
          </cell>
          <cell r="I422">
            <v>2378.681</v>
          </cell>
          <cell r="J422">
            <v>190.44</v>
          </cell>
        </row>
        <row r="423">
          <cell r="B423" t="str">
            <v>93072-003</v>
          </cell>
          <cell r="C423" t="str">
            <v>JONI MITCHELL</v>
          </cell>
          <cell r="D423" t="str">
            <v>MILES OF AISLES</v>
          </cell>
          <cell r="E423">
            <v>3791</v>
          </cell>
          <cell r="F423">
            <v>960207</v>
          </cell>
          <cell r="G423">
            <v>107137</v>
          </cell>
          <cell r="H423">
            <v>3.7909999999999999</v>
          </cell>
          <cell r="I423">
            <v>960.20699999999999</v>
          </cell>
          <cell r="J423">
            <v>107.137</v>
          </cell>
        </row>
        <row r="424">
          <cell r="B424" t="str">
            <v>93072-004</v>
          </cell>
          <cell r="C424" t="str">
            <v>JONI MITCHELL</v>
          </cell>
          <cell r="D424" t="str">
            <v>THE HISSING OF</v>
          </cell>
          <cell r="E424">
            <v>2305</v>
          </cell>
          <cell r="F424">
            <v>855036</v>
          </cell>
          <cell r="G424">
            <v>142770</v>
          </cell>
          <cell r="H424">
            <v>2.3050000000000002</v>
          </cell>
          <cell r="I424">
            <v>855.03599999999994</v>
          </cell>
          <cell r="J424">
            <v>142.77000000000001</v>
          </cell>
        </row>
        <row r="425">
          <cell r="B425" t="str">
            <v>93072-005</v>
          </cell>
          <cell r="C425" t="str">
            <v>JONI MITCHELL</v>
          </cell>
          <cell r="D425" t="str">
            <v>HEJIRA</v>
          </cell>
          <cell r="E425">
            <v>3218</v>
          </cell>
          <cell r="F425">
            <v>872914</v>
          </cell>
          <cell r="G425">
            <v>134414</v>
          </cell>
          <cell r="H425">
            <v>3.218</v>
          </cell>
          <cell r="I425">
            <v>872.91399999999999</v>
          </cell>
          <cell r="J425">
            <v>134.41399999999999</v>
          </cell>
        </row>
        <row r="426">
          <cell r="B426" t="str">
            <v>93072-006</v>
          </cell>
          <cell r="C426" t="str">
            <v>JONI MITCHELL</v>
          </cell>
          <cell r="D426" t="str">
            <v>DON JUAN'S RECK</v>
          </cell>
          <cell r="E426">
            <v>639</v>
          </cell>
          <cell r="F426">
            <v>460896</v>
          </cell>
          <cell r="G426">
            <v>208839</v>
          </cell>
          <cell r="H426">
            <v>0.63900000000000001</v>
          </cell>
          <cell r="I426">
            <v>460.89600000000002</v>
          </cell>
          <cell r="J426">
            <v>208.839</v>
          </cell>
        </row>
        <row r="427">
          <cell r="B427" t="str">
            <v>93072-007</v>
          </cell>
          <cell r="C427" t="str">
            <v>JONI MITCHELL</v>
          </cell>
          <cell r="D427" t="str">
            <v>MINGUS</v>
          </cell>
          <cell r="E427">
            <v>968</v>
          </cell>
          <cell r="F427">
            <v>386369</v>
          </cell>
          <cell r="G427">
            <v>84993</v>
          </cell>
          <cell r="H427">
            <v>0.96799999999999997</v>
          </cell>
          <cell r="I427">
            <v>386.36900000000003</v>
          </cell>
          <cell r="J427">
            <v>84.992999999999995</v>
          </cell>
        </row>
        <row r="428">
          <cell r="B428" t="str">
            <v>93072-008</v>
          </cell>
          <cell r="C428" t="str">
            <v>JONI MITCHELL</v>
          </cell>
          <cell r="D428" t="str">
            <v>SHADOWS AND LIG</v>
          </cell>
          <cell r="E428">
            <v>844</v>
          </cell>
          <cell r="F428">
            <v>274755</v>
          </cell>
          <cell r="G428">
            <v>57503</v>
          </cell>
          <cell r="H428">
            <v>0.84399999999999997</v>
          </cell>
          <cell r="I428">
            <v>274.755</v>
          </cell>
          <cell r="J428">
            <v>57.503</v>
          </cell>
        </row>
        <row r="429">
          <cell r="B429" t="str">
            <v>93072-010</v>
          </cell>
          <cell r="C429" t="str">
            <v>JONI MITCHELL</v>
          </cell>
          <cell r="D429" t="str">
            <v>COURT &amp; S/FOR R</v>
          </cell>
          <cell r="E429">
            <v>28</v>
          </cell>
          <cell r="F429">
            <v>53818</v>
          </cell>
          <cell r="G429">
            <v>6138</v>
          </cell>
          <cell r="H429">
            <v>2.8000000000000001E-2</v>
          </cell>
          <cell r="I429">
            <v>53.817999999999998</v>
          </cell>
          <cell r="J429">
            <v>6.1379999999999999</v>
          </cell>
        </row>
        <row r="430">
          <cell r="B430" t="str">
            <v>93107-001</v>
          </cell>
          <cell r="C430" t="str">
            <v>MUSE INC CONCERTALBUM</v>
          </cell>
          <cell r="D430" t="str">
            <v>NO NUKES</v>
          </cell>
          <cell r="E430">
            <v>294</v>
          </cell>
          <cell r="F430">
            <v>516147</v>
          </cell>
          <cell r="G430">
            <v>109449</v>
          </cell>
          <cell r="H430">
            <v>0.29399999999999998</v>
          </cell>
          <cell r="I430">
            <v>516.14700000000005</v>
          </cell>
          <cell r="J430">
            <v>109.449</v>
          </cell>
        </row>
        <row r="431">
          <cell r="B431" t="str">
            <v>93140-002</v>
          </cell>
          <cell r="C431" t="str">
            <v>NICO</v>
          </cell>
          <cell r="D431" t="str">
            <v>THE MARBLE INDE</v>
          </cell>
          <cell r="E431">
            <v>121</v>
          </cell>
          <cell r="F431">
            <v>14795</v>
          </cell>
          <cell r="G431">
            <v>3404</v>
          </cell>
          <cell r="H431">
            <v>0.121</v>
          </cell>
          <cell r="I431">
            <v>14.795</v>
          </cell>
          <cell r="J431">
            <v>3.4039999999999999</v>
          </cell>
        </row>
        <row r="432">
          <cell r="B432" t="str">
            <v>93231-001</v>
          </cell>
          <cell r="C432" t="str">
            <v>LEE OSKAR</v>
          </cell>
          <cell r="D432" t="str">
            <v>BEFORE THE RAIN</v>
          </cell>
          <cell r="E432">
            <v>19</v>
          </cell>
          <cell r="F432">
            <v>330907</v>
          </cell>
          <cell r="G432">
            <v>116472</v>
          </cell>
          <cell r="H432">
            <v>1.9E-2</v>
          </cell>
          <cell r="I432">
            <v>330.90699999999998</v>
          </cell>
          <cell r="J432">
            <v>116.47199999999999</v>
          </cell>
        </row>
        <row r="433">
          <cell r="B433" t="str">
            <v>93344-001</v>
          </cell>
          <cell r="C433" t="str">
            <v>ROY ORBISON</v>
          </cell>
          <cell r="D433" t="str">
            <v>LAMINAR FLOW</v>
          </cell>
          <cell r="E433">
            <v>42</v>
          </cell>
          <cell r="F433">
            <v>35983</v>
          </cell>
          <cell r="G433">
            <v>21453</v>
          </cell>
          <cell r="H433">
            <v>4.2000000000000003E-2</v>
          </cell>
          <cell r="I433">
            <v>35.982999999999997</v>
          </cell>
          <cell r="J433">
            <v>21.452999999999999</v>
          </cell>
        </row>
        <row r="434">
          <cell r="B434" t="str">
            <v>93346-003</v>
          </cell>
          <cell r="C434" t="str">
            <v>ORLEANS</v>
          </cell>
          <cell r="D434" t="str">
            <v>STILL THE ONE</v>
          </cell>
          <cell r="E434">
            <v>469</v>
          </cell>
          <cell r="F434">
            <v>47445</v>
          </cell>
          <cell r="G434">
            <v>5350</v>
          </cell>
          <cell r="H434">
            <v>0.46899999999999997</v>
          </cell>
          <cell r="I434">
            <v>47.445</v>
          </cell>
          <cell r="J434">
            <v>5.35</v>
          </cell>
        </row>
        <row r="435">
          <cell r="B435" t="str">
            <v>93487-001</v>
          </cell>
          <cell r="C435" t="str">
            <v>THE PERSUASIONS</v>
          </cell>
          <cell r="D435" t="str">
            <v>CHIRPIN'</v>
          </cell>
          <cell r="E435">
            <v>123</v>
          </cell>
          <cell r="F435">
            <v>46618</v>
          </cell>
          <cell r="G435">
            <v>16686</v>
          </cell>
          <cell r="H435">
            <v>0.123</v>
          </cell>
          <cell r="I435">
            <v>46.618000000000002</v>
          </cell>
          <cell r="J435">
            <v>16.686</v>
          </cell>
        </row>
        <row r="436">
          <cell r="B436" t="str">
            <v>93916-001</v>
          </cell>
          <cell r="C436" t="str">
            <v>LINDA RONSTADT</v>
          </cell>
          <cell r="D436" t="str">
            <v>DON'T CRY NOW</v>
          </cell>
          <cell r="E436">
            <v>353</v>
          </cell>
          <cell r="F436">
            <v>790850</v>
          </cell>
          <cell r="G436">
            <v>92015</v>
          </cell>
          <cell r="H436">
            <v>0.35299999999999998</v>
          </cell>
          <cell r="I436">
            <v>790.85</v>
          </cell>
          <cell r="J436">
            <v>92.015000000000001</v>
          </cell>
        </row>
        <row r="437">
          <cell r="B437" t="str">
            <v>93916-003</v>
          </cell>
          <cell r="C437" t="str">
            <v>LINDA RONSTADT</v>
          </cell>
          <cell r="D437" t="str">
            <v>PRISONER IN DIS</v>
          </cell>
          <cell r="E437">
            <v>821</v>
          </cell>
          <cell r="F437">
            <v>1430077</v>
          </cell>
          <cell r="G437">
            <v>164240</v>
          </cell>
          <cell r="H437">
            <v>0.82099999999999995</v>
          </cell>
          <cell r="I437">
            <v>1430.077</v>
          </cell>
          <cell r="J437">
            <v>164.24</v>
          </cell>
        </row>
        <row r="438">
          <cell r="B438" t="str">
            <v>93916-004</v>
          </cell>
          <cell r="C438" t="str">
            <v>LINDA RONSTADT</v>
          </cell>
          <cell r="D438" t="str">
            <v>HASTEN DOWN THE</v>
          </cell>
          <cell r="E438">
            <v>1061</v>
          </cell>
          <cell r="F438">
            <v>1403555</v>
          </cell>
          <cell r="G438">
            <v>218237</v>
          </cell>
          <cell r="H438">
            <v>1.0609999999999999</v>
          </cell>
          <cell r="I438">
            <v>1403.5550000000001</v>
          </cell>
          <cell r="J438">
            <v>218.23699999999999</v>
          </cell>
        </row>
        <row r="439">
          <cell r="B439" t="str">
            <v>93916-005</v>
          </cell>
          <cell r="C439" t="str">
            <v>LINDA RONSTADT</v>
          </cell>
          <cell r="D439" t="str">
            <v>GREATEST HITS 1</v>
          </cell>
          <cell r="E439">
            <v>18419</v>
          </cell>
          <cell r="F439">
            <v>4939656</v>
          </cell>
          <cell r="G439">
            <v>400607</v>
          </cell>
          <cell r="H439">
            <v>18.419</v>
          </cell>
          <cell r="I439">
            <v>4939.6559999999999</v>
          </cell>
          <cell r="J439">
            <v>400.60700000000003</v>
          </cell>
        </row>
        <row r="440">
          <cell r="B440" t="str">
            <v>93916-006</v>
          </cell>
          <cell r="C440" t="str">
            <v>LINDA RONSTADT</v>
          </cell>
          <cell r="D440" t="str">
            <v>SIMPLE DREAMS</v>
          </cell>
          <cell r="E440">
            <v>988</v>
          </cell>
          <cell r="F440">
            <v>2923093</v>
          </cell>
          <cell r="G440">
            <v>377772</v>
          </cell>
          <cell r="H440">
            <v>0.98799999999999999</v>
          </cell>
          <cell r="I440">
            <v>2923.0929999999998</v>
          </cell>
          <cell r="J440">
            <v>377.77199999999999</v>
          </cell>
        </row>
        <row r="441">
          <cell r="B441" t="str">
            <v>93916-007</v>
          </cell>
          <cell r="C441" t="str">
            <v>LINDA RONSTADT</v>
          </cell>
          <cell r="D441" t="str">
            <v>LIVING IN THE U</v>
          </cell>
          <cell r="E441">
            <v>306</v>
          </cell>
          <cell r="F441">
            <v>2493988</v>
          </cell>
          <cell r="G441">
            <v>796501</v>
          </cell>
          <cell r="H441">
            <v>0.30599999999999999</v>
          </cell>
          <cell r="I441">
            <v>2493.9879999999998</v>
          </cell>
          <cell r="J441">
            <v>796.50099999999998</v>
          </cell>
        </row>
        <row r="442">
          <cell r="B442" t="str">
            <v>93916-008</v>
          </cell>
          <cell r="C442" t="str">
            <v>LINDA RONSTADT</v>
          </cell>
          <cell r="D442" t="str">
            <v>MAD LOVE</v>
          </cell>
          <cell r="E442">
            <v>234</v>
          </cell>
          <cell r="F442">
            <v>1287204</v>
          </cell>
          <cell r="G442">
            <v>257844</v>
          </cell>
          <cell r="H442">
            <v>0.23400000000000001</v>
          </cell>
          <cell r="I442">
            <v>1287.204</v>
          </cell>
          <cell r="J442">
            <v>257.84399999999999</v>
          </cell>
        </row>
        <row r="443">
          <cell r="B443" t="str">
            <v>93916-009</v>
          </cell>
          <cell r="C443" t="str">
            <v>LINDA RONSTADT</v>
          </cell>
          <cell r="D443" t="str">
            <v>GREATEST HITS 2</v>
          </cell>
          <cell r="E443">
            <v>4979</v>
          </cell>
          <cell r="F443">
            <v>1602792</v>
          </cell>
          <cell r="G443">
            <v>261374</v>
          </cell>
          <cell r="H443">
            <v>4.9790000000000001</v>
          </cell>
          <cell r="I443">
            <v>1602.7919999999999</v>
          </cell>
          <cell r="J443">
            <v>261.37400000000002</v>
          </cell>
        </row>
        <row r="444">
          <cell r="B444" t="str">
            <v>93916-011</v>
          </cell>
          <cell r="C444" t="str">
            <v>LINDA RONSTADT</v>
          </cell>
          <cell r="D444" t="str">
            <v>GET CLOSER</v>
          </cell>
          <cell r="E444">
            <v>205</v>
          </cell>
          <cell r="F444">
            <v>712838</v>
          </cell>
          <cell r="G444">
            <v>234241</v>
          </cell>
          <cell r="H444">
            <v>0.20499999999999999</v>
          </cell>
          <cell r="I444">
            <v>712.83799999999997</v>
          </cell>
          <cell r="J444">
            <v>234.24100000000001</v>
          </cell>
        </row>
        <row r="445">
          <cell r="B445" t="str">
            <v>93916-012</v>
          </cell>
          <cell r="C445" t="str">
            <v>LINDA RONSTADT</v>
          </cell>
          <cell r="D445" t="str">
            <v>WHAT'S NEW</v>
          </cell>
          <cell r="E445">
            <v>2865</v>
          </cell>
          <cell r="F445">
            <v>3381572</v>
          </cell>
          <cell r="G445">
            <v>222439</v>
          </cell>
          <cell r="H445">
            <v>2.8650000000000002</v>
          </cell>
          <cell r="I445">
            <v>3381.5720000000001</v>
          </cell>
          <cell r="J445">
            <v>222.43899999999999</v>
          </cell>
        </row>
        <row r="446">
          <cell r="B446" t="str">
            <v>93916-013</v>
          </cell>
          <cell r="C446" t="str">
            <v>LINDA RONSTADT</v>
          </cell>
          <cell r="D446" t="str">
            <v>SIMPLE DR/PRISO</v>
          </cell>
          <cell r="E446">
            <v>8</v>
          </cell>
          <cell r="F446">
            <v>26512</v>
          </cell>
          <cell r="G446">
            <v>5132</v>
          </cell>
          <cell r="H446">
            <v>8.0000000000000002E-3</v>
          </cell>
          <cell r="I446">
            <v>26.512</v>
          </cell>
          <cell r="J446">
            <v>5.1319999999999997</v>
          </cell>
        </row>
        <row r="447">
          <cell r="B447" t="str">
            <v>93916-014</v>
          </cell>
          <cell r="C447" t="str">
            <v>LINDA RONSTADT</v>
          </cell>
          <cell r="D447" t="str">
            <v>LUSH LIFE</v>
          </cell>
          <cell r="E447">
            <v>870</v>
          </cell>
          <cell r="F447">
            <v>1600051</v>
          </cell>
          <cell r="G447">
            <v>463519</v>
          </cell>
          <cell r="H447">
            <v>0.87</v>
          </cell>
          <cell r="I447">
            <v>1600.0509999999999</v>
          </cell>
          <cell r="J447">
            <v>463.51900000000001</v>
          </cell>
        </row>
        <row r="448">
          <cell r="B448" t="str">
            <v>93965-001</v>
          </cell>
          <cell r="C448" t="str">
            <v>TOM RUSH</v>
          </cell>
          <cell r="D448" t="str">
            <v>THE CIRCLE GAME</v>
          </cell>
          <cell r="E448">
            <v>894</v>
          </cell>
          <cell r="F448">
            <v>81020</v>
          </cell>
          <cell r="G448">
            <v>10474</v>
          </cell>
          <cell r="H448">
            <v>0.89400000000000002</v>
          </cell>
          <cell r="I448">
            <v>81.02</v>
          </cell>
          <cell r="J448">
            <v>10.474</v>
          </cell>
        </row>
        <row r="449">
          <cell r="B449" t="str">
            <v>94100-001</v>
          </cell>
          <cell r="C449" t="str">
            <v>CARLY SIMON</v>
          </cell>
          <cell r="D449" t="str">
            <v>CARLY SIMON</v>
          </cell>
          <cell r="E449">
            <v>397</v>
          </cell>
          <cell r="F449">
            <v>214439</v>
          </cell>
          <cell r="G449">
            <v>50109</v>
          </cell>
          <cell r="H449">
            <v>0.39700000000000002</v>
          </cell>
          <cell r="I449">
            <v>214.43899999999999</v>
          </cell>
          <cell r="J449">
            <v>50.109000000000002</v>
          </cell>
        </row>
        <row r="450">
          <cell r="B450" t="str">
            <v>94100-002</v>
          </cell>
          <cell r="C450" t="str">
            <v>CARLY SIMON</v>
          </cell>
          <cell r="D450" t="str">
            <v>ANTICIPATION</v>
          </cell>
          <cell r="E450">
            <v>303</v>
          </cell>
          <cell r="F450">
            <v>427900</v>
          </cell>
          <cell r="G450">
            <v>78884</v>
          </cell>
          <cell r="H450">
            <v>0.30299999999999999</v>
          </cell>
          <cell r="I450">
            <v>427.9</v>
          </cell>
          <cell r="J450">
            <v>78.884</v>
          </cell>
        </row>
        <row r="451">
          <cell r="B451" t="str">
            <v>94100-003</v>
          </cell>
          <cell r="C451" t="str">
            <v>CARLY SIMON</v>
          </cell>
          <cell r="D451" t="str">
            <v>NO SECRETS</v>
          </cell>
          <cell r="E451">
            <v>3244</v>
          </cell>
          <cell r="F451">
            <v>1363758</v>
          </cell>
          <cell r="G451">
            <v>176470</v>
          </cell>
          <cell r="H451">
            <v>3.2440000000000002</v>
          </cell>
          <cell r="I451">
            <v>1363.758</v>
          </cell>
          <cell r="J451">
            <v>176.47</v>
          </cell>
        </row>
        <row r="452">
          <cell r="B452" t="str">
            <v>94100-004</v>
          </cell>
          <cell r="C452" t="str">
            <v>CARLY SIMON</v>
          </cell>
          <cell r="D452" t="str">
            <v>HOTCAKES</v>
          </cell>
          <cell r="E452">
            <v>329</v>
          </cell>
          <cell r="F452">
            <v>852714</v>
          </cell>
          <cell r="G452">
            <v>137702</v>
          </cell>
          <cell r="H452">
            <v>0.32900000000000001</v>
          </cell>
          <cell r="I452">
            <v>852.71400000000006</v>
          </cell>
          <cell r="J452">
            <v>137.702</v>
          </cell>
        </row>
        <row r="453">
          <cell r="B453" t="str">
            <v>94100-005</v>
          </cell>
          <cell r="C453" t="str">
            <v>CARLY SIMON</v>
          </cell>
          <cell r="D453" t="str">
            <v>BEST OF...</v>
          </cell>
          <cell r="E453">
            <v>39164</v>
          </cell>
          <cell r="F453">
            <v>3671906</v>
          </cell>
          <cell r="G453">
            <v>243326</v>
          </cell>
          <cell r="H453">
            <v>39.164000000000001</v>
          </cell>
          <cell r="I453">
            <v>3671.9059999999999</v>
          </cell>
          <cell r="J453">
            <v>243.32599999999999</v>
          </cell>
        </row>
        <row r="454">
          <cell r="B454" t="str">
            <v>94100-006</v>
          </cell>
          <cell r="C454" t="str">
            <v>CARLY SIMON</v>
          </cell>
          <cell r="D454" t="str">
            <v>PLAYING POSSUM</v>
          </cell>
          <cell r="E454">
            <v>132</v>
          </cell>
          <cell r="F454">
            <v>386480</v>
          </cell>
          <cell r="G454">
            <v>114297</v>
          </cell>
          <cell r="H454">
            <v>0.13200000000000001</v>
          </cell>
          <cell r="I454">
            <v>386.48</v>
          </cell>
          <cell r="J454">
            <v>114.297</v>
          </cell>
        </row>
        <row r="455">
          <cell r="B455" t="str">
            <v>94100-007</v>
          </cell>
          <cell r="C455" t="str">
            <v>CARLY SIMON</v>
          </cell>
          <cell r="D455" t="str">
            <v>ANOTHER PASSENG</v>
          </cell>
          <cell r="E455">
            <v>141</v>
          </cell>
          <cell r="F455">
            <v>382051</v>
          </cell>
          <cell r="G455">
            <v>156251</v>
          </cell>
          <cell r="H455">
            <v>0.14099999999999999</v>
          </cell>
          <cell r="I455">
            <v>382.05099999999999</v>
          </cell>
          <cell r="J455">
            <v>156.251</v>
          </cell>
        </row>
        <row r="456">
          <cell r="B456" t="str">
            <v>94100-008</v>
          </cell>
          <cell r="C456" t="str">
            <v>CARLY SIMON</v>
          </cell>
          <cell r="D456" t="str">
            <v>THE BOYS IN THE</v>
          </cell>
          <cell r="E456">
            <v>931</v>
          </cell>
          <cell r="F456">
            <v>976989</v>
          </cell>
          <cell r="G456">
            <v>234665</v>
          </cell>
          <cell r="H456">
            <v>0.93100000000000005</v>
          </cell>
          <cell r="I456">
            <v>976.98900000000003</v>
          </cell>
          <cell r="J456">
            <v>234.66499999999999</v>
          </cell>
        </row>
        <row r="457">
          <cell r="B457" t="str">
            <v>94100-010</v>
          </cell>
          <cell r="C457" t="str">
            <v>CARLY SIMON</v>
          </cell>
          <cell r="D457" t="str">
            <v>SPY</v>
          </cell>
          <cell r="E457">
            <v>118</v>
          </cell>
          <cell r="F457">
            <v>356549</v>
          </cell>
          <cell r="G457">
            <v>191998</v>
          </cell>
          <cell r="H457">
            <v>0.11799999999999999</v>
          </cell>
          <cell r="I457">
            <v>356.54899999999998</v>
          </cell>
          <cell r="J457">
            <v>191.99799999999999</v>
          </cell>
        </row>
        <row r="458">
          <cell r="B458" t="str">
            <v>94124-001</v>
          </cell>
          <cell r="C458" t="str">
            <v>JOHN DAVID SOUTHER</v>
          </cell>
          <cell r="D458" t="str">
            <v>JOHN DAVID SOUT</v>
          </cell>
          <cell r="E458">
            <v>120</v>
          </cell>
          <cell r="F458">
            <v>37072</v>
          </cell>
          <cell r="G458">
            <v>10744</v>
          </cell>
          <cell r="H458">
            <v>0.12</v>
          </cell>
          <cell r="I458">
            <v>37.072000000000003</v>
          </cell>
          <cell r="J458">
            <v>10.744</v>
          </cell>
        </row>
        <row r="459">
          <cell r="B459" t="str">
            <v>94124-002</v>
          </cell>
          <cell r="C459" t="str">
            <v>JOHN DAVID SOUTHER</v>
          </cell>
          <cell r="D459" t="str">
            <v>BLACK ROSE</v>
          </cell>
          <cell r="E459">
            <v>123</v>
          </cell>
          <cell r="F459">
            <v>129680</v>
          </cell>
          <cell r="G459">
            <v>37876</v>
          </cell>
          <cell r="H459">
            <v>0.123</v>
          </cell>
          <cell r="I459">
            <v>129.68</v>
          </cell>
          <cell r="J459">
            <v>37.875999999999998</v>
          </cell>
        </row>
        <row r="460">
          <cell r="B460" t="str">
            <v>94198-001</v>
          </cell>
          <cell r="C460" t="str">
            <v>TELEVISION</v>
          </cell>
          <cell r="D460" t="str">
            <v>MARQUEE MOON</v>
          </cell>
          <cell r="E460">
            <v>2748</v>
          </cell>
          <cell r="F460">
            <v>147403</v>
          </cell>
          <cell r="G460">
            <v>21354</v>
          </cell>
          <cell r="H460">
            <v>2.7480000000000002</v>
          </cell>
          <cell r="I460">
            <v>147.40299999999999</v>
          </cell>
          <cell r="J460">
            <v>21.353999999999999</v>
          </cell>
        </row>
        <row r="461">
          <cell r="B461" t="str">
            <v>94198-002</v>
          </cell>
          <cell r="C461" t="str">
            <v>TELEVISION</v>
          </cell>
          <cell r="D461" t="str">
            <v>ADVENTURE</v>
          </cell>
          <cell r="E461">
            <v>170</v>
          </cell>
          <cell r="F461">
            <v>85263</v>
          </cell>
          <cell r="G461">
            <v>28302</v>
          </cell>
          <cell r="H461">
            <v>0.17</v>
          </cell>
          <cell r="I461">
            <v>85.263000000000005</v>
          </cell>
          <cell r="J461">
            <v>28.302</v>
          </cell>
        </row>
        <row r="462">
          <cell r="B462" t="str">
            <v>94551-001</v>
          </cell>
          <cell r="C462" t="str">
            <v>JOE WALSH</v>
          </cell>
          <cell r="D462" t="str">
            <v>BUT SERIOUSLY,</v>
          </cell>
          <cell r="E462">
            <v>2533</v>
          </cell>
          <cell r="F462">
            <v>1706247</v>
          </cell>
          <cell r="G462">
            <v>377282</v>
          </cell>
          <cell r="H462">
            <v>2.5329999999999999</v>
          </cell>
          <cell r="I462">
            <v>1706.2470000000001</v>
          </cell>
          <cell r="J462">
            <v>377.28199999999998</v>
          </cell>
        </row>
        <row r="463">
          <cell r="B463" t="str">
            <v>94551-002</v>
          </cell>
          <cell r="C463" t="str">
            <v>JOE WALSH</v>
          </cell>
          <cell r="D463" t="str">
            <v>THERE GOES THE</v>
          </cell>
          <cell r="E463">
            <v>155</v>
          </cell>
          <cell r="F463">
            <v>430411</v>
          </cell>
          <cell r="G463">
            <v>132581</v>
          </cell>
          <cell r="H463">
            <v>0.155</v>
          </cell>
          <cell r="I463">
            <v>430.411</v>
          </cell>
          <cell r="J463">
            <v>132.58099999999999</v>
          </cell>
        </row>
        <row r="464">
          <cell r="B464" t="str">
            <v>94980-001</v>
          </cell>
          <cell r="C464" t="str">
            <v>WARREN ZEVON</v>
          </cell>
          <cell r="D464" t="str">
            <v>WARREN ZEVON</v>
          </cell>
          <cell r="E464">
            <v>365</v>
          </cell>
          <cell r="F464">
            <v>233107</v>
          </cell>
          <cell r="G464">
            <v>40038</v>
          </cell>
          <cell r="H464">
            <v>0.36499999999999999</v>
          </cell>
          <cell r="I464">
            <v>233.107</v>
          </cell>
          <cell r="J464">
            <v>40.037999999999997</v>
          </cell>
        </row>
        <row r="465">
          <cell r="B465" t="str">
            <v>94980-002</v>
          </cell>
          <cell r="C465" t="str">
            <v>WARREN ZEVON</v>
          </cell>
          <cell r="D465" t="str">
            <v>EXCITABLE BOY</v>
          </cell>
          <cell r="E465">
            <v>3393</v>
          </cell>
          <cell r="F465">
            <v>1170230</v>
          </cell>
          <cell r="G465">
            <v>199573</v>
          </cell>
          <cell r="H465">
            <v>3.3929999999999998</v>
          </cell>
          <cell r="I465">
            <v>1170.23</v>
          </cell>
          <cell r="J465">
            <v>199.57300000000001</v>
          </cell>
        </row>
        <row r="466">
          <cell r="B466" t="str">
            <v>94980-003</v>
          </cell>
          <cell r="C466" t="str">
            <v>WARREN ZEVON</v>
          </cell>
          <cell r="D466" t="str">
            <v>BAD LUCK STREAK</v>
          </cell>
          <cell r="E466">
            <v>348</v>
          </cell>
          <cell r="F466">
            <v>307090</v>
          </cell>
          <cell r="G466">
            <v>93306</v>
          </cell>
          <cell r="H466">
            <v>0.34799999999999998</v>
          </cell>
          <cell r="I466">
            <v>307.08999999999997</v>
          </cell>
          <cell r="J466">
            <v>93.305999999999997</v>
          </cell>
        </row>
        <row r="467">
          <cell r="B467" t="str">
            <v>94980-004</v>
          </cell>
          <cell r="C467" t="str">
            <v>WARREN ZEVON</v>
          </cell>
          <cell r="D467" t="str">
            <v>STAND IN THE FI</v>
          </cell>
          <cell r="E467">
            <v>30</v>
          </cell>
          <cell r="F467">
            <v>189873</v>
          </cell>
          <cell r="G467">
            <v>37020</v>
          </cell>
          <cell r="H467">
            <v>0.03</v>
          </cell>
          <cell r="I467">
            <v>189.87299999999999</v>
          </cell>
          <cell r="J467">
            <v>37.020000000000003</v>
          </cell>
        </row>
        <row r="468">
          <cell r="B468" t="str">
            <v>94980-006</v>
          </cell>
          <cell r="C468" t="str">
            <v>WARREN ZEVON</v>
          </cell>
          <cell r="D468" t="str">
            <v>A QUIET NORMAL</v>
          </cell>
          <cell r="E468">
            <v>2976</v>
          </cell>
          <cell r="F468">
            <v>591884</v>
          </cell>
          <cell r="G468">
            <v>44444</v>
          </cell>
          <cell r="H468">
            <v>2.976</v>
          </cell>
          <cell r="I468">
            <v>591.88400000000001</v>
          </cell>
          <cell r="J468">
            <v>44.444000000000003</v>
          </cell>
        </row>
        <row r="469">
          <cell r="B469" t="str">
            <v>95987-002</v>
          </cell>
          <cell r="C469" t="str">
            <v>WOMACK &amp; WOMACK</v>
          </cell>
          <cell r="D469" t="str">
            <v>LOVE WARS</v>
          </cell>
          <cell r="E469">
            <v>777</v>
          </cell>
          <cell r="F469">
            <v>169575</v>
          </cell>
          <cell r="G469">
            <v>37282</v>
          </cell>
          <cell r="H469">
            <v>0.77700000000000002</v>
          </cell>
          <cell r="I469">
            <v>169.57499999999999</v>
          </cell>
          <cell r="J469">
            <v>37.281999999999996</v>
          </cell>
        </row>
        <row r="470">
          <cell r="B470" t="str">
            <v>95987-004</v>
          </cell>
          <cell r="C470" t="str">
            <v>WOMACK &amp; WOMACK</v>
          </cell>
          <cell r="D470" t="str">
            <v>RADIO M.U.S.C.</v>
          </cell>
          <cell r="E470">
            <v>39</v>
          </cell>
          <cell r="F470">
            <v>74016</v>
          </cell>
          <cell r="G470">
            <v>42597</v>
          </cell>
          <cell r="H470">
            <v>3.9E-2</v>
          </cell>
          <cell r="I470">
            <v>74.016000000000005</v>
          </cell>
          <cell r="J470">
            <v>42.597000000000001</v>
          </cell>
        </row>
        <row r="471">
          <cell r="B471" t="str">
            <v>95995-004</v>
          </cell>
          <cell r="C471" t="str">
            <v>PETER SCHILLING</v>
          </cell>
          <cell r="D471" t="str">
            <v>THE DIFFERENT S</v>
          </cell>
          <cell r="E471">
            <v>775</v>
          </cell>
          <cell r="F471">
            <v>117299</v>
          </cell>
          <cell r="G471">
            <v>36549</v>
          </cell>
          <cell r="H471">
            <v>0.77500000000000002</v>
          </cell>
          <cell r="I471">
            <v>117.29900000000001</v>
          </cell>
          <cell r="J471">
            <v>36.548999999999999</v>
          </cell>
        </row>
        <row r="472">
          <cell r="B472" t="str">
            <v>95998-002</v>
          </cell>
          <cell r="C472" t="str">
            <v>TEDDY PENDERGRASS</v>
          </cell>
          <cell r="D472" t="str">
            <v>LOVE LANGUAGE</v>
          </cell>
          <cell r="E472">
            <v>621</v>
          </cell>
          <cell r="F472">
            <v>807640</v>
          </cell>
          <cell r="G472">
            <v>71794</v>
          </cell>
          <cell r="H472">
            <v>0.621</v>
          </cell>
          <cell r="I472">
            <v>807.64</v>
          </cell>
          <cell r="J472">
            <v>71.793999999999997</v>
          </cell>
        </row>
        <row r="473">
          <cell r="B473" t="str">
            <v>95998-003</v>
          </cell>
          <cell r="C473" t="str">
            <v>TEDDY PENDERGRASS</v>
          </cell>
          <cell r="D473" t="str">
            <v>WORKIN' IT BACK</v>
          </cell>
          <cell r="E473">
            <v>197</v>
          </cell>
          <cell r="F473">
            <v>482237</v>
          </cell>
          <cell r="G473">
            <v>92017</v>
          </cell>
          <cell r="H473">
            <v>0.19700000000000001</v>
          </cell>
          <cell r="I473">
            <v>482.23700000000002</v>
          </cell>
          <cell r="J473">
            <v>92.016999999999996</v>
          </cell>
        </row>
        <row r="474">
          <cell r="B474" t="str">
            <v>95998-006</v>
          </cell>
          <cell r="C474" t="str">
            <v>TEDDY PENDERGRASS</v>
          </cell>
          <cell r="D474" t="str">
            <v>JOY</v>
          </cell>
          <cell r="E474">
            <v>897</v>
          </cell>
          <cell r="F474">
            <v>766572</v>
          </cell>
          <cell r="G474">
            <v>75114</v>
          </cell>
          <cell r="H474">
            <v>0.89700000000000002</v>
          </cell>
          <cell r="I474">
            <v>766.572</v>
          </cell>
          <cell r="J474">
            <v>75.114000000000004</v>
          </cell>
        </row>
        <row r="475">
          <cell r="B475" t="str">
            <v>95998-007</v>
          </cell>
          <cell r="C475" t="str">
            <v>TEDDY PENDERGRASS</v>
          </cell>
          <cell r="D475" t="str">
            <v>TRULY BLESSED</v>
          </cell>
          <cell r="E475">
            <v>521</v>
          </cell>
          <cell r="F475">
            <v>497197</v>
          </cell>
          <cell r="G475">
            <v>108608</v>
          </cell>
          <cell r="H475">
            <v>0.52100000000000002</v>
          </cell>
          <cell r="I475">
            <v>497.197</v>
          </cell>
          <cell r="J475">
            <v>108.608</v>
          </cell>
        </row>
        <row r="476">
          <cell r="B476" t="str">
            <v>95998-008</v>
          </cell>
          <cell r="C476" t="str">
            <v>TEDDY PENDERGRASS</v>
          </cell>
          <cell r="D476" t="str">
            <v>A LITTLE MORE M</v>
          </cell>
          <cell r="E476">
            <v>792</v>
          </cell>
          <cell r="F476">
            <v>341439</v>
          </cell>
          <cell r="G476">
            <v>80682</v>
          </cell>
          <cell r="H476">
            <v>0.79200000000000004</v>
          </cell>
          <cell r="I476">
            <v>341.43900000000002</v>
          </cell>
          <cell r="J476">
            <v>80.682000000000002</v>
          </cell>
        </row>
        <row r="477">
          <cell r="B477" t="str">
            <v>96000-003</v>
          </cell>
          <cell r="C477" t="str">
            <v>SADAO WATANABE</v>
          </cell>
          <cell r="D477" t="str">
            <v>RENDEZVOUS</v>
          </cell>
          <cell r="E477">
            <v>81</v>
          </cell>
          <cell r="F477">
            <v>137037</v>
          </cell>
          <cell r="G477">
            <v>22341</v>
          </cell>
          <cell r="H477">
            <v>8.1000000000000003E-2</v>
          </cell>
          <cell r="I477">
            <v>137.03700000000001</v>
          </cell>
          <cell r="J477">
            <v>22.341000000000001</v>
          </cell>
        </row>
        <row r="478">
          <cell r="B478" t="str">
            <v>96000-004</v>
          </cell>
          <cell r="C478" t="str">
            <v>SADAO WATANABE</v>
          </cell>
          <cell r="D478" t="str">
            <v>MAISHA</v>
          </cell>
          <cell r="E478">
            <v>8</v>
          </cell>
          <cell r="F478">
            <v>87780</v>
          </cell>
          <cell r="G478">
            <v>20276</v>
          </cell>
          <cell r="H478">
            <v>8.0000000000000002E-3</v>
          </cell>
          <cell r="I478">
            <v>87.78</v>
          </cell>
          <cell r="J478">
            <v>20.276</v>
          </cell>
        </row>
        <row r="479">
          <cell r="B479" t="str">
            <v>96000-005</v>
          </cell>
          <cell r="C479" t="str">
            <v>SADAO WATANABE</v>
          </cell>
          <cell r="D479" t="str">
            <v>PARKER'S MOOD</v>
          </cell>
          <cell r="E479">
            <v>31</v>
          </cell>
          <cell r="F479">
            <v>54501</v>
          </cell>
          <cell r="G479">
            <v>22111</v>
          </cell>
          <cell r="H479">
            <v>3.1E-2</v>
          </cell>
          <cell r="I479">
            <v>54.500999999999998</v>
          </cell>
          <cell r="J479">
            <v>22.111000000000001</v>
          </cell>
        </row>
        <row r="480">
          <cell r="B480" t="str">
            <v>96000-006</v>
          </cell>
          <cell r="C480" t="str">
            <v>SADAO WATANABE</v>
          </cell>
          <cell r="D480" t="str">
            <v>GOOD TIME FOR L</v>
          </cell>
          <cell r="E480">
            <v>20</v>
          </cell>
          <cell r="F480">
            <v>75536</v>
          </cell>
          <cell r="G480">
            <v>21791</v>
          </cell>
          <cell r="H480">
            <v>0.02</v>
          </cell>
          <cell r="I480">
            <v>75.536000000000001</v>
          </cell>
          <cell r="J480">
            <v>21.791</v>
          </cell>
        </row>
        <row r="481">
          <cell r="B481" t="str">
            <v>96000-007</v>
          </cell>
          <cell r="C481" t="str">
            <v>SADAO WATANABE</v>
          </cell>
          <cell r="D481" t="str">
            <v>BIRDS OF PASSAG</v>
          </cell>
          <cell r="E481">
            <v>6</v>
          </cell>
          <cell r="F481">
            <v>66713</v>
          </cell>
          <cell r="G481">
            <v>22032</v>
          </cell>
          <cell r="H481">
            <v>6.0000000000000001E-3</v>
          </cell>
          <cell r="I481">
            <v>66.712999999999994</v>
          </cell>
          <cell r="J481">
            <v>22.032</v>
          </cell>
        </row>
        <row r="482">
          <cell r="B482" t="str">
            <v>96000-008</v>
          </cell>
          <cell r="C482" t="str">
            <v>SADAO WATANABE</v>
          </cell>
          <cell r="D482" t="str">
            <v>ELIS</v>
          </cell>
          <cell r="E482">
            <v>37</v>
          </cell>
          <cell r="F482">
            <v>44457</v>
          </cell>
          <cell r="G482">
            <v>15878</v>
          </cell>
          <cell r="H482">
            <v>3.6999999999999998E-2</v>
          </cell>
          <cell r="I482">
            <v>44.457000000000001</v>
          </cell>
          <cell r="J482">
            <v>15.878</v>
          </cell>
        </row>
        <row r="483">
          <cell r="B483" t="str">
            <v>96000-009</v>
          </cell>
          <cell r="C483" t="str">
            <v>SADAO WATANABE</v>
          </cell>
          <cell r="D483" t="str">
            <v>SELECTED</v>
          </cell>
          <cell r="E483">
            <v>32</v>
          </cell>
          <cell r="F483">
            <v>47794</v>
          </cell>
          <cell r="G483">
            <v>14012</v>
          </cell>
          <cell r="H483">
            <v>3.2000000000000001E-2</v>
          </cell>
          <cell r="I483">
            <v>47.793999999999997</v>
          </cell>
          <cell r="J483">
            <v>14.012</v>
          </cell>
        </row>
        <row r="484">
          <cell r="B484" t="str">
            <v>96000-010</v>
          </cell>
          <cell r="C484" t="str">
            <v>SADAO WATANABE</v>
          </cell>
          <cell r="D484" t="str">
            <v>FRONT SEAT</v>
          </cell>
          <cell r="E484">
            <v>70</v>
          </cell>
          <cell r="F484">
            <v>94828</v>
          </cell>
          <cell r="G484">
            <v>20064</v>
          </cell>
          <cell r="H484">
            <v>7.0000000000000007E-2</v>
          </cell>
          <cell r="I484">
            <v>94.828000000000003</v>
          </cell>
          <cell r="J484">
            <v>20.064</v>
          </cell>
        </row>
        <row r="485">
          <cell r="B485" t="str">
            <v>96000-011</v>
          </cell>
          <cell r="C485" t="str">
            <v>SADAO WATANABE</v>
          </cell>
          <cell r="D485" t="str">
            <v>MADE IN CORACAO</v>
          </cell>
          <cell r="E485">
            <v>9</v>
          </cell>
          <cell r="F485">
            <v>26212</v>
          </cell>
          <cell r="G485">
            <v>11831</v>
          </cell>
          <cell r="H485">
            <v>8.9999999999999993E-3</v>
          </cell>
          <cell r="I485">
            <v>26.212</v>
          </cell>
          <cell r="J485">
            <v>11.831</v>
          </cell>
        </row>
        <row r="486">
          <cell r="B486" t="str">
            <v>96000-012</v>
          </cell>
          <cell r="C486" t="str">
            <v>SADAO WATANABE</v>
          </cell>
          <cell r="D486" t="str">
            <v>SWEET DEAL</v>
          </cell>
          <cell r="E486">
            <v>10</v>
          </cell>
          <cell r="F486">
            <v>39802</v>
          </cell>
          <cell r="G486">
            <v>13727</v>
          </cell>
          <cell r="H486">
            <v>0.01</v>
          </cell>
          <cell r="I486">
            <v>39.802</v>
          </cell>
          <cell r="J486">
            <v>13.727</v>
          </cell>
        </row>
        <row r="487">
          <cell r="B487" t="str">
            <v>96000-013</v>
          </cell>
          <cell r="C487" t="str">
            <v>SADAO WATANABE</v>
          </cell>
          <cell r="D487" t="str">
            <v>WATANABE</v>
          </cell>
          <cell r="E487">
            <v>36</v>
          </cell>
          <cell r="F487">
            <v>23126</v>
          </cell>
          <cell r="G487">
            <v>9357</v>
          </cell>
          <cell r="H487">
            <v>3.5999999999999997E-2</v>
          </cell>
          <cell r="I487">
            <v>23.126000000000001</v>
          </cell>
          <cell r="J487">
            <v>9.3569999999999993</v>
          </cell>
        </row>
        <row r="488">
          <cell r="B488" t="str">
            <v>96002-002</v>
          </cell>
          <cell r="C488" t="str">
            <v>DOKKEN</v>
          </cell>
          <cell r="D488" t="str">
            <v>BREAKING THE CH</v>
          </cell>
          <cell r="E488">
            <v>329</v>
          </cell>
          <cell r="F488">
            <v>535129</v>
          </cell>
          <cell r="G488">
            <v>73209</v>
          </cell>
          <cell r="H488">
            <v>0.32900000000000001</v>
          </cell>
          <cell r="I488">
            <v>535.12900000000002</v>
          </cell>
          <cell r="J488">
            <v>73.209000000000003</v>
          </cell>
        </row>
        <row r="489">
          <cell r="B489" t="str">
            <v>96002-003</v>
          </cell>
          <cell r="C489" t="str">
            <v>DOKKEN</v>
          </cell>
          <cell r="D489" t="str">
            <v>TOOTH AND NAIL</v>
          </cell>
          <cell r="E489">
            <v>597</v>
          </cell>
          <cell r="F489">
            <v>1274621</v>
          </cell>
          <cell r="G489">
            <v>106405</v>
          </cell>
          <cell r="H489">
            <v>0.59699999999999998</v>
          </cell>
          <cell r="I489">
            <v>1274.6210000000001</v>
          </cell>
          <cell r="J489">
            <v>106.405</v>
          </cell>
        </row>
        <row r="490">
          <cell r="B490" t="str">
            <v>96002-004</v>
          </cell>
          <cell r="C490" t="str">
            <v>DOKKEN</v>
          </cell>
          <cell r="D490" t="str">
            <v>UNDER LOCK AND</v>
          </cell>
          <cell r="E490">
            <v>1009</v>
          </cell>
          <cell r="F490">
            <v>1563428</v>
          </cell>
          <cell r="G490">
            <v>126365</v>
          </cell>
          <cell r="H490">
            <v>1.0089999999999999</v>
          </cell>
          <cell r="I490">
            <v>1563.4280000000001</v>
          </cell>
          <cell r="J490">
            <v>126.36499999999999</v>
          </cell>
        </row>
        <row r="491">
          <cell r="B491" t="str">
            <v>96002-005</v>
          </cell>
          <cell r="C491" t="str">
            <v>DOKKEN</v>
          </cell>
          <cell r="D491" t="str">
            <v>BACK FOR THE AT</v>
          </cell>
          <cell r="E491">
            <v>1776</v>
          </cell>
          <cell r="F491">
            <v>1688661</v>
          </cell>
          <cell r="G491">
            <v>394173</v>
          </cell>
          <cell r="H491">
            <v>1.776</v>
          </cell>
          <cell r="I491">
            <v>1688.6610000000001</v>
          </cell>
          <cell r="J491">
            <v>394.173</v>
          </cell>
        </row>
        <row r="492">
          <cell r="B492" t="str">
            <v>96002-006</v>
          </cell>
          <cell r="C492" t="str">
            <v>DOKKEN</v>
          </cell>
          <cell r="D492" t="str">
            <v>BEAST FROM THE</v>
          </cell>
          <cell r="E492">
            <v>2493</v>
          </cell>
          <cell r="F492">
            <v>741867</v>
          </cell>
          <cell r="G492">
            <v>140661</v>
          </cell>
          <cell r="H492">
            <v>2.4929999999999999</v>
          </cell>
          <cell r="I492">
            <v>741.86699999999996</v>
          </cell>
          <cell r="J492">
            <v>140.661</v>
          </cell>
        </row>
        <row r="493">
          <cell r="B493" t="str">
            <v>96013-002</v>
          </cell>
          <cell r="C493" t="str">
            <v>SHIRLEY MURDOCK</v>
          </cell>
          <cell r="D493" t="str">
            <v>SHIRLEY MURDOCK</v>
          </cell>
          <cell r="E493">
            <v>2620</v>
          </cell>
          <cell r="F493">
            <v>823540</v>
          </cell>
          <cell r="G493">
            <v>86593</v>
          </cell>
          <cell r="H493">
            <v>2.62</v>
          </cell>
          <cell r="I493">
            <v>823.54</v>
          </cell>
          <cell r="J493">
            <v>86.593000000000004</v>
          </cell>
        </row>
        <row r="494">
          <cell r="B494" t="str">
            <v>96013-003</v>
          </cell>
          <cell r="C494" t="str">
            <v>SHIRLEY MURDOCK</v>
          </cell>
          <cell r="D494" t="str">
            <v>A WOMAN'S POINT</v>
          </cell>
          <cell r="E494">
            <v>1047</v>
          </cell>
          <cell r="F494">
            <v>324101</v>
          </cell>
          <cell r="G494">
            <v>56086</v>
          </cell>
          <cell r="H494">
            <v>1.0469999999999999</v>
          </cell>
          <cell r="I494">
            <v>324.101</v>
          </cell>
          <cell r="J494">
            <v>56.085999999999999</v>
          </cell>
        </row>
        <row r="495">
          <cell r="B495" t="str">
            <v>96025-002</v>
          </cell>
          <cell r="C495" t="str">
            <v>HOWARD JONES</v>
          </cell>
          <cell r="D495" t="str">
            <v>HUMAN'S LIB</v>
          </cell>
          <cell r="E495">
            <v>135</v>
          </cell>
          <cell r="F495">
            <v>515035</v>
          </cell>
          <cell r="G495">
            <v>99136</v>
          </cell>
          <cell r="H495">
            <v>0.13500000000000001</v>
          </cell>
          <cell r="I495">
            <v>515.03499999999997</v>
          </cell>
          <cell r="J495">
            <v>99.135999999999996</v>
          </cell>
        </row>
        <row r="496">
          <cell r="B496" t="str">
            <v>96025-004</v>
          </cell>
          <cell r="C496" t="str">
            <v>HOWARD JONES</v>
          </cell>
          <cell r="D496" t="str">
            <v>DREAM INTO ACTI</v>
          </cell>
          <cell r="E496">
            <v>500</v>
          </cell>
          <cell r="F496">
            <v>1324500</v>
          </cell>
          <cell r="G496">
            <v>128428</v>
          </cell>
          <cell r="H496">
            <v>0.5</v>
          </cell>
          <cell r="I496">
            <v>1324.5</v>
          </cell>
          <cell r="J496">
            <v>128.428</v>
          </cell>
        </row>
        <row r="497">
          <cell r="B497" t="str">
            <v>96025-006</v>
          </cell>
          <cell r="C497" t="str">
            <v>HOWARD JONES</v>
          </cell>
          <cell r="D497" t="str">
            <v>ONE TO ONE</v>
          </cell>
          <cell r="E497">
            <v>71</v>
          </cell>
          <cell r="F497">
            <v>439904</v>
          </cell>
          <cell r="G497">
            <v>225855</v>
          </cell>
          <cell r="H497">
            <v>7.0999999999999994E-2</v>
          </cell>
          <cell r="I497">
            <v>439.904</v>
          </cell>
          <cell r="J497">
            <v>225.85499999999999</v>
          </cell>
        </row>
        <row r="498">
          <cell r="B498" t="str">
            <v>96025-007</v>
          </cell>
          <cell r="C498" t="str">
            <v>HOWARD JONES</v>
          </cell>
          <cell r="D498" t="str">
            <v>CROSS THAT LINE</v>
          </cell>
          <cell r="E498">
            <v>57</v>
          </cell>
          <cell r="F498">
            <v>290585</v>
          </cell>
          <cell r="G498">
            <v>79305</v>
          </cell>
          <cell r="H498">
            <v>5.7000000000000002E-2</v>
          </cell>
          <cell r="I498">
            <v>290.58499999999998</v>
          </cell>
          <cell r="J498">
            <v>79.305000000000007</v>
          </cell>
        </row>
        <row r="499">
          <cell r="B499" t="str">
            <v>96025-008</v>
          </cell>
          <cell r="C499" t="str">
            <v>HOWARD JONES</v>
          </cell>
          <cell r="D499" t="str">
            <v>IN THE RUNNING</v>
          </cell>
          <cell r="E499">
            <v>20</v>
          </cell>
          <cell r="F499">
            <v>111640</v>
          </cell>
          <cell r="G499">
            <v>65981</v>
          </cell>
          <cell r="H499">
            <v>0.02</v>
          </cell>
          <cell r="I499">
            <v>111.64</v>
          </cell>
          <cell r="J499">
            <v>65.980999999999995</v>
          </cell>
        </row>
        <row r="500">
          <cell r="B500" t="str">
            <v>96025-009</v>
          </cell>
          <cell r="C500" t="str">
            <v>HOWARD JONES</v>
          </cell>
          <cell r="D500" t="str">
            <v>BEST OF</v>
          </cell>
          <cell r="E500">
            <v>1855</v>
          </cell>
          <cell r="F500">
            <v>211569</v>
          </cell>
          <cell r="G500">
            <v>18342</v>
          </cell>
          <cell r="H500">
            <v>1.855</v>
          </cell>
          <cell r="I500">
            <v>211.56899999999999</v>
          </cell>
          <cell r="J500">
            <v>18.341999999999999</v>
          </cell>
        </row>
        <row r="501">
          <cell r="B501" t="str">
            <v>96037-002</v>
          </cell>
          <cell r="C501" t="str">
            <v>RUBEN BLADES (SPANISH)</v>
          </cell>
          <cell r="D501" t="str">
            <v>BUSCANDO AMERIC</v>
          </cell>
          <cell r="E501">
            <v>1166</v>
          </cell>
          <cell r="F501">
            <v>199950</v>
          </cell>
          <cell r="G501">
            <v>19308</v>
          </cell>
          <cell r="H501">
            <v>1.1659999999999999</v>
          </cell>
          <cell r="I501">
            <v>199.95</v>
          </cell>
          <cell r="J501">
            <v>19.308</v>
          </cell>
        </row>
        <row r="502">
          <cell r="B502" t="str">
            <v>96037-003</v>
          </cell>
          <cell r="C502" t="str">
            <v>RUBEN BLADES (SPANISH)</v>
          </cell>
          <cell r="D502" t="str">
            <v>ESCENAS</v>
          </cell>
          <cell r="E502">
            <v>287</v>
          </cell>
          <cell r="F502">
            <v>156945</v>
          </cell>
          <cell r="G502">
            <v>29008</v>
          </cell>
          <cell r="H502">
            <v>0.28699999999999998</v>
          </cell>
          <cell r="I502">
            <v>156.94499999999999</v>
          </cell>
          <cell r="J502">
            <v>29.007999999999999</v>
          </cell>
        </row>
        <row r="503">
          <cell r="B503" t="str">
            <v>96037-004</v>
          </cell>
          <cell r="C503" t="str">
            <v>RUBEN BLADES (SPANISH)</v>
          </cell>
          <cell r="D503" t="str">
            <v>AGUA DE LUNA</v>
          </cell>
          <cell r="E503">
            <v>154</v>
          </cell>
          <cell r="F503">
            <v>107942</v>
          </cell>
          <cell r="G503">
            <v>27433</v>
          </cell>
          <cell r="H503">
            <v>0.154</v>
          </cell>
          <cell r="I503">
            <v>107.94199999999999</v>
          </cell>
          <cell r="J503">
            <v>27.433</v>
          </cell>
        </row>
        <row r="504">
          <cell r="B504" t="str">
            <v>96037-005</v>
          </cell>
          <cell r="C504" t="str">
            <v>RUBEN BLADES (SPANISH)</v>
          </cell>
          <cell r="D504" t="str">
            <v>ANTECEDENTE</v>
          </cell>
          <cell r="E504">
            <v>340</v>
          </cell>
          <cell r="F504">
            <v>100368</v>
          </cell>
          <cell r="G504">
            <v>17671</v>
          </cell>
          <cell r="H504">
            <v>0.34</v>
          </cell>
          <cell r="I504">
            <v>100.36799999999999</v>
          </cell>
          <cell r="J504">
            <v>17.670999999999999</v>
          </cell>
        </row>
        <row r="505">
          <cell r="B505" t="str">
            <v>96037-007</v>
          </cell>
          <cell r="C505" t="str">
            <v>RUBEN BLADES (SPANISH)</v>
          </cell>
          <cell r="D505" t="str">
            <v>LIVE...</v>
          </cell>
          <cell r="E505">
            <v>1360</v>
          </cell>
          <cell r="F505">
            <v>153322</v>
          </cell>
          <cell r="G505">
            <v>18077</v>
          </cell>
          <cell r="H505">
            <v>1.36</v>
          </cell>
          <cell r="I505">
            <v>153.322</v>
          </cell>
          <cell r="J505">
            <v>18.077000000000002</v>
          </cell>
        </row>
        <row r="506">
          <cell r="B506" t="str">
            <v>96043-003</v>
          </cell>
          <cell r="C506" t="str">
            <v>PUBLIC IMAGE</v>
          </cell>
          <cell r="D506" t="str">
            <v>PUBLIC IMAGE LT</v>
          </cell>
          <cell r="E506">
            <v>146</v>
          </cell>
          <cell r="F506">
            <v>222496</v>
          </cell>
          <cell r="G506">
            <v>29557</v>
          </cell>
          <cell r="H506">
            <v>0.14599999999999999</v>
          </cell>
          <cell r="I506">
            <v>222.49600000000001</v>
          </cell>
          <cell r="J506">
            <v>29.556999999999999</v>
          </cell>
        </row>
        <row r="507">
          <cell r="B507" t="str">
            <v>96053-002</v>
          </cell>
          <cell r="C507" t="str">
            <v>STEVE MORSE</v>
          </cell>
          <cell r="D507" t="str">
            <v>THE INTRODUCTIO</v>
          </cell>
          <cell r="E507">
            <v>293</v>
          </cell>
          <cell r="F507">
            <v>151417</v>
          </cell>
          <cell r="G507">
            <v>29617</v>
          </cell>
          <cell r="H507">
            <v>0.29299999999999998</v>
          </cell>
          <cell r="I507">
            <v>151.417</v>
          </cell>
          <cell r="J507">
            <v>29.617000000000001</v>
          </cell>
        </row>
        <row r="508">
          <cell r="B508" t="str">
            <v>96072-002</v>
          </cell>
          <cell r="C508" t="str">
            <v>METALLICA</v>
          </cell>
          <cell r="D508" t="str">
            <v>RIDE THE LIGHTN</v>
          </cell>
          <cell r="E508">
            <v>47072</v>
          </cell>
          <cell r="F508">
            <v>5011876</v>
          </cell>
          <cell r="G508">
            <v>127933</v>
          </cell>
          <cell r="H508">
            <v>47.072000000000003</v>
          </cell>
          <cell r="I508">
            <v>5011.8760000000002</v>
          </cell>
          <cell r="J508">
            <v>127.93300000000001</v>
          </cell>
        </row>
        <row r="509">
          <cell r="B509" t="str">
            <v>96072-003</v>
          </cell>
          <cell r="C509" t="str">
            <v>METALLICA</v>
          </cell>
          <cell r="D509" t="str">
            <v>MASTER OF PUPPE</v>
          </cell>
          <cell r="E509">
            <v>49506</v>
          </cell>
          <cell r="F509">
            <v>5234919</v>
          </cell>
          <cell r="G509">
            <v>169270</v>
          </cell>
          <cell r="H509">
            <v>49.506</v>
          </cell>
          <cell r="I509">
            <v>5234.9189999999999</v>
          </cell>
          <cell r="J509">
            <v>169.27</v>
          </cell>
        </row>
        <row r="510">
          <cell r="B510" t="str">
            <v>96072-005</v>
          </cell>
          <cell r="C510" t="str">
            <v>METALLICA</v>
          </cell>
          <cell r="D510" t="str">
            <v>KILL `EM ALL</v>
          </cell>
          <cell r="E510">
            <v>27086</v>
          </cell>
          <cell r="F510">
            <v>3061269</v>
          </cell>
          <cell r="G510">
            <v>109535</v>
          </cell>
          <cell r="H510">
            <v>27.085999999999999</v>
          </cell>
          <cell r="I510">
            <v>3061.2689999999998</v>
          </cell>
          <cell r="J510">
            <v>109.535</v>
          </cell>
        </row>
        <row r="511">
          <cell r="B511" t="str">
            <v>96072-006</v>
          </cell>
          <cell r="C511" t="str">
            <v>METALLICA</v>
          </cell>
          <cell r="D511" t="str">
            <v>...AND JUSTICE</v>
          </cell>
          <cell r="E511">
            <v>57579</v>
          </cell>
          <cell r="F511">
            <v>6789742</v>
          </cell>
          <cell r="G511">
            <v>302058</v>
          </cell>
          <cell r="H511">
            <v>57.579000000000001</v>
          </cell>
          <cell r="I511">
            <v>6789.7420000000002</v>
          </cell>
          <cell r="J511">
            <v>302.05799999999999</v>
          </cell>
        </row>
        <row r="512">
          <cell r="B512" t="str">
            <v>96072-007</v>
          </cell>
          <cell r="C512" t="str">
            <v>METALLICA</v>
          </cell>
          <cell r="D512" t="str">
            <v>METALLICA</v>
          </cell>
          <cell r="E512">
            <v>124249</v>
          </cell>
          <cell r="F512">
            <v>13149884</v>
          </cell>
          <cell r="G512">
            <v>253966</v>
          </cell>
          <cell r="H512">
            <v>124.249</v>
          </cell>
          <cell r="I512">
            <v>13149.884</v>
          </cell>
          <cell r="J512">
            <v>253.96600000000001</v>
          </cell>
        </row>
        <row r="513">
          <cell r="B513" t="str">
            <v>96072-008</v>
          </cell>
          <cell r="C513" t="str">
            <v>METALLICA</v>
          </cell>
          <cell r="D513" t="str">
            <v>LOAD</v>
          </cell>
          <cell r="E513">
            <v>31626</v>
          </cell>
          <cell r="F513">
            <v>5044957</v>
          </cell>
          <cell r="G513">
            <v>157295</v>
          </cell>
          <cell r="H513">
            <v>31.626000000000001</v>
          </cell>
          <cell r="I513">
            <v>5044.9570000000003</v>
          </cell>
          <cell r="J513">
            <v>157.29499999999999</v>
          </cell>
        </row>
        <row r="514">
          <cell r="B514" t="str">
            <v>96072-009</v>
          </cell>
          <cell r="C514" t="str">
            <v>METALLICA</v>
          </cell>
          <cell r="D514" t="str">
            <v>RE-LOAD</v>
          </cell>
          <cell r="E514">
            <v>40663</v>
          </cell>
          <cell r="F514">
            <v>3738534</v>
          </cell>
          <cell r="G514">
            <v>100973</v>
          </cell>
          <cell r="H514">
            <v>40.662999999999997</v>
          </cell>
          <cell r="I514">
            <v>3738.5340000000001</v>
          </cell>
          <cell r="J514">
            <v>100.973</v>
          </cell>
        </row>
        <row r="515">
          <cell r="B515" t="str">
            <v>96072-010</v>
          </cell>
          <cell r="C515" t="str">
            <v>METALLICA</v>
          </cell>
          <cell r="D515" t="str">
            <v>GARAGE INC.</v>
          </cell>
          <cell r="E515">
            <v>34418</v>
          </cell>
          <cell r="F515">
            <v>2896442</v>
          </cell>
          <cell r="G515">
            <v>163509</v>
          </cell>
          <cell r="H515">
            <v>34.417999999999999</v>
          </cell>
          <cell r="I515">
            <v>2896.442</v>
          </cell>
          <cell r="J515">
            <v>163.50899999999999</v>
          </cell>
        </row>
        <row r="516">
          <cell r="B516" t="str">
            <v>96072-011</v>
          </cell>
          <cell r="C516" t="str">
            <v>METALLICA</v>
          </cell>
          <cell r="D516" t="str">
            <v>S &amp; M (AMENDED)</v>
          </cell>
          <cell r="E516">
            <v>53464</v>
          </cell>
          <cell r="F516">
            <v>2609683</v>
          </cell>
          <cell r="G516">
            <v>125736</v>
          </cell>
          <cell r="H516">
            <v>53.463999999999999</v>
          </cell>
          <cell r="I516">
            <v>2609.683</v>
          </cell>
          <cell r="J516">
            <v>125.736</v>
          </cell>
        </row>
        <row r="517">
          <cell r="B517" t="str">
            <v>96072-053</v>
          </cell>
          <cell r="C517" t="str">
            <v>METALLICA</v>
          </cell>
          <cell r="D517" t="str">
            <v>METALLICA - BOX</v>
          </cell>
          <cell r="E517">
            <v>5547</v>
          </cell>
          <cell r="F517">
            <v>590485</v>
          </cell>
          <cell r="G517">
            <v>115319</v>
          </cell>
          <cell r="H517">
            <v>5.5469999999999997</v>
          </cell>
          <cell r="I517">
            <v>590.48500000000001</v>
          </cell>
          <cell r="J517">
            <v>115.319</v>
          </cell>
        </row>
        <row r="518">
          <cell r="B518" t="str">
            <v>96073-002</v>
          </cell>
          <cell r="C518" t="str">
            <v>CURE</v>
          </cell>
          <cell r="D518" t="str">
            <v>THE HEAD ON THE</v>
          </cell>
          <cell r="E518">
            <v>1124</v>
          </cell>
          <cell r="F518">
            <v>720750</v>
          </cell>
          <cell r="G518">
            <v>65754</v>
          </cell>
          <cell r="H518">
            <v>1.1240000000000001</v>
          </cell>
          <cell r="I518">
            <v>720.75</v>
          </cell>
          <cell r="J518">
            <v>65.754000000000005</v>
          </cell>
        </row>
        <row r="519">
          <cell r="B519" t="str">
            <v>96073-005</v>
          </cell>
          <cell r="C519" t="str">
            <v>CURE</v>
          </cell>
          <cell r="D519" t="str">
            <v>STANDING ON A B</v>
          </cell>
          <cell r="E519">
            <v>5046</v>
          </cell>
          <cell r="F519">
            <v>2046400</v>
          </cell>
          <cell r="G519">
            <v>89044</v>
          </cell>
          <cell r="H519">
            <v>5.0460000000000003</v>
          </cell>
          <cell r="I519">
            <v>2046.4</v>
          </cell>
          <cell r="J519">
            <v>89.043999999999997</v>
          </cell>
        </row>
        <row r="520">
          <cell r="B520" t="str">
            <v>96073-006</v>
          </cell>
          <cell r="C520" t="str">
            <v>CURE</v>
          </cell>
          <cell r="D520" t="str">
            <v>KISS ME, KISS M</v>
          </cell>
          <cell r="E520">
            <v>2942</v>
          </cell>
          <cell r="F520">
            <v>1656317</v>
          </cell>
          <cell r="G520">
            <v>110273</v>
          </cell>
          <cell r="H520">
            <v>2.9420000000000002</v>
          </cell>
          <cell r="I520">
            <v>1656.317</v>
          </cell>
          <cell r="J520">
            <v>110.273</v>
          </cell>
        </row>
        <row r="521">
          <cell r="B521" t="str">
            <v>96073-007</v>
          </cell>
          <cell r="C521" t="str">
            <v>CURE</v>
          </cell>
          <cell r="D521" t="str">
            <v>DISINTEGRATION</v>
          </cell>
          <cell r="E521">
            <v>4332</v>
          </cell>
          <cell r="F521">
            <v>1846538</v>
          </cell>
          <cell r="G521">
            <v>129498</v>
          </cell>
          <cell r="H521">
            <v>4.3319999999999999</v>
          </cell>
          <cell r="I521">
            <v>1846.538</v>
          </cell>
          <cell r="J521">
            <v>129.49799999999999</v>
          </cell>
        </row>
        <row r="522">
          <cell r="B522" t="str">
            <v>96073-008</v>
          </cell>
          <cell r="C522" t="str">
            <v>CURE</v>
          </cell>
          <cell r="D522" t="str">
            <v>MIXED UP</v>
          </cell>
          <cell r="E522">
            <v>2625</v>
          </cell>
          <cell r="F522">
            <v>1407287</v>
          </cell>
          <cell r="G522">
            <v>127971</v>
          </cell>
          <cell r="H522">
            <v>2.625</v>
          </cell>
          <cell r="I522">
            <v>1407.287</v>
          </cell>
          <cell r="J522">
            <v>127.971</v>
          </cell>
        </row>
        <row r="523">
          <cell r="B523" t="str">
            <v>96073-009</v>
          </cell>
          <cell r="C523" t="str">
            <v>CURE</v>
          </cell>
          <cell r="D523" t="str">
            <v>WISH</v>
          </cell>
          <cell r="E523">
            <v>1417</v>
          </cell>
          <cell r="F523">
            <v>1390595</v>
          </cell>
          <cell r="G523">
            <v>238139</v>
          </cell>
          <cell r="H523">
            <v>1.417</v>
          </cell>
          <cell r="I523">
            <v>1390.595</v>
          </cell>
          <cell r="J523">
            <v>238.13900000000001</v>
          </cell>
        </row>
        <row r="524">
          <cell r="B524" t="str">
            <v>96073-010</v>
          </cell>
          <cell r="C524" t="str">
            <v>CURE</v>
          </cell>
          <cell r="D524" t="str">
            <v>SHOW</v>
          </cell>
          <cell r="E524">
            <v>2624</v>
          </cell>
          <cell r="F524">
            <v>484178</v>
          </cell>
          <cell r="G524">
            <v>200004</v>
          </cell>
          <cell r="H524">
            <v>2.6240000000000001</v>
          </cell>
          <cell r="I524">
            <v>484.178</v>
          </cell>
          <cell r="J524">
            <v>200.00399999999999</v>
          </cell>
        </row>
        <row r="525">
          <cell r="B525" t="str">
            <v>96073-011</v>
          </cell>
          <cell r="C525" t="str">
            <v>CURE</v>
          </cell>
          <cell r="D525" t="str">
            <v>PARIS</v>
          </cell>
          <cell r="E525">
            <v>707</v>
          </cell>
          <cell r="F525">
            <v>219877</v>
          </cell>
          <cell r="G525">
            <v>94220</v>
          </cell>
          <cell r="H525">
            <v>0.70699999999999996</v>
          </cell>
          <cell r="I525">
            <v>219.87700000000001</v>
          </cell>
          <cell r="J525">
            <v>94.22</v>
          </cell>
        </row>
        <row r="526">
          <cell r="B526" t="str">
            <v>96073-012</v>
          </cell>
          <cell r="C526" t="str">
            <v>CURE</v>
          </cell>
          <cell r="D526" t="str">
            <v>WILD MOOD SWING</v>
          </cell>
          <cell r="E526">
            <v>435</v>
          </cell>
          <cell r="F526">
            <v>536530</v>
          </cell>
          <cell r="G526">
            <v>159582</v>
          </cell>
          <cell r="H526">
            <v>0.435</v>
          </cell>
          <cell r="I526">
            <v>536.53</v>
          </cell>
          <cell r="J526">
            <v>159.58199999999999</v>
          </cell>
        </row>
        <row r="527">
          <cell r="B527" t="str">
            <v>96073-013</v>
          </cell>
          <cell r="C527" t="str">
            <v>CURE</v>
          </cell>
          <cell r="D527" t="str">
            <v>GALORE</v>
          </cell>
          <cell r="E527">
            <v>11861</v>
          </cell>
          <cell r="F527">
            <v>633251</v>
          </cell>
          <cell r="G527">
            <v>69259</v>
          </cell>
          <cell r="H527">
            <v>11.861000000000001</v>
          </cell>
          <cell r="I527">
            <v>633.25099999999998</v>
          </cell>
          <cell r="J527">
            <v>69.259</v>
          </cell>
        </row>
        <row r="528">
          <cell r="B528" t="str">
            <v>96073-014</v>
          </cell>
          <cell r="C528" t="str">
            <v>CURE</v>
          </cell>
          <cell r="D528" t="str">
            <v>BLOODFLOWERS</v>
          </cell>
          <cell r="E528">
            <v>2552</v>
          </cell>
          <cell r="F528">
            <v>417720</v>
          </cell>
          <cell r="G528">
            <v>108599</v>
          </cell>
          <cell r="H528">
            <v>2.552</v>
          </cell>
          <cell r="I528">
            <v>417.72</v>
          </cell>
          <cell r="J528">
            <v>108.599</v>
          </cell>
        </row>
        <row r="529">
          <cell r="B529" t="str">
            <v>96075-002</v>
          </cell>
          <cell r="C529" t="str">
            <v>CALL</v>
          </cell>
          <cell r="D529" t="str">
            <v>RECONCILED</v>
          </cell>
          <cell r="E529">
            <v>120</v>
          </cell>
          <cell r="F529">
            <v>316048</v>
          </cell>
          <cell r="G529">
            <v>64073</v>
          </cell>
          <cell r="H529">
            <v>0.12</v>
          </cell>
          <cell r="I529">
            <v>316.048</v>
          </cell>
          <cell r="J529">
            <v>64.072999999999993</v>
          </cell>
        </row>
        <row r="530">
          <cell r="B530" t="str">
            <v>96077-002</v>
          </cell>
          <cell r="C530" t="str">
            <v>10,000 MANIACS</v>
          </cell>
          <cell r="D530" t="str">
            <v>THE WISHING CHA</v>
          </cell>
          <cell r="E530">
            <v>253</v>
          </cell>
          <cell r="F530">
            <v>443958</v>
          </cell>
          <cell r="G530">
            <v>64031</v>
          </cell>
          <cell r="H530">
            <v>0.253</v>
          </cell>
          <cell r="I530">
            <v>443.95800000000003</v>
          </cell>
          <cell r="J530">
            <v>64.031000000000006</v>
          </cell>
        </row>
        <row r="531">
          <cell r="B531" t="str">
            <v>96077-003</v>
          </cell>
          <cell r="C531" t="str">
            <v>10,000 MANIACS</v>
          </cell>
          <cell r="D531" t="str">
            <v>IN MY TRIBE</v>
          </cell>
          <cell r="E531">
            <v>1616</v>
          </cell>
          <cell r="F531">
            <v>1659365</v>
          </cell>
          <cell r="G531">
            <v>91092</v>
          </cell>
          <cell r="H531">
            <v>1.6160000000000001</v>
          </cell>
          <cell r="I531">
            <v>1659.365</v>
          </cell>
          <cell r="J531">
            <v>91.091999999999999</v>
          </cell>
        </row>
        <row r="532">
          <cell r="B532" t="str">
            <v>96077-004</v>
          </cell>
          <cell r="C532" t="str">
            <v>10,000 MANIACS</v>
          </cell>
          <cell r="D532" t="str">
            <v>BLIND MAN'S ZOO</v>
          </cell>
          <cell r="E532">
            <v>532</v>
          </cell>
          <cell r="F532">
            <v>1060519</v>
          </cell>
          <cell r="G532">
            <v>108733</v>
          </cell>
          <cell r="H532">
            <v>0.53200000000000003</v>
          </cell>
          <cell r="I532">
            <v>1060.519</v>
          </cell>
          <cell r="J532">
            <v>108.733</v>
          </cell>
        </row>
        <row r="533">
          <cell r="B533" t="str">
            <v>96077-005</v>
          </cell>
          <cell r="C533" t="str">
            <v>10,000 MANIACS</v>
          </cell>
          <cell r="D533" t="str">
            <v>HOPE CHEST</v>
          </cell>
          <cell r="E533">
            <v>211</v>
          </cell>
          <cell r="F533">
            <v>273202</v>
          </cell>
          <cell r="G533">
            <v>80711</v>
          </cell>
          <cell r="H533">
            <v>0.21099999999999999</v>
          </cell>
          <cell r="I533">
            <v>273.202</v>
          </cell>
          <cell r="J533">
            <v>80.710999999999999</v>
          </cell>
        </row>
        <row r="534">
          <cell r="B534" t="str">
            <v>96077-006</v>
          </cell>
          <cell r="C534" t="str">
            <v>10,000 MANIACS</v>
          </cell>
          <cell r="D534" t="str">
            <v>OUR TIME IN EDE</v>
          </cell>
          <cell r="E534">
            <v>1697</v>
          </cell>
          <cell r="F534">
            <v>1448336</v>
          </cell>
          <cell r="G534">
            <v>78389</v>
          </cell>
          <cell r="H534">
            <v>1.6970000000000001</v>
          </cell>
          <cell r="I534">
            <v>1448.336</v>
          </cell>
          <cell r="J534">
            <v>78.388999999999996</v>
          </cell>
        </row>
        <row r="535">
          <cell r="B535" t="str">
            <v>96077-008</v>
          </cell>
          <cell r="C535" t="str">
            <v>10,000 MANIACS</v>
          </cell>
          <cell r="D535" t="str">
            <v>MTV UNPLUGGED</v>
          </cell>
          <cell r="E535">
            <v>3730</v>
          </cell>
          <cell r="F535">
            <v>2154757</v>
          </cell>
          <cell r="G535">
            <v>115859</v>
          </cell>
          <cell r="H535">
            <v>3.73</v>
          </cell>
          <cell r="I535">
            <v>2154.7570000000001</v>
          </cell>
          <cell r="J535">
            <v>115.85899999999999</v>
          </cell>
        </row>
        <row r="536">
          <cell r="B536" t="str">
            <v>96082-002</v>
          </cell>
          <cell r="C536" t="str">
            <v>LINDA RONSTADT</v>
          </cell>
          <cell r="D536" t="str">
            <v>FOR SENTIMENTAL</v>
          </cell>
          <cell r="E536">
            <v>1721</v>
          </cell>
          <cell r="F536">
            <v>992571</v>
          </cell>
          <cell r="G536">
            <v>135518</v>
          </cell>
          <cell r="H536">
            <v>1.7210000000000001</v>
          </cell>
          <cell r="I536">
            <v>992.57100000000003</v>
          </cell>
          <cell r="J536">
            <v>135.518</v>
          </cell>
        </row>
        <row r="537">
          <cell r="B537" t="str">
            <v>96082-004</v>
          </cell>
          <cell r="C537" t="str">
            <v>LINDA RONSTADT</v>
          </cell>
          <cell r="D537" t="str">
            <v>`ROUND MIDNIGHT</v>
          </cell>
          <cell r="E537">
            <v>1609</v>
          </cell>
          <cell r="F537">
            <v>398989</v>
          </cell>
          <cell r="G537">
            <v>53982</v>
          </cell>
          <cell r="H537">
            <v>1.609</v>
          </cell>
          <cell r="I537">
            <v>398.98899999999998</v>
          </cell>
          <cell r="J537">
            <v>53.981999999999999</v>
          </cell>
        </row>
        <row r="538">
          <cell r="B538" t="str">
            <v>96082-005</v>
          </cell>
          <cell r="C538" t="str">
            <v>LINDA RONSTADT</v>
          </cell>
          <cell r="D538" t="str">
            <v>CANCIONES DE MI</v>
          </cell>
          <cell r="E538">
            <v>7982</v>
          </cell>
          <cell r="F538">
            <v>1573162</v>
          </cell>
          <cell r="G538">
            <v>108570</v>
          </cell>
          <cell r="H538">
            <v>7.9820000000000002</v>
          </cell>
          <cell r="I538">
            <v>1573.162</v>
          </cell>
          <cell r="J538">
            <v>108.57</v>
          </cell>
        </row>
        <row r="539">
          <cell r="B539" t="str">
            <v>96082-007</v>
          </cell>
          <cell r="C539" t="str">
            <v>LINDA RONSTADT</v>
          </cell>
          <cell r="D539" t="str">
            <v>CRY LIKE A RAIN</v>
          </cell>
          <cell r="E539">
            <v>2531</v>
          </cell>
          <cell r="F539">
            <v>2589603</v>
          </cell>
          <cell r="G539">
            <v>184534</v>
          </cell>
          <cell r="H539">
            <v>2.5310000000000001</v>
          </cell>
          <cell r="I539">
            <v>2589.6030000000001</v>
          </cell>
          <cell r="J539">
            <v>184.53399999999999</v>
          </cell>
        </row>
        <row r="540">
          <cell r="B540" t="str">
            <v>96082-008</v>
          </cell>
          <cell r="C540" t="str">
            <v>LINDA RONSTADT</v>
          </cell>
          <cell r="D540" t="str">
            <v>WINTER LIGHT</v>
          </cell>
          <cell r="E540">
            <v>140</v>
          </cell>
          <cell r="F540">
            <v>514834</v>
          </cell>
          <cell r="G540">
            <v>288961</v>
          </cell>
          <cell r="H540">
            <v>0.14000000000000001</v>
          </cell>
          <cell r="I540">
            <v>514.83399999999995</v>
          </cell>
          <cell r="J540">
            <v>288.96100000000001</v>
          </cell>
        </row>
        <row r="541">
          <cell r="B541" t="str">
            <v>96082-009</v>
          </cell>
          <cell r="C541" t="str">
            <v>LINDA RONSTADT</v>
          </cell>
          <cell r="D541" t="str">
            <v>MAS CANCIONES</v>
          </cell>
          <cell r="E541">
            <v>1695</v>
          </cell>
          <cell r="F541">
            <v>463711</v>
          </cell>
          <cell r="G541">
            <v>105724</v>
          </cell>
          <cell r="H541">
            <v>1.6950000000000001</v>
          </cell>
          <cell r="I541">
            <v>463.71100000000001</v>
          </cell>
          <cell r="J541">
            <v>105.724</v>
          </cell>
        </row>
        <row r="542">
          <cell r="B542" t="str">
            <v>96082-010</v>
          </cell>
          <cell r="C542" t="str">
            <v>LINDA RONSTADT</v>
          </cell>
          <cell r="D542" t="str">
            <v>FRENESI</v>
          </cell>
          <cell r="E542">
            <v>440</v>
          </cell>
          <cell r="F542">
            <v>233245</v>
          </cell>
          <cell r="G542">
            <v>63377</v>
          </cell>
          <cell r="H542">
            <v>0.44</v>
          </cell>
          <cell r="I542">
            <v>233.245</v>
          </cell>
          <cell r="J542">
            <v>63.377000000000002</v>
          </cell>
        </row>
        <row r="543">
          <cell r="B543" t="str">
            <v>96082-012</v>
          </cell>
          <cell r="C543" t="str">
            <v>LINDA RONSTADT</v>
          </cell>
          <cell r="D543" t="str">
            <v>FEELS LIKE HOME</v>
          </cell>
          <cell r="E543">
            <v>136</v>
          </cell>
          <cell r="F543">
            <v>333559</v>
          </cell>
          <cell r="G543">
            <v>130227</v>
          </cell>
          <cell r="H543">
            <v>0.13600000000000001</v>
          </cell>
          <cell r="I543">
            <v>333.55900000000003</v>
          </cell>
          <cell r="J543">
            <v>130.227</v>
          </cell>
        </row>
        <row r="544">
          <cell r="B544" t="str">
            <v>96082-013</v>
          </cell>
          <cell r="C544" t="str">
            <v>LINDA RONSTADT</v>
          </cell>
          <cell r="D544" t="str">
            <v>DEDICATED TO TH</v>
          </cell>
          <cell r="E544">
            <v>1404</v>
          </cell>
          <cell r="F544">
            <v>329948</v>
          </cell>
          <cell r="G544">
            <v>58093</v>
          </cell>
          <cell r="H544">
            <v>1.4039999999999999</v>
          </cell>
          <cell r="I544">
            <v>329.94799999999998</v>
          </cell>
          <cell r="J544">
            <v>58.093000000000004</v>
          </cell>
        </row>
        <row r="545">
          <cell r="B545" t="str">
            <v>96082-014</v>
          </cell>
          <cell r="C545" t="str">
            <v>LINDA RONSTADT</v>
          </cell>
          <cell r="D545" t="str">
            <v>WE RAN</v>
          </cell>
          <cell r="E545">
            <v>152</v>
          </cell>
          <cell r="F545">
            <v>206256</v>
          </cell>
          <cell r="G545">
            <v>141738</v>
          </cell>
          <cell r="H545">
            <v>0.152</v>
          </cell>
          <cell r="I545">
            <v>206.256</v>
          </cell>
          <cell r="J545">
            <v>141.738</v>
          </cell>
        </row>
        <row r="546">
          <cell r="B546" t="str">
            <v>96082-015</v>
          </cell>
          <cell r="C546" t="str">
            <v>LINDA RONSTADT</v>
          </cell>
          <cell r="D546" t="str">
            <v>WESTERN WALL:TH</v>
          </cell>
          <cell r="E546">
            <v>1316</v>
          </cell>
          <cell r="F546">
            <v>299421</v>
          </cell>
          <cell r="G546">
            <v>75752</v>
          </cell>
          <cell r="H546">
            <v>1.3160000000000001</v>
          </cell>
          <cell r="I546">
            <v>299.42099999999999</v>
          </cell>
          <cell r="J546">
            <v>75.751999999999995</v>
          </cell>
        </row>
        <row r="547">
          <cell r="B547" t="str">
            <v>96082-016</v>
          </cell>
          <cell r="C547" t="str">
            <v>LINDA RONSTADT</v>
          </cell>
          <cell r="D547" t="str">
            <v>BOX SET</v>
          </cell>
          <cell r="E547">
            <v>375</v>
          </cell>
          <cell r="F547">
            <v>26167</v>
          </cell>
          <cell r="G547">
            <v>11823</v>
          </cell>
          <cell r="H547">
            <v>0.375</v>
          </cell>
          <cell r="I547">
            <v>26.167000000000002</v>
          </cell>
          <cell r="J547">
            <v>11.823</v>
          </cell>
        </row>
        <row r="548">
          <cell r="B548" t="str">
            <v>96082-017</v>
          </cell>
          <cell r="C548" t="str">
            <v>LINDA RONSTADT</v>
          </cell>
          <cell r="D548" t="str">
            <v>A MERRY LITTLE</v>
          </cell>
          <cell r="E548">
            <v>949</v>
          </cell>
          <cell r="F548">
            <v>130297</v>
          </cell>
          <cell r="G548">
            <v>44508</v>
          </cell>
          <cell r="H548">
            <v>0.94899999999999995</v>
          </cell>
          <cell r="I548">
            <v>130.297</v>
          </cell>
          <cell r="J548">
            <v>44.508000000000003</v>
          </cell>
        </row>
        <row r="549">
          <cell r="B549" t="str">
            <v>96089-002</v>
          </cell>
          <cell r="C549" t="str">
            <v>SISTERS OF MERCY</v>
          </cell>
          <cell r="D549" t="str">
            <v>FIRST AND LAST</v>
          </cell>
          <cell r="E549">
            <v>1099</v>
          </cell>
          <cell r="F549">
            <v>236689</v>
          </cell>
          <cell r="G549">
            <v>26504</v>
          </cell>
          <cell r="H549">
            <v>1.099</v>
          </cell>
          <cell r="I549">
            <v>236.68899999999999</v>
          </cell>
          <cell r="J549">
            <v>26.504000000000001</v>
          </cell>
        </row>
        <row r="550">
          <cell r="B550" t="str">
            <v>96089-003</v>
          </cell>
          <cell r="C550" t="str">
            <v>SISTERS OF MERCY</v>
          </cell>
          <cell r="D550" t="str">
            <v>FLOODLAND</v>
          </cell>
          <cell r="E550">
            <v>1365</v>
          </cell>
          <cell r="F550">
            <v>411793</v>
          </cell>
          <cell r="G550">
            <v>44461</v>
          </cell>
          <cell r="H550">
            <v>1.365</v>
          </cell>
          <cell r="I550">
            <v>411.79300000000001</v>
          </cell>
          <cell r="J550">
            <v>44.460999999999999</v>
          </cell>
        </row>
        <row r="551">
          <cell r="B551" t="str">
            <v>96089-004</v>
          </cell>
          <cell r="C551" t="str">
            <v>SISTERS OF MERCY</v>
          </cell>
          <cell r="D551" t="str">
            <v>VISION THING</v>
          </cell>
          <cell r="E551">
            <v>571</v>
          </cell>
          <cell r="F551">
            <v>245913</v>
          </cell>
          <cell r="G551">
            <v>33492</v>
          </cell>
          <cell r="H551">
            <v>0.57099999999999995</v>
          </cell>
          <cell r="I551">
            <v>245.91300000000001</v>
          </cell>
          <cell r="J551">
            <v>33.491999999999997</v>
          </cell>
        </row>
        <row r="552">
          <cell r="B552" t="str">
            <v>96089-006</v>
          </cell>
          <cell r="C552" t="str">
            <v>SISTERS OF MERCY</v>
          </cell>
          <cell r="D552" t="str">
            <v>SLIGHT CASE OF</v>
          </cell>
          <cell r="E552">
            <v>834</v>
          </cell>
          <cell r="F552">
            <v>131458</v>
          </cell>
          <cell r="G552">
            <v>16392</v>
          </cell>
          <cell r="H552">
            <v>0.83399999999999996</v>
          </cell>
          <cell r="I552">
            <v>131.458</v>
          </cell>
          <cell r="J552">
            <v>16.391999999999999</v>
          </cell>
        </row>
        <row r="553">
          <cell r="B553" t="str">
            <v>96120-002</v>
          </cell>
          <cell r="C553" t="str">
            <v>TREVOR RABIN</v>
          </cell>
          <cell r="D553" t="str">
            <v>CAN'T LOOK AWAY</v>
          </cell>
          <cell r="E553">
            <v>175</v>
          </cell>
          <cell r="F553">
            <v>151079</v>
          </cell>
          <cell r="G553">
            <v>74278</v>
          </cell>
          <cell r="H553">
            <v>0.17499999999999999</v>
          </cell>
          <cell r="I553">
            <v>151.07900000000001</v>
          </cell>
          <cell r="J553">
            <v>74.278000000000006</v>
          </cell>
        </row>
        <row r="554">
          <cell r="B554" t="str">
            <v>96135-002</v>
          </cell>
          <cell r="C554" t="str">
            <v>METAL CHURCH</v>
          </cell>
          <cell r="D554" t="str">
            <v>METAL CHURCH</v>
          </cell>
          <cell r="E554">
            <v>999</v>
          </cell>
          <cell r="F554">
            <v>258596</v>
          </cell>
          <cell r="G554">
            <v>30709</v>
          </cell>
          <cell r="H554">
            <v>0.999</v>
          </cell>
          <cell r="I554">
            <v>258.596</v>
          </cell>
          <cell r="J554">
            <v>30.709</v>
          </cell>
        </row>
        <row r="555">
          <cell r="B555" t="str">
            <v>96135-003</v>
          </cell>
          <cell r="C555" t="str">
            <v>METAL CHURCH</v>
          </cell>
          <cell r="D555" t="str">
            <v>THE DARK</v>
          </cell>
          <cell r="E555">
            <v>645</v>
          </cell>
          <cell r="F555">
            <v>316608</v>
          </cell>
          <cell r="G555">
            <v>46472</v>
          </cell>
          <cell r="H555">
            <v>0.64500000000000002</v>
          </cell>
          <cell r="I555">
            <v>316.608</v>
          </cell>
          <cell r="J555">
            <v>46.472000000000001</v>
          </cell>
        </row>
        <row r="556">
          <cell r="B556" t="str">
            <v>96135-005</v>
          </cell>
          <cell r="C556" t="str">
            <v>METAL CHURCH</v>
          </cell>
          <cell r="D556" t="str">
            <v>BLESSING IN DIS</v>
          </cell>
          <cell r="E556">
            <v>581</v>
          </cell>
          <cell r="F556">
            <v>307605</v>
          </cell>
          <cell r="G556">
            <v>83195</v>
          </cell>
          <cell r="H556">
            <v>0.58099999999999996</v>
          </cell>
          <cell r="I556">
            <v>307.60500000000002</v>
          </cell>
          <cell r="J556">
            <v>83.194999999999993</v>
          </cell>
        </row>
        <row r="557">
          <cell r="B557" t="str">
            <v>96142-002</v>
          </cell>
          <cell r="C557" t="str">
            <v>HOWARD HEWETT</v>
          </cell>
          <cell r="D557" t="str">
            <v>I COMMIT TO LOV</v>
          </cell>
          <cell r="E557">
            <v>1438</v>
          </cell>
          <cell r="F557">
            <v>438777</v>
          </cell>
          <cell r="G557">
            <v>46408</v>
          </cell>
          <cell r="H557">
            <v>1.4379999999999999</v>
          </cell>
          <cell r="I557">
            <v>438.77699999999999</v>
          </cell>
          <cell r="J557">
            <v>46.408000000000001</v>
          </cell>
        </row>
        <row r="558">
          <cell r="B558" t="str">
            <v>96145-002</v>
          </cell>
          <cell r="C558" t="str">
            <v>HOODOO GURUS</v>
          </cell>
          <cell r="D558" t="str">
            <v>MARS NEEDS GUIT</v>
          </cell>
          <cell r="E558">
            <v>129</v>
          </cell>
          <cell r="F558">
            <v>162615</v>
          </cell>
          <cell r="G558">
            <v>29106</v>
          </cell>
          <cell r="H558">
            <v>0.129</v>
          </cell>
          <cell r="I558">
            <v>162.61500000000001</v>
          </cell>
          <cell r="J558">
            <v>29.106000000000002</v>
          </cell>
        </row>
        <row r="559">
          <cell r="B559" t="str">
            <v>96145-003</v>
          </cell>
          <cell r="C559" t="str">
            <v>HOODOO GURUS</v>
          </cell>
          <cell r="D559" t="str">
            <v>BLOW YOUR COOL</v>
          </cell>
          <cell r="E559">
            <v>83</v>
          </cell>
          <cell r="F559">
            <v>188141</v>
          </cell>
          <cell r="G559">
            <v>55398</v>
          </cell>
          <cell r="H559">
            <v>8.3000000000000004E-2</v>
          </cell>
          <cell r="I559">
            <v>188.14099999999999</v>
          </cell>
          <cell r="J559">
            <v>55.398000000000003</v>
          </cell>
        </row>
        <row r="560">
          <cell r="B560" t="str">
            <v>96151-002</v>
          </cell>
          <cell r="C560" t="str">
            <v>GEORGIA SATELLITES</v>
          </cell>
          <cell r="D560" t="str">
            <v>GEORGIA SATELLI</v>
          </cell>
          <cell r="E560">
            <v>520</v>
          </cell>
          <cell r="F560">
            <v>1167509</v>
          </cell>
          <cell r="G560">
            <v>185466</v>
          </cell>
          <cell r="H560">
            <v>0.52</v>
          </cell>
          <cell r="I560">
            <v>1167.509</v>
          </cell>
          <cell r="J560">
            <v>185.46600000000001</v>
          </cell>
        </row>
        <row r="561">
          <cell r="B561" t="str">
            <v>96151-005</v>
          </cell>
          <cell r="C561" t="str">
            <v>GEORGIA SATELLITES</v>
          </cell>
          <cell r="D561" t="str">
            <v>THE BEST OF</v>
          </cell>
          <cell r="E561">
            <v>3200</v>
          </cell>
          <cell r="F561">
            <v>128822</v>
          </cell>
          <cell r="G561">
            <v>29635</v>
          </cell>
          <cell r="H561">
            <v>3.2</v>
          </cell>
          <cell r="I561">
            <v>128.822</v>
          </cell>
          <cell r="J561">
            <v>29.635000000000002</v>
          </cell>
        </row>
        <row r="562">
          <cell r="B562" t="str">
            <v>96157-002</v>
          </cell>
          <cell r="C562" t="str">
            <v>HOUSEMARTINS</v>
          </cell>
          <cell r="D562" t="str">
            <v>LONDON 0 HULL 4</v>
          </cell>
          <cell r="E562">
            <v>742</v>
          </cell>
          <cell r="F562">
            <v>257857</v>
          </cell>
          <cell r="G562">
            <v>40059</v>
          </cell>
          <cell r="H562">
            <v>0.74199999999999999</v>
          </cell>
          <cell r="I562">
            <v>257.85700000000003</v>
          </cell>
          <cell r="J562">
            <v>40.058999999999997</v>
          </cell>
        </row>
        <row r="563">
          <cell r="B563" t="str">
            <v>96157-003</v>
          </cell>
          <cell r="C563" t="str">
            <v>HOUSEMARTINS</v>
          </cell>
          <cell r="D563" t="str">
            <v>THE PEOPLE WHO</v>
          </cell>
          <cell r="E563">
            <v>481</v>
          </cell>
          <cell r="F563">
            <v>174544</v>
          </cell>
          <cell r="G563">
            <v>26084</v>
          </cell>
          <cell r="H563">
            <v>0.48099999999999998</v>
          </cell>
          <cell r="I563">
            <v>174.54400000000001</v>
          </cell>
          <cell r="J563">
            <v>26.084</v>
          </cell>
        </row>
        <row r="564">
          <cell r="B564" t="str">
            <v>96158-002</v>
          </cell>
          <cell r="C564" t="str">
            <v>BILLY BRAGG</v>
          </cell>
          <cell r="D564" t="str">
            <v>TALKING WITH TH</v>
          </cell>
          <cell r="E564">
            <v>754</v>
          </cell>
          <cell r="F564">
            <v>114844</v>
          </cell>
          <cell r="G564">
            <v>20995</v>
          </cell>
          <cell r="H564">
            <v>0.754</v>
          </cell>
          <cell r="I564">
            <v>114.84399999999999</v>
          </cell>
          <cell r="J564">
            <v>20.995000000000001</v>
          </cell>
        </row>
        <row r="565">
          <cell r="B565" t="str">
            <v>96158-003</v>
          </cell>
          <cell r="C565" t="str">
            <v>BILLY BRAGG</v>
          </cell>
          <cell r="D565" t="str">
            <v>BACK TO BASICS</v>
          </cell>
          <cell r="E565">
            <v>1152</v>
          </cell>
          <cell r="F565">
            <v>127173</v>
          </cell>
          <cell r="G565">
            <v>20571</v>
          </cell>
          <cell r="H565">
            <v>1.1519999999999999</v>
          </cell>
          <cell r="I565">
            <v>127.173</v>
          </cell>
          <cell r="J565">
            <v>20.571000000000002</v>
          </cell>
        </row>
        <row r="566">
          <cell r="B566" t="str">
            <v>96158-004</v>
          </cell>
          <cell r="C566" t="str">
            <v>BILLY BRAGG</v>
          </cell>
          <cell r="D566" t="str">
            <v>HELP SAVE THE Y</v>
          </cell>
          <cell r="E566">
            <v>100</v>
          </cell>
          <cell r="F566">
            <v>51975</v>
          </cell>
          <cell r="G566">
            <v>21897</v>
          </cell>
          <cell r="H566">
            <v>0.1</v>
          </cell>
          <cell r="I566">
            <v>51.975000000000001</v>
          </cell>
          <cell r="J566">
            <v>21.896999999999998</v>
          </cell>
        </row>
        <row r="567">
          <cell r="B567" t="str">
            <v>96158-005</v>
          </cell>
          <cell r="C567" t="str">
            <v>BILLY BRAGG</v>
          </cell>
          <cell r="D567" t="str">
            <v>WORKERS PLAYTIM</v>
          </cell>
          <cell r="E567">
            <v>826</v>
          </cell>
          <cell r="F567">
            <v>114164</v>
          </cell>
          <cell r="G567">
            <v>21406</v>
          </cell>
          <cell r="H567">
            <v>0.82599999999999996</v>
          </cell>
          <cell r="I567">
            <v>114.164</v>
          </cell>
          <cell r="J567">
            <v>21.405999999999999</v>
          </cell>
        </row>
        <row r="568">
          <cell r="B568" t="str">
            <v>96158-007</v>
          </cell>
          <cell r="C568" t="str">
            <v>BILLY BRAGG</v>
          </cell>
          <cell r="D568" t="str">
            <v>THE INTERNATION</v>
          </cell>
          <cell r="E568">
            <v>240</v>
          </cell>
          <cell r="F568">
            <v>53008</v>
          </cell>
          <cell r="G568">
            <v>19590</v>
          </cell>
          <cell r="H568">
            <v>0.24</v>
          </cell>
          <cell r="I568">
            <v>53.008000000000003</v>
          </cell>
          <cell r="J568">
            <v>19.59</v>
          </cell>
        </row>
        <row r="569">
          <cell r="B569" t="str">
            <v>96158-008</v>
          </cell>
          <cell r="C569" t="str">
            <v>BILLY BRAGG</v>
          </cell>
          <cell r="D569" t="str">
            <v>DON'T TRY THIS</v>
          </cell>
          <cell r="E569">
            <v>193</v>
          </cell>
          <cell r="F569">
            <v>120200</v>
          </cell>
          <cell r="G569">
            <v>27319</v>
          </cell>
          <cell r="H569">
            <v>0.193</v>
          </cell>
          <cell r="I569">
            <v>120.2</v>
          </cell>
          <cell r="J569">
            <v>27.318999999999999</v>
          </cell>
        </row>
        <row r="570">
          <cell r="B570" t="str">
            <v>96158-010</v>
          </cell>
          <cell r="C570" t="str">
            <v>BILLY BRAGG</v>
          </cell>
          <cell r="D570" t="str">
            <v>WILLIAM BLAKE</v>
          </cell>
          <cell r="E570">
            <v>123</v>
          </cell>
          <cell r="F570">
            <v>40646</v>
          </cell>
          <cell r="G570">
            <v>17415</v>
          </cell>
          <cell r="H570">
            <v>0.123</v>
          </cell>
          <cell r="I570">
            <v>40.646000000000001</v>
          </cell>
          <cell r="J570">
            <v>17.414999999999999</v>
          </cell>
        </row>
        <row r="571">
          <cell r="B571" t="str">
            <v>96158-011</v>
          </cell>
          <cell r="C571" t="str">
            <v>BILLY BRAGG</v>
          </cell>
          <cell r="D571" t="str">
            <v>MERMAID AVENUE</v>
          </cell>
          <cell r="E571">
            <v>5025</v>
          </cell>
          <cell r="F571">
            <v>250106</v>
          </cell>
          <cell r="G571">
            <v>30780</v>
          </cell>
          <cell r="H571">
            <v>5.0250000000000004</v>
          </cell>
          <cell r="I571">
            <v>250.10599999999999</v>
          </cell>
          <cell r="J571">
            <v>30.78</v>
          </cell>
        </row>
        <row r="572">
          <cell r="B572" t="str">
            <v>96158-012</v>
          </cell>
          <cell r="C572" t="str">
            <v>BILLY BRAGG</v>
          </cell>
          <cell r="D572" t="str">
            <v>MERMAID AVE II</v>
          </cell>
          <cell r="E572">
            <v>4195</v>
          </cell>
          <cell r="F572">
            <v>148963</v>
          </cell>
          <cell r="G572">
            <v>26368</v>
          </cell>
          <cell r="H572">
            <v>4.1950000000000003</v>
          </cell>
          <cell r="I572">
            <v>148.96299999999999</v>
          </cell>
          <cell r="J572">
            <v>26.367999999999999</v>
          </cell>
        </row>
        <row r="573">
          <cell r="B573" t="str">
            <v>96161-002</v>
          </cell>
          <cell r="C573" t="str">
            <v>THE CARS UNLIMITED</v>
          </cell>
          <cell r="D573" t="str">
            <v>DOOR TO DOOR</v>
          </cell>
          <cell r="E573">
            <v>131</v>
          </cell>
          <cell r="F573">
            <v>774940</v>
          </cell>
          <cell r="G573">
            <v>407144</v>
          </cell>
          <cell r="H573">
            <v>0.13100000000000001</v>
          </cell>
          <cell r="I573">
            <v>774.94</v>
          </cell>
          <cell r="J573">
            <v>407.14400000000001</v>
          </cell>
        </row>
        <row r="574">
          <cell r="B574" t="str">
            <v>96168-002</v>
          </cell>
          <cell r="C574" t="str">
            <v>FASTER PUSSYCAT</v>
          </cell>
          <cell r="D574" t="str">
            <v>FASTER PUSSYCAT</v>
          </cell>
          <cell r="E574">
            <v>620</v>
          </cell>
          <cell r="F574">
            <v>500545</v>
          </cell>
          <cell r="G574">
            <v>61139</v>
          </cell>
          <cell r="H574">
            <v>0.62</v>
          </cell>
          <cell r="I574">
            <v>500.54500000000002</v>
          </cell>
          <cell r="J574">
            <v>61.139000000000003</v>
          </cell>
        </row>
        <row r="575">
          <cell r="B575" t="str">
            <v>96168-003</v>
          </cell>
          <cell r="C575" t="str">
            <v>FASTER PUSSYCAT</v>
          </cell>
          <cell r="D575" t="str">
            <v>WAKE ME WHEN IT</v>
          </cell>
          <cell r="E575">
            <v>447</v>
          </cell>
          <cell r="F575">
            <v>661930</v>
          </cell>
          <cell r="G575">
            <v>113600</v>
          </cell>
          <cell r="H575">
            <v>0.44700000000000001</v>
          </cell>
          <cell r="I575">
            <v>661.93</v>
          </cell>
          <cell r="J575">
            <v>113.6</v>
          </cell>
        </row>
        <row r="576">
          <cell r="B576" t="str">
            <v>96173-002</v>
          </cell>
          <cell r="C576" t="str">
            <v>MADE IN HEAVEN SOUNDTRACK</v>
          </cell>
          <cell r="D576" t="str">
            <v>MADE IN HEAVEN</v>
          </cell>
          <cell r="E576">
            <v>105</v>
          </cell>
          <cell r="F576">
            <v>41521</v>
          </cell>
          <cell r="G576">
            <v>14620</v>
          </cell>
          <cell r="H576">
            <v>0.105</v>
          </cell>
          <cell r="I576">
            <v>41.521000000000001</v>
          </cell>
          <cell r="J576">
            <v>14.62</v>
          </cell>
        </row>
        <row r="577">
          <cell r="B577" t="str">
            <v>96183-002</v>
          </cell>
          <cell r="C577" t="str">
            <v>MICHAEL FEINSTEIN</v>
          </cell>
          <cell r="D577" t="str">
            <v>PURE GERSHWIN</v>
          </cell>
          <cell r="E577">
            <v>948</v>
          </cell>
          <cell r="F577">
            <v>374351</v>
          </cell>
          <cell r="G577">
            <v>25441</v>
          </cell>
          <cell r="H577">
            <v>0.94799999999999995</v>
          </cell>
          <cell r="I577">
            <v>374.351</v>
          </cell>
          <cell r="J577">
            <v>25.440999999999999</v>
          </cell>
        </row>
        <row r="578">
          <cell r="B578" t="str">
            <v>96183-003</v>
          </cell>
          <cell r="C578" t="str">
            <v>MICHAEL FEINSTEIN</v>
          </cell>
          <cell r="D578" t="str">
            <v>LIVE AT THE ALG</v>
          </cell>
          <cell r="E578">
            <v>248</v>
          </cell>
          <cell r="F578">
            <v>112181</v>
          </cell>
          <cell r="G578">
            <v>22949</v>
          </cell>
          <cell r="H578">
            <v>0.248</v>
          </cell>
          <cell r="I578">
            <v>112.181</v>
          </cell>
          <cell r="J578">
            <v>22.949000000000002</v>
          </cell>
        </row>
        <row r="579">
          <cell r="B579" t="str">
            <v>96183-004</v>
          </cell>
          <cell r="C579" t="str">
            <v>MICHAEL FEINSTEIN</v>
          </cell>
          <cell r="D579" t="str">
            <v>REMEMBER: MICHA</v>
          </cell>
          <cell r="E579">
            <v>361</v>
          </cell>
          <cell r="F579">
            <v>220736</v>
          </cell>
          <cell r="G579">
            <v>46211</v>
          </cell>
          <cell r="H579">
            <v>0.36099999999999999</v>
          </cell>
          <cell r="I579">
            <v>220.73599999999999</v>
          </cell>
          <cell r="J579">
            <v>46.210999999999999</v>
          </cell>
        </row>
        <row r="580">
          <cell r="B580" t="str">
            <v>96183-005</v>
          </cell>
          <cell r="C580" t="str">
            <v>MICHAEL FEINSTEIN</v>
          </cell>
          <cell r="D580" t="str">
            <v>ISN'T IT ROMANT</v>
          </cell>
          <cell r="E580">
            <v>568</v>
          </cell>
          <cell r="F580">
            <v>341796</v>
          </cell>
          <cell r="G580">
            <v>27683</v>
          </cell>
          <cell r="H580">
            <v>0.56799999999999995</v>
          </cell>
          <cell r="I580">
            <v>341.79599999999999</v>
          </cell>
          <cell r="J580">
            <v>27.683</v>
          </cell>
        </row>
        <row r="581">
          <cell r="B581" t="str">
            <v>96183-006</v>
          </cell>
          <cell r="C581" t="str">
            <v>MICHAEL FEINSTEIN</v>
          </cell>
          <cell r="D581" t="str">
            <v>THE M.G.M. ALBU</v>
          </cell>
          <cell r="E581">
            <v>195</v>
          </cell>
          <cell r="F581">
            <v>157709</v>
          </cell>
          <cell r="G581">
            <v>40107</v>
          </cell>
          <cell r="H581">
            <v>0.19500000000000001</v>
          </cell>
          <cell r="I581">
            <v>157.709</v>
          </cell>
          <cell r="J581">
            <v>40.106999999999999</v>
          </cell>
        </row>
        <row r="582">
          <cell r="B582" t="str">
            <v>96183-007</v>
          </cell>
          <cell r="C582" t="str">
            <v>MICHAEL FEINSTEIN</v>
          </cell>
          <cell r="D582" t="str">
            <v>PURE IMAGINATIO</v>
          </cell>
          <cell r="E582">
            <v>239</v>
          </cell>
          <cell r="F582">
            <v>78767</v>
          </cell>
          <cell r="G582">
            <v>18789</v>
          </cell>
          <cell r="H582">
            <v>0.23899999999999999</v>
          </cell>
          <cell r="I582">
            <v>78.766999999999996</v>
          </cell>
          <cell r="J582">
            <v>18.789000000000001</v>
          </cell>
        </row>
        <row r="583">
          <cell r="B583" t="str">
            <v>96183-008</v>
          </cell>
          <cell r="C583" t="str">
            <v>MICHAEL FEINSTEIN</v>
          </cell>
          <cell r="D583" t="str">
            <v>FOREVER</v>
          </cell>
          <cell r="E583">
            <v>249</v>
          </cell>
          <cell r="F583">
            <v>92515</v>
          </cell>
          <cell r="G583">
            <v>16747</v>
          </cell>
          <cell r="H583">
            <v>0.249</v>
          </cell>
          <cell r="I583">
            <v>92.515000000000001</v>
          </cell>
          <cell r="J583">
            <v>16.747</v>
          </cell>
        </row>
        <row r="584">
          <cell r="B584" t="str">
            <v>96187-002</v>
          </cell>
          <cell r="C584" t="str">
            <v>TRACY CHAPMAN</v>
          </cell>
          <cell r="D584" t="str">
            <v>TRACY CHAPMAN</v>
          </cell>
          <cell r="E584">
            <v>51030</v>
          </cell>
          <cell r="F584">
            <v>5275030</v>
          </cell>
          <cell r="G584">
            <v>382700</v>
          </cell>
          <cell r="H584">
            <v>51.03</v>
          </cell>
          <cell r="I584">
            <v>5275.03</v>
          </cell>
          <cell r="J584">
            <v>382.7</v>
          </cell>
        </row>
        <row r="585">
          <cell r="B585" t="str">
            <v>96187-003</v>
          </cell>
          <cell r="C585" t="str">
            <v>TRACY CHAPMAN</v>
          </cell>
          <cell r="D585" t="str">
            <v>CROSSROADS</v>
          </cell>
          <cell r="E585">
            <v>3554</v>
          </cell>
          <cell r="F585">
            <v>1624858</v>
          </cell>
          <cell r="G585">
            <v>320602</v>
          </cell>
          <cell r="H585">
            <v>3.5539999999999998</v>
          </cell>
          <cell r="I585">
            <v>1624.8579999999999</v>
          </cell>
          <cell r="J585">
            <v>320.60199999999998</v>
          </cell>
        </row>
        <row r="586">
          <cell r="B586" t="str">
            <v>96187-004</v>
          </cell>
          <cell r="C586" t="str">
            <v>TRACY CHAPMAN</v>
          </cell>
          <cell r="D586" t="str">
            <v>MATTERS OF THE</v>
          </cell>
          <cell r="E586">
            <v>1605</v>
          </cell>
          <cell r="F586">
            <v>496644</v>
          </cell>
          <cell r="G586">
            <v>151672</v>
          </cell>
          <cell r="H586">
            <v>1.605</v>
          </cell>
          <cell r="I586">
            <v>496.64400000000001</v>
          </cell>
          <cell r="J586">
            <v>151.672</v>
          </cell>
        </row>
        <row r="587">
          <cell r="B587" t="str">
            <v>96187-005</v>
          </cell>
          <cell r="C587" t="str">
            <v>TRACY CHAPMAN</v>
          </cell>
          <cell r="D587" t="str">
            <v>NEW BEGINNING</v>
          </cell>
          <cell r="E587">
            <v>14144</v>
          </cell>
          <cell r="F587">
            <v>3743218</v>
          </cell>
          <cell r="G587">
            <v>171947</v>
          </cell>
          <cell r="H587">
            <v>14.144</v>
          </cell>
          <cell r="I587">
            <v>3743.2179999999998</v>
          </cell>
          <cell r="J587">
            <v>171.947</v>
          </cell>
        </row>
        <row r="588">
          <cell r="B588" t="str">
            <v>96187-007</v>
          </cell>
          <cell r="C588" t="str">
            <v>TRACY CHAPMAN</v>
          </cell>
          <cell r="D588" t="str">
            <v>TELLING STORIES</v>
          </cell>
          <cell r="E588">
            <v>11664</v>
          </cell>
          <cell r="F588">
            <v>629375</v>
          </cell>
          <cell r="G588">
            <v>83351</v>
          </cell>
          <cell r="H588">
            <v>11.664</v>
          </cell>
          <cell r="I588">
            <v>629.375</v>
          </cell>
          <cell r="J588">
            <v>83.350999999999999</v>
          </cell>
        </row>
        <row r="589">
          <cell r="B589" t="str">
            <v>96190-002</v>
          </cell>
          <cell r="C589" t="str">
            <v>FLOTSAM &amp; JETSAM</v>
          </cell>
          <cell r="D589" t="str">
            <v>NO PLACE FOR DI</v>
          </cell>
          <cell r="E589">
            <v>218</v>
          </cell>
          <cell r="F589">
            <v>154495</v>
          </cell>
          <cell r="G589">
            <v>38179</v>
          </cell>
          <cell r="H589">
            <v>0.218</v>
          </cell>
          <cell r="I589">
            <v>154.495</v>
          </cell>
          <cell r="J589">
            <v>38.179000000000002</v>
          </cell>
        </row>
        <row r="590">
          <cell r="B590" t="str">
            <v>96191-002</v>
          </cell>
          <cell r="C590" t="str">
            <v>KEITH SWEAT</v>
          </cell>
          <cell r="D590" t="str">
            <v>MAKE IT LAST FO</v>
          </cell>
          <cell r="E590">
            <v>31904</v>
          </cell>
          <cell r="F590">
            <v>3954304</v>
          </cell>
          <cell r="G590">
            <v>183408</v>
          </cell>
          <cell r="H590">
            <v>31.904</v>
          </cell>
          <cell r="I590">
            <v>3954.3040000000001</v>
          </cell>
          <cell r="J590">
            <v>183.40799999999999</v>
          </cell>
        </row>
        <row r="591">
          <cell r="B591" t="str">
            <v>96191-004</v>
          </cell>
          <cell r="C591" t="str">
            <v>KEITH SWEAT</v>
          </cell>
          <cell r="D591" t="str">
            <v>I'LL GIVE ALL M</v>
          </cell>
          <cell r="E591">
            <v>15506</v>
          </cell>
          <cell r="F591">
            <v>2704667</v>
          </cell>
          <cell r="G591">
            <v>178276</v>
          </cell>
          <cell r="H591">
            <v>15.506</v>
          </cell>
          <cell r="I591">
            <v>2704.6669999999999</v>
          </cell>
          <cell r="J591">
            <v>178.27600000000001</v>
          </cell>
        </row>
        <row r="592">
          <cell r="B592" t="str">
            <v>96191-005</v>
          </cell>
          <cell r="C592" t="str">
            <v>KEITH SWEAT</v>
          </cell>
          <cell r="D592" t="str">
            <v>KEEP IT COMIN'</v>
          </cell>
          <cell r="E592">
            <v>10823</v>
          </cell>
          <cell r="F592">
            <v>1515594</v>
          </cell>
          <cell r="G592">
            <v>187445</v>
          </cell>
          <cell r="H592">
            <v>10.823</v>
          </cell>
          <cell r="I592">
            <v>1515.5940000000001</v>
          </cell>
          <cell r="J592">
            <v>187.44499999999999</v>
          </cell>
        </row>
        <row r="593">
          <cell r="B593" t="str">
            <v>96191-006</v>
          </cell>
          <cell r="C593" t="str">
            <v>KEITH SWEAT</v>
          </cell>
          <cell r="D593" t="str">
            <v>GET UP ON IT II</v>
          </cell>
          <cell r="E593">
            <v>4311</v>
          </cell>
          <cell r="F593">
            <v>1199179</v>
          </cell>
          <cell r="G593">
            <v>215799</v>
          </cell>
          <cell r="H593">
            <v>4.3109999999999999</v>
          </cell>
          <cell r="I593">
            <v>1199.1790000000001</v>
          </cell>
          <cell r="J593">
            <v>215.79900000000001</v>
          </cell>
        </row>
        <row r="594">
          <cell r="B594" t="str">
            <v>96191-007</v>
          </cell>
          <cell r="C594" t="str">
            <v>KEITH SWEAT</v>
          </cell>
          <cell r="D594" t="str">
            <v>KEITH SWEAT</v>
          </cell>
          <cell r="E594">
            <v>21244</v>
          </cell>
          <cell r="F594">
            <v>3806946</v>
          </cell>
          <cell r="G594">
            <v>115975</v>
          </cell>
          <cell r="H594">
            <v>21.244</v>
          </cell>
          <cell r="I594">
            <v>3806.9459999999999</v>
          </cell>
          <cell r="J594">
            <v>115.97499999999999</v>
          </cell>
        </row>
        <row r="595">
          <cell r="B595" t="str">
            <v>96191-008</v>
          </cell>
          <cell r="C595" t="str">
            <v>KEITH SWEAT</v>
          </cell>
          <cell r="D595" t="str">
            <v>STILL IN THE GA</v>
          </cell>
          <cell r="E595">
            <v>5672</v>
          </cell>
          <cell r="F595">
            <v>1251721</v>
          </cell>
          <cell r="G595">
            <v>346688</v>
          </cell>
          <cell r="H595">
            <v>5.6719999999999997</v>
          </cell>
          <cell r="I595">
            <v>1251.721</v>
          </cell>
          <cell r="J595">
            <v>346.68799999999999</v>
          </cell>
        </row>
        <row r="596">
          <cell r="B596" t="str">
            <v>96191-009</v>
          </cell>
          <cell r="C596" t="str">
            <v>KEITH SWEAT</v>
          </cell>
          <cell r="D596" t="str">
            <v>DIDN'T SEE ME C</v>
          </cell>
          <cell r="E596">
            <v>22222</v>
          </cell>
          <cell r="F596">
            <v>847179</v>
          </cell>
          <cell r="G596">
            <v>124519</v>
          </cell>
          <cell r="H596">
            <v>22.222000000000001</v>
          </cell>
          <cell r="I596">
            <v>847.17899999999997</v>
          </cell>
          <cell r="J596">
            <v>124.51900000000001</v>
          </cell>
        </row>
        <row r="597">
          <cell r="B597" t="str">
            <v>96197-002</v>
          </cell>
          <cell r="C597" t="str">
            <v>DAVID LINDLEY</v>
          </cell>
          <cell r="D597" t="str">
            <v>VERY GREASY</v>
          </cell>
          <cell r="E597">
            <v>268</v>
          </cell>
          <cell r="F597">
            <v>96418</v>
          </cell>
          <cell r="G597">
            <v>26189</v>
          </cell>
          <cell r="H597">
            <v>0.26800000000000002</v>
          </cell>
          <cell r="I597">
            <v>96.418000000000006</v>
          </cell>
          <cell r="J597">
            <v>26.189</v>
          </cell>
        </row>
        <row r="598">
          <cell r="B598" t="str">
            <v>96206-002</v>
          </cell>
          <cell r="C598" t="str">
            <v>THE CURE (OLD CATALOG)</v>
          </cell>
          <cell r="D598" t="str">
            <v>BOYS DON'T CRY</v>
          </cell>
          <cell r="E598">
            <v>1055</v>
          </cell>
          <cell r="F598">
            <v>347670</v>
          </cell>
          <cell r="G598">
            <v>28694</v>
          </cell>
          <cell r="H598">
            <v>1.0549999999999999</v>
          </cell>
          <cell r="I598">
            <v>347.67</v>
          </cell>
          <cell r="J598">
            <v>28.693999999999999</v>
          </cell>
        </row>
        <row r="599">
          <cell r="B599" t="str">
            <v>96206-003</v>
          </cell>
          <cell r="C599" t="str">
            <v>THE CURE (OLD CATALOG)</v>
          </cell>
          <cell r="D599" t="str">
            <v>SEVENTEEN SECON</v>
          </cell>
          <cell r="E599">
            <v>771</v>
          </cell>
          <cell r="F599">
            <v>203477</v>
          </cell>
          <cell r="G599">
            <v>29907</v>
          </cell>
          <cell r="H599">
            <v>0.77100000000000002</v>
          </cell>
          <cell r="I599">
            <v>203.477</v>
          </cell>
          <cell r="J599">
            <v>29.907</v>
          </cell>
        </row>
        <row r="600">
          <cell r="B600" t="str">
            <v>96206-004</v>
          </cell>
          <cell r="C600" t="str">
            <v>THE CURE (OLD CATALOG)</v>
          </cell>
          <cell r="D600" t="str">
            <v>FAITH</v>
          </cell>
          <cell r="E600">
            <v>546</v>
          </cell>
          <cell r="F600">
            <v>215843</v>
          </cell>
          <cell r="G600">
            <v>36032</v>
          </cell>
          <cell r="H600">
            <v>0.54600000000000004</v>
          </cell>
          <cell r="I600">
            <v>215.84299999999999</v>
          </cell>
          <cell r="J600">
            <v>36.031999999999996</v>
          </cell>
        </row>
        <row r="601">
          <cell r="B601" t="str">
            <v>96206-005</v>
          </cell>
          <cell r="C601" t="str">
            <v>THE CURE (OLD CATALOG)</v>
          </cell>
          <cell r="D601" t="str">
            <v>PORNOGRAPHY</v>
          </cell>
          <cell r="E601">
            <v>982</v>
          </cell>
          <cell r="F601">
            <v>242917</v>
          </cell>
          <cell r="G601">
            <v>33057</v>
          </cell>
          <cell r="H601">
            <v>0.98199999999999998</v>
          </cell>
          <cell r="I601">
            <v>242.917</v>
          </cell>
          <cell r="J601">
            <v>33.057000000000002</v>
          </cell>
        </row>
        <row r="602">
          <cell r="B602" t="str">
            <v>96211-002</v>
          </cell>
          <cell r="C602" t="str">
            <v>LISA FISCHER</v>
          </cell>
          <cell r="D602" t="str">
            <v>SO INTENSE</v>
          </cell>
          <cell r="E602">
            <v>528</v>
          </cell>
          <cell r="F602">
            <v>416278</v>
          </cell>
          <cell r="G602">
            <v>94602</v>
          </cell>
          <cell r="H602">
            <v>0.52800000000000002</v>
          </cell>
          <cell r="I602">
            <v>416.27800000000002</v>
          </cell>
          <cell r="J602">
            <v>94.602000000000004</v>
          </cell>
        </row>
        <row r="603">
          <cell r="B603" t="str">
            <v>96212-003</v>
          </cell>
          <cell r="C603" t="str">
            <v>KRAFTWERK</v>
          </cell>
          <cell r="D603" t="str">
            <v>COMPUTER WORLD</v>
          </cell>
          <cell r="E603">
            <v>2082</v>
          </cell>
          <cell r="F603">
            <v>136908</v>
          </cell>
          <cell r="G603">
            <v>18116</v>
          </cell>
          <cell r="H603">
            <v>2.0819999999999999</v>
          </cell>
          <cell r="I603">
            <v>136.90799999999999</v>
          </cell>
          <cell r="J603">
            <v>18.116</v>
          </cell>
        </row>
        <row r="604">
          <cell r="B604" t="str">
            <v>96212-004</v>
          </cell>
          <cell r="C604" t="str">
            <v>KRAFTWERK</v>
          </cell>
          <cell r="D604" t="str">
            <v>ELECTRIC CAFE</v>
          </cell>
          <cell r="E604">
            <v>528</v>
          </cell>
          <cell r="F604">
            <v>123467</v>
          </cell>
          <cell r="G604">
            <v>23517</v>
          </cell>
          <cell r="H604">
            <v>0.52800000000000002</v>
          </cell>
          <cell r="I604">
            <v>123.467</v>
          </cell>
          <cell r="J604">
            <v>23.516999999999999</v>
          </cell>
        </row>
        <row r="605">
          <cell r="B605" t="str">
            <v>96212-006</v>
          </cell>
          <cell r="C605" t="str">
            <v>KRAFTWERK</v>
          </cell>
          <cell r="D605" t="str">
            <v>THE MIX</v>
          </cell>
          <cell r="E605">
            <v>2112</v>
          </cell>
          <cell r="F605">
            <v>214497</v>
          </cell>
          <cell r="G605">
            <v>42455</v>
          </cell>
          <cell r="H605">
            <v>2.1120000000000001</v>
          </cell>
          <cell r="I605">
            <v>214.49700000000001</v>
          </cell>
          <cell r="J605">
            <v>42.454999999999998</v>
          </cell>
        </row>
        <row r="606">
          <cell r="B606" t="str">
            <v>96214-002</v>
          </cell>
          <cell r="C606" t="str">
            <v>SHINEHEAD</v>
          </cell>
          <cell r="D606" t="str">
            <v>UNITY</v>
          </cell>
          <cell r="E606">
            <v>256</v>
          </cell>
          <cell r="F606">
            <v>250312</v>
          </cell>
          <cell r="G606">
            <v>32637</v>
          </cell>
          <cell r="H606">
            <v>0.25600000000000001</v>
          </cell>
          <cell r="I606">
            <v>250.31200000000001</v>
          </cell>
          <cell r="J606">
            <v>32.637</v>
          </cell>
        </row>
        <row r="607">
          <cell r="B607" t="str">
            <v>96215-002</v>
          </cell>
          <cell r="C607" t="str">
            <v>THE SUGARCUBES</v>
          </cell>
          <cell r="D607" t="str">
            <v>LIFE'S TOO GOOD</v>
          </cell>
          <cell r="E607">
            <v>1214</v>
          </cell>
          <cell r="F607">
            <v>507366</v>
          </cell>
          <cell r="G607">
            <v>58707</v>
          </cell>
          <cell r="H607">
            <v>1.214</v>
          </cell>
          <cell r="I607">
            <v>507.36599999999999</v>
          </cell>
          <cell r="J607">
            <v>58.707000000000001</v>
          </cell>
        </row>
        <row r="608">
          <cell r="B608" t="str">
            <v>96215-003</v>
          </cell>
          <cell r="C608" t="str">
            <v>THE SUGARCUBES</v>
          </cell>
          <cell r="D608" t="str">
            <v>HERE TODAY, TOM</v>
          </cell>
          <cell r="E608">
            <v>305</v>
          </cell>
          <cell r="F608">
            <v>222672</v>
          </cell>
          <cell r="G608">
            <v>86742</v>
          </cell>
          <cell r="H608">
            <v>0.30499999999999999</v>
          </cell>
          <cell r="I608">
            <v>222.672</v>
          </cell>
          <cell r="J608">
            <v>86.742000000000004</v>
          </cell>
        </row>
        <row r="609">
          <cell r="B609" t="str">
            <v>96215-004</v>
          </cell>
          <cell r="C609" t="str">
            <v>THE SUGARCUBES</v>
          </cell>
          <cell r="D609" t="str">
            <v>STICK AROUND FO</v>
          </cell>
          <cell r="E609">
            <v>180</v>
          </cell>
          <cell r="F609">
            <v>204808</v>
          </cell>
          <cell r="G609">
            <v>42242</v>
          </cell>
          <cell r="H609">
            <v>0.18</v>
          </cell>
          <cell r="I609">
            <v>204.80799999999999</v>
          </cell>
          <cell r="J609">
            <v>42.241999999999997</v>
          </cell>
        </row>
        <row r="610">
          <cell r="B610" t="str">
            <v>96215-006</v>
          </cell>
          <cell r="C610" t="str">
            <v>THE SUGARCUBES</v>
          </cell>
          <cell r="D610" t="str">
            <v>IT'S IT</v>
          </cell>
          <cell r="E610">
            <v>180</v>
          </cell>
          <cell r="F610">
            <v>96970</v>
          </cell>
          <cell r="G610">
            <v>34470</v>
          </cell>
          <cell r="H610">
            <v>0.18</v>
          </cell>
          <cell r="I610">
            <v>96.97</v>
          </cell>
          <cell r="J610">
            <v>34.47</v>
          </cell>
        </row>
        <row r="611">
          <cell r="B611" t="str">
            <v>96215-007</v>
          </cell>
          <cell r="C611" t="str">
            <v>THE SUGARCUBES</v>
          </cell>
          <cell r="D611" t="str">
            <v>GREAT CROSSOVER</v>
          </cell>
          <cell r="E611">
            <v>1033</v>
          </cell>
          <cell r="F611">
            <v>36576</v>
          </cell>
          <cell r="G611">
            <v>9269</v>
          </cell>
          <cell r="H611">
            <v>1.0329999999999999</v>
          </cell>
          <cell r="I611">
            <v>36.576000000000001</v>
          </cell>
          <cell r="J611">
            <v>9.2690000000000001</v>
          </cell>
        </row>
        <row r="612">
          <cell r="B612" t="str">
            <v>96219-002</v>
          </cell>
          <cell r="C612" t="str">
            <v>COCKTAIL SOUNDTRACK</v>
          </cell>
          <cell r="D612" t="str">
            <v>COCKTAIL</v>
          </cell>
          <cell r="E612">
            <v>3229</v>
          </cell>
          <cell r="F612">
            <v>4945870</v>
          </cell>
          <cell r="G612">
            <v>705099</v>
          </cell>
          <cell r="H612">
            <v>3.2290000000000001</v>
          </cell>
          <cell r="I612">
            <v>4945.87</v>
          </cell>
          <cell r="J612">
            <v>705.09900000000005</v>
          </cell>
        </row>
        <row r="613">
          <cell r="B613" t="str">
            <v>96220-002</v>
          </cell>
          <cell r="C613" t="str">
            <v>ENTOUCH</v>
          </cell>
          <cell r="D613" t="str">
            <v>ALL NITE</v>
          </cell>
          <cell r="E613">
            <v>363</v>
          </cell>
          <cell r="F613">
            <v>240285</v>
          </cell>
          <cell r="G613">
            <v>38674</v>
          </cell>
          <cell r="H613">
            <v>0.36299999999999999</v>
          </cell>
          <cell r="I613">
            <v>240.285</v>
          </cell>
          <cell r="J613">
            <v>38.673999999999999</v>
          </cell>
        </row>
        <row r="614">
          <cell r="B614" t="str">
            <v>105-012</v>
          </cell>
          <cell r="C614" t="str">
            <v>AC/DC</v>
          </cell>
          <cell r="D614" t="str">
            <v>FLY ON THE WALL</v>
          </cell>
          <cell r="E614">
            <v>3792</v>
          </cell>
          <cell r="F614">
            <v>1113662</v>
          </cell>
          <cell r="G614">
            <v>209180</v>
          </cell>
          <cell r="H614">
            <v>3.7919999999999998</v>
          </cell>
          <cell r="I614">
            <v>1113.662</v>
          </cell>
          <cell r="J614">
            <v>209.18</v>
          </cell>
        </row>
        <row r="615">
          <cell r="B615" t="str">
            <v>105-013</v>
          </cell>
          <cell r="C615" t="str">
            <v>AC/DC</v>
          </cell>
          <cell r="D615" t="str">
            <v>WHO MADE WHO</v>
          </cell>
          <cell r="E615">
            <v>21608</v>
          </cell>
          <cell r="F615">
            <v>4172787</v>
          </cell>
          <cell r="G615">
            <v>242995</v>
          </cell>
          <cell r="H615">
            <v>21.608000000000001</v>
          </cell>
          <cell r="I615">
            <v>4172.7870000000003</v>
          </cell>
          <cell r="J615">
            <v>242.995</v>
          </cell>
        </row>
        <row r="616">
          <cell r="B616" t="str">
            <v>105-014</v>
          </cell>
          <cell r="C616" t="str">
            <v>AC/DC</v>
          </cell>
          <cell r="D616" t="str">
            <v>BLOW UP YOUR VI</v>
          </cell>
          <cell r="E616">
            <v>1468</v>
          </cell>
          <cell r="F616">
            <v>1312493</v>
          </cell>
          <cell r="G616">
            <v>311857</v>
          </cell>
          <cell r="H616">
            <v>1.468</v>
          </cell>
          <cell r="I616">
            <v>1312.4929999999999</v>
          </cell>
          <cell r="J616">
            <v>311.85700000000003</v>
          </cell>
        </row>
        <row r="617">
          <cell r="B617" t="str">
            <v>105-015</v>
          </cell>
          <cell r="C617" t="str">
            <v>AC/DC</v>
          </cell>
          <cell r="D617" t="str">
            <v>THE RAZORS EDGE</v>
          </cell>
          <cell r="E617">
            <v>28379</v>
          </cell>
          <cell r="F617">
            <v>3657726</v>
          </cell>
          <cell r="G617">
            <v>170726</v>
          </cell>
          <cell r="H617">
            <v>28.379000000000001</v>
          </cell>
          <cell r="I617">
            <v>3657.7260000000001</v>
          </cell>
          <cell r="J617">
            <v>170.726</v>
          </cell>
        </row>
        <row r="618">
          <cell r="B618" t="str">
            <v>105-016</v>
          </cell>
          <cell r="C618" t="str">
            <v>AC/DC</v>
          </cell>
          <cell r="D618" t="str">
            <v>LIVE</v>
          </cell>
          <cell r="E618">
            <v>98623</v>
          </cell>
          <cell r="F618">
            <v>3574892</v>
          </cell>
          <cell r="G618">
            <v>259400</v>
          </cell>
          <cell r="H618">
            <v>98.623000000000005</v>
          </cell>
          <cell r="I618">
            <v>3574.8919999999998</v>
          </cell>
          <cell r="J618">
            <v>259.39999999999998</v>
          </cell>
        </row>
        <row r="619">
          <cell r="B619" t="str">
            <v>105-017</v>
          </cell>
          <cell r="C619" t="str">
            <v>AC/DC</v>
          </cell>
          <cell r="D619" t="str">
            <v>BALL BREAKER</v>
          </cell>
          <cell r="E619">
            <v>9701</v>
          </cell>
          <cell r="F619">
            <v>1424691</v>
          </cell>
          <cell r="G619">
            <v>254689</v>
          </cell>
          <cell r="H619">
            <v>9.7010000000000005</v>
          </cell>
          <cell r="I619">
            <v>1424.691</v>
          </cell>
          <cell r="J619">
            <v>254.68899999999999</v>
          </cell>
        </row>
        <row r="620">
          <cell r="B620" t="str">
            <v>105-019</v>
          </cell>
          <cell r="C620" t="str">
            <v>AC/DC</v>
          </cell>
          <cell r="D620" t="str">
            <v>BON FIRE</v>
          </cell>
          <cell r="E620">
            <v>3749</v>
          </cell>
          <cell r="F620">
            <v>175840</v>
          </cell>
          <cell r="G620">
            <v>25698</v>
          </cell>
          <cell r="H620">
            <v>3.7490000000000001</v>
          </cell>
          <cell r="I620">
            <v>175.84</v>
          </cell>
          <cell r="J620">
            <v>25.698</v>
          </cell>
        </row>
        <row r="621">
          <cell r="B621" t="str">
            <v>105-020</v>
          </cell>
          <cell r="C621" t="str">
            <v>AC/DC</v>
          </cell>
          <cell r="D621" t="str">
            <v>STIFF UPPER LIP</v>
          </cell>
          <cell r="E621">
            <v>38745</v>
          </cell>
          <cell r="F621">
            <v>945606</v>
          </cell>
          <cell r="G621">
            <v>143093</v>
          </cell>
          <cell r="H621">
            <v>38.744999999999997</v>
          </cell>
          <cell r="I621">
            <v>945.60599999999999</v>
          </cell>
          <cell r="J621">
            <v>143.09299999999999</v>
          </cell>
        </row>
        <row r="622">
          <cell r="B622" t="str">
            <v>758-002</v>
          </cell>
          <cell r="C622" t="str">
            <v>BOBBY BARTH FORMERLY AXE</v>
          </cell>
          <cell r="D622" t="str">
            <v>OFFERING</v>
          </cell>
          <cell r="E622">
            <v>90</v>
          </cell>
          <cell r="F622">
            <v>229227</v>
          </cell>
          <cell r="G622">
            <v>30456</v>
          </cell>
          <cell r="H622">
            <v>0.09</v>
          </cell>
          <cell r="I622">
            <v>229.227</v>
          </cell>
          <cell r="J622">
            <v>30.456</v>
          </cell>
        </row>
        <row r="623">
          <cell r="B623" t="str">
            <v>1506-002</v>
          </cell>
          <cell r="C623" t="str">
            <v>BLACKFOOT</v>
          </cell>
          <cell r="D623" t="str">
            <v>TOMCATTIN'</v>
          </cell>
          <cell r="E623">
            <v>391</v>
          </cell>
          <cell r="F623">
            <v>422414</v>
          </cell>
          <cell r="G623">
            <v>82293</v>
          </cell>
          <cell r="H623">
            <v>0.39100000000000001</v>
          </cell>
          <cell r="I623">
            <v>422.41399999999999</v>
          </cell>
          <cell r="J623">
            <v>82.293000000000006</v>
          </cell>
        </row>
        <row r="624">
          <cell r="B624" t="str">
            <v>1506-003</v>
          </cell>
          <cell r="C624" t="str">
            <v>BLACKFOOT</v>
          </cell>
          <cell r="D624" t="str">
            <v>STRIKES</v>
          </cell>
          <cell r="E624">
            <v>4024</v>
          </cell>
          <cell r="F624">
            <v>1307740</v>
          </cell>
          <cell r="G624">
            <v>89329</v>
          </cell>
          <cell r="H624">
            <v>4.024</v>
          </cell>
          <cell r="I624">
            <v>1307.74</v>
          </cell>
          <cell r="J624">
            <v>89.328999999999994</v>
          </cell>
        </row>
        <row r="625">
          <cell r="B625" t="str">
            <v>1506-004</v>
          </cell>
          <cell r="C625" t="str">
            <v>BLACKFOOT</v>
          </cell>
          <cell r="D625" t="str">
            <v>MARAUDER</v>
          </cell>
          <cell r="E625">
            <v>327</v>
          </cell>
          <cell r="F625">
            <v>314284</v>
          </cell>
          <cell r="G625">
            <v>99929</v>
          </cell>
          <cell r="H625">
            <v>0.32700000000000001</v>
          </cell>
          <cell r="I625">
            <v>314.28399999999999</v>
          </cell>
          <cell r="J625">
            <v>99.929000000000002</v>
          </cell>
        </row>
        <row r="626">
          <cell r="B626" t="str">
            <v>2400-002</v>
          </cell>
          <cell r="C626" t="str">
            <v>BUFFALO SPRINGFIELD</v>
          </cell>
          <cell r="D626" t="str">
            <v>BUFFALO SPRINGF</v>
          </cell>
          <cell r="E626">
            <v>754</v>
          </cell>
          <cell r="F626">
            <v>165180</v>
          </cell>
          <cell r="G626">
            <v>28583</v>
          </cell>
          <cell r="H626">
            <v>0.754</v>
          </cell>
          <cell r="I626">
            <v>165.18</v>
          </cell>
          <cell r="J626">
            <v>28.582999999999998</v>
          </cell>
        </row>
        <row r="627">
          <cell r="B627" t="str">
            <v>2400-003</v>
          </cell>
          <cell r="C627" t="str">
            <v>BUFFALO SPRINGFIELD</v>
          </cell>
          <cell r="D627" t="str">
            <v>AGAIN</v>
          </cell>
          <cell r="E627">
            <v>1206</v>
          </cell>
          <cell r="F627">
            <v>176298</v>
          </cell>
          <cell r="G627">
            <v>29752</v>
          </cell>
          <cell r="H627">
            <v>1.206</v>
          </cell>
          <cell r="I627">
            <v>176.298</v>
          </cell>
          <cell r="J627">
            <v>29.751999999999999</v>
          </cell>
        </row>
        <row r="628">
          <cell r="B628" t="str">
            <v>2400-004</v>
          </cell>
          <cell r="C628" t="str">
            <v>BUFFALO SPRINGFIELD</v>
          </cell>
          <cell r="D628" t="str">
            <v>LAST TIME AROUN</v>
          </cell>
          <cell r="E628">
            <v>846</v>
          </cell>
          <cell r="F628">
            <v>104535</v>
          </cell>
          <cell r="G628">
            <v>16772</v>
          </cell>
          <cell r="H628">
            <v>0.84599999999999997</v>
          </cell>
          <cell r="I628">
            <v>104.535</v>
          </cell>
          <cell r="J628">
            <v>16.771999999999998</v>
          </cell>
        </row>
        <row r="629">
          <cell r="B629" t="str">
            <v>2400-006</v>
          </cell>
          <cell r="C629" t="str">
            <v>BUFFALO SPRINGFIELD</v>
          </cell>
          <cell r="D629" t="str">
            <v>RETROSPECTIVE</v>
          </cell>
          <cell r="E629">
            <v>4819</v>
          </cell>
          <cell r="F629">
            <v>881972</v>
          </cell>
          <cell r="G629">
            <v>95274</v>
          </cell>
          <cell r="H629">
            <v>4.819</v>
          </cell>
          <cell r="I629">
            <v>881.97199999999998</v>
          </cell>
          <cell r="J629">
            <v>95.274000000000001</v>
          </cell>
        </row>
        <row r="630">
          <cell r="B630" t="str">
            <v>2890-002</v>
          </cell>
          <cell r="C630" t="str">
            <v>JIM CARROLL BAND</v>
          </cell>
          <cell r="D630" t="str">
            <v>CATHOLIC BOY</v>
          </cell>
          <cell r="E630">
            <v>565</v>
          </cell>
          <cell r="F630">
            <v>218382</v>
          </cell>
          <cell r="G630">
            <v>35035</v>
          </cell>
          <cell r="H630">
            <v>0.56499999999999995</v>
          </cell>
          <cell r="I630">
            <v>218.38200000000001</v>
          </cell>
          <cell r="J630">
            <v>35.034999999999997</v>
          </cell>
        </row>
        <row r="631">
          <cell r="B631" t="str">
            <v>5000-002</v>
          </cell>
          <cell r="C631" t="str">
            <v>BOBBY DARIN</v>
          </cell>
          <cell r="D631" t="str">
            <v>THE BOBBY DARIN</v>
          </cell>
          <cell r="E631">
            <v>2974</v>
          </cell>
          <cell r="F631">
            <v>366175</v>
          </cell>
          <cell r="G631">
            <v>27048</v>
          </cell>
          <cell r="H631">
            <v>2.9740000000000002</v>
          </cell>
          <cell r="I631">
            <v>366.17500000000001</v>
          </cell>
          <cell r="J631">
            <v>27.047999999999998</v>
          </cell>
        </row>
        <row r="632">
          <cell r="B632" t="str">
            <v>5000-005</v>
          </cell>
          <cell r="C632" t="str">
            <v>BOBBY DARIN</v>
          </cell>
          <cell r="D632" t="str">
            <v>TWO OF A KIND</v>
          </cell>
          <cell r="E632">
            <v>298</v>
          </cell>
          <cell r="F632">
            <v>43033</v>
          </cell>
          <cell r="G632">
            <v>10158</v>
          </cell>
          <cell r="H632">
            <v>0.29799999999999999</v>
          </cell>
          <cell r="I632">
            <v>43.033000000000001</v>
          </cell>
          <cell r="J632">
            <v>10.157999999999999</v>
          </cell>
        </row>
        <row r="633">
          <cell r="B633" t="str">
            <v>5000-006</v>
          </cell>
          <cell r="C633" t="str">
            <v>BOBBY DARIN</v>
          </cell>
          <cell r="D633" t="str">
            <v>SPLISH SPLASH -</v>
          </cell>
          <cell r="E633">
            <v>949</v>
          </cell>
          <cell r="F633">
            <v>69936</v>
          </cell>
          <cell r="G633">
            <v>7891</v>
          </cell>
          <cell r="H633">
            <v>0.94899999999999995</v>
          </cell>
          <cell r="I633">
            <v>69.936000000000007</v>
          </cell>
          <cell r="J633">
            <v>7.891</v>
          </cell>
        </row>
        <row r="634">
          <cell r="B634" t="str">
            <v>5000-007</v>
          </cell>
          <cell r="C634" t="str">
            <v>BOBBY DARIN</v>
          </cell>
          <cell r="D634" t="str">
            <v>MACK THE KNIFE</v>
          </cell>
          <cell r="E634">
            <v>5240</v>
          </cell>
          <cell r="F634">
            <v>213173</v>
          </cell>
          <cell r="G634">
            <v>12824</v>
          </cell>
          <cell r="H634">
            <v>5.24</v>
          </cell>
          <cell r="I634">
            <v>213.173</v>
          </cell>
          <cell r="J634">
            <v>12.824</v>
          </cell>
        </row>
        <row r="635">
          <cell r="B635" t="str">
            <v>5000-008</v>
          </cell>
          <cell r="C635" t="str">
            <v>BOBBY DARIN</v>
          </cell>
          <cell r="D635" t="str">
            <v>BOBBY DARIN CHR</v>
          </cell>
          <cell r="E635">
            <v>25</v>
          </cell>
          <cell r="F635">
            <v>30104</v>
          </cell>
          <cell r="G635">
            <v>20409</v>
          </cell>
          <cell r="H635">
            <v>2.5000000000000001E-2</v>
          </cell>
          <cell r="I635">
            <v>30.103999999999999</v>
          </cell>
          <cell r="J635">
            <v>20.408999999999999</v>
          </cell>
        </row>
        <row r="636">
          <cell r="B636" t="str">
            <v>5000-009</v>
          </cell>
          <cell r="C636" t="str">
            <v>BOBBY DARIN</v>
          </cell>
          <cell r="D636" t="str">
            <v>BOBBY DARIN</v>
          </cell>
          <cell r="E636">
            <v>36</v>
          </cell>
          <cell r="F636">
            <v>6523</v>
          </cell>
          <cell r="G636">
            <v>3196</v>
          </cell>
          <cell r="H636">
            <v>3.5999999999999997E-2</v>
          </cell>
          <cell r="I636">
            <v>6.5229999999999997</v>
          </cell>
          <cell r="J636">
            <v>3.1960000000000002</v>
          </cell>
        </row>
        <row r="637">
          <cell r="B637" t="str">
            <v>5000-010</v>
          </cell>
          <cell r="C637" t="str">
            <v>BOBBY DARIN</v>
          </cell>
          <cell r="D637" t="str">
            <v>THAT'S ALL</v>
          </cell>
          <cell r="E637">
            <v>951</v>
          </cell>
          <cell r="F637">
            <v>30760</v>
          </cell>
          <cell r="G637">
            <v>3462</v>
          </cell>
          <cell r="H637">
            <v>0.95099999999999996</v>
          </cell>
          <cell r="I637">
            <v>30.76</v>
          </cell>
          <cell r="J637">
            <v>3.4620000000000002</v>
          </cell>
        </row>
        <row r="638">
          <cell r="B638" t="str">
            <v>5000-011</v>
          </cell>
          <cell r="C638" t="str">
            <v>BOBBY DARIN</v>
          </cell>
          <cell r="D638" t="str">
            <v>THIS IS DARIN</v>
          </cell>
          <cell r="E638">
            <v>94</v>
          </cell>
          <cell r="F638">
            <v>10037</v>
          </cell>
          <cell r="G638">
            <v>3638</v>
          </cell>
          <cell r="H638">
            <v>9.4E-2</v>
          </cell>
          <cell r="I638">
            <v>10.037000000000001</v>
          </cell>
          <cell r="J638">
            <v>3.6379999999999999</v>
          </cell>
        </row>
        <row r="639">
          <cell r="B639" t="str">
            <v>5000-012</v>
          </cell>
          <cell r="C639" t="str">
            <v>BOBBY DARIN</v>
          </cell>
          <cell r="D639" t="str">
            <v>DARIN AT THE CO</v>
          </cell>
          <cell r="E639">
            <v>756</v>
          </cell>
          <cell r="F639">
            <v>29620</v>
          </cell>
          <cell r="G639">
            <v>3134</v>
          </cell>
          <cell r="H639">
            <v>0.75600000000000001</v>
          </cell>
          <cell r="I639">
            <v>29.62</v>
          </cell>
          <cell r="J639">
            <v>3.1339999999999999</v>
          </cell>
        </row>
        <row r="640">
          <cell r="B640" t="str">
            <v>5300-002</v>
          </cell>
          <cell r="C640" t="str">
            <v>DELANEY &amp; BONNIE</v>
          </cell>
          <cell r="D640" t="str">
            <v>DELANEY &amp; BONNI</v>
          </cell>
          <cell r="E640">
            <v>437</v>
          </cell>
          <cell r="F640">
            <v>83216</v>
          </cell>
          <cell r="G640">
            <v>18420</v>
          </cell>
          <cell r="H640">
            <v>0.437</v>
          </cell>
          <cell r="I640">
            <v>83.215999999999994</v>
          </cell>
          <cell r="J640">
            <v>18.420000000000002</v>
          </cell>
        </row>
        <row r="641">
          <cell r="B641" t="str">
            <v>6050-002</v>
          </cell>
          <cell r="C641" t="str">
            <v>JOHNATHAN EDWARDS</v>
          </cell>
          <cell r="D641" t="str">
            <v>JONATHAN EDWARD</v>
          </cell>
          <cell r="E641">
            <v>1202</v>
          </cell>
          <cell r="F641">
            <v>171083</v>
          </cell>
          <cell r="G641">
            <v>34513</v>
          </cell>
          <cell r="H641">
            <v>1.202</v>
          </cell>
          <cell r="I641">
            <v>171.083</v>
          </cell>
          <cell r="J641">
            <v>34.512999999999998</v>
          </cell>
        </row>
        <row r="642">
          <cell r="B642" t="str">
            <v>6050-004</v>
          </cell>
          <cell r="C642" t="str">
            <v>JOHNATHAN EDWARDS</v>
          </cell>
          <cell r="D642" t="str">
            <v>LUCKY DAY</v>
          </cell>
          <cell r="E642">
            <v>38</v>
          </cell>
          <cell r="F642">
            <v>105016</v>
          </cell>
          <cell r="G642">
            <v>22610</v>
          </cell>
          <cell r="H642">
            <v>3.7999999999999999E-2</v>
          </cell>
          <cell r="I642">
            <v>105.01600000000001</v>
          </cell>
          <cell r="J642">
            <v>22.61</v>
          </cell>
        </row>
        <row r="643">
          <cell r="B643" t="str">
            <v>7363-002</v>
          </cell>
          <cell r="C643" t="str">
            <v>PETER GABRIEL</v>
          </cell>
          <cell r="D643" t="str">
            <v>PETER GABRIEL</v>
          </cell>
          <cell r="E643">
            <v>2</v>
          </cell>
          <cell r="F643">
            <v>341900</v>
          </cell>
          <cell r="G643">
            <v>105648</v>
          </cell>
          <cell r="H643">
            <v>2E-3</v>
          </cell>
          <cell r="I643">
            <v>341.9</v>
          </cell>
          <cell r="J643">
            <v>105.648</v>
          </cell>
        </row>
        <row r="644">
          <cell r="B644" t="str">
            <v>7524-002</v>
          </cell>
          <cell r="C644" t="str">
            <v>KIX FORMERLY GENERATORS</v>
          </cell>
          <cell r="D644" t="str">
            <v>KIX</v>
          </cell>
          <cell r="E644">
            <v>287</v>
          </cell>
          <cell r="F644">
            <v>200186</v>
          </cell>
          <cell r="G644">
            <v>28801</v>
          </cell>
          <cell r="H644">
            <v>0.28699999999999998</v>
          </cell>
          <cell r="I644">
            <v>200.18600000000001</v>
          </cell>
          <cell r="J644">
            <v>28.800999999999998</v>
          </cell>
        </row>
        <row r="645">
          <cell r="B645" t="str">
            <v>7524-003</v>
          </cell>
          <cell r="C645" t="str">
            <v>KIX FORMERLY GENERATORS</v>
          </cell>
          <cell r="D645" t="str">
            <v>COOL KIDS</v>
          </cell>
          <cell r="E645">
            <v>228</v>
          </cell>
          <cell r="F645">
            <v>184283</v>
          </cell>
          <cell r="G645">
            <v>37379</v>
          </cell>
          <cell r="H645">
            <v>0.22800000000000001</v>
          </cell>
          <cell r="I645">
            <v>184.28299999999999</v>
          </cell>
          <cell r="J645">
            <v>37.378999999999998</v>
          </cell>
        </row>
        <row r="646">
          <cell r="B646" t="str">
            <v>7524-004</v>
          </cell>
          <cell r="C646" t="str">
            <v>KIX FORMERLY GENERATORS</v>
          </cell>
          <cell r="D646" t="str">
            <v>MIDNITE DYNAMIT</v>
          </cell>
          <cell r="E646">
            <v>426</v>
          </cell>
          <cell r="F646">
            <v>293254</v>
          </cell>
          <cell r="G646">
            <v>47022</v>
          </cell>
          <cell r="H646">
            <v>0.42599999999999999</v>
          </cell>
          <cell r="I646">
            <v>293.25400000000002</v>
          </cell>
          <cell r="J646">
            <v>47.021999999999998</v>
          </cell>
        </row>
        <row r="647">
          <cell r="B647" t="str">
            <v>7524-006</v>
          </cell>
          <cell r="C647" t="str">
            <v>KIX FORMERLY GENERATORS</v>
          </cell>
          <cell r="D647" t="str">
            <v>BLOW MY FUSE</v>
          </cell>
          <cell r="E647">
            <v>923</v>
          </cell>
          <cell r="F647">
            <v>1006198</v>
          </cell>
          <cell r="G647">
            <v>114052</v>
          </cell>
          <cell r="H647">
            <v>0.92300000000000004</v>
          </cell>
          <cell r="I647">
            <v>1006.198</v>
          </cell>
          <cell r="J647">
            <v>114.05200000000001</v>
          </cell>
        </row>
        <row r="648">
          <cell r="B648" t="str">
            <v>7524-009</v>
          </cell>
          <cell r="C648" t="str">
            <v>KIX FORMERLY GENERATORS</v>
          </cell>
          <cell r="D648" t="str">
            <v>HOT WIRE</v>
          </cell>
          <cell r="E648">
            <v>119</v>
          </cell>
          <cell r="F648">
            <v>303050</v>
          </cell>
          <cell r="G648">
            <v>113044</v>
          </cell>
          <cell r="H648">
            <v>0.11899999999999999</v>
          </cell>
          <cell r="I648">
            <v>303.05</v>
          </cell>
          <cell r="J648">
            <v>113.044</v>
          </cell>
        </row>
        <row r="649">
          <cell r="B649" t="str">
            <v>7524-011</v>
          </cell>
          <cell r="C649" t="str">
            <v>KIX FORMERLY GENERATORS</v>
          </cell>
          <cell r="D649" t="str">
            <v>LIVE</v>
          </cell>
          <cell r="E649">
            <v>277</v>
          </cell>
          <cell r="F649">
            <v>72418</v>
          </cell>
          <cell r="G649">
            <v>30958</v>
          </cell>
          <cell r="H649">
            <v>0.27700000000000002</v>
          </cell>
          <cell r="I649">
            <v>72.418000000000006</v>
          </cell>
          <cell r="J649">
            <v>30.957999999999998</v>
          </cell>
        </row>
        <row r="650">
          <cell r="B650" t="str">
            <v>9200-003</v>
          </cell>
          <cell r="C650" t="str">
            <v>DONNY HATHAWAY</v>
          </cell>
          <cell r="D650" t="str">
            <v>IN PERFORMANCE</v>
          </cell>
          <cell r="E650">
            <v>123</v>
          </cell>
          <cell r="F650">
            <v>71624</v>
          </cell>
          <cell r="G650">
            <v>26936</v>
          </cell>
          <cell r="H650">
            <v>0.123</v>
          </cell>
          <cell r="I650">
            <v>71.623999999999995</v>
          </cell>
          <cell r="J650">
            <v>26.936</v>
          </cell>
        </row>
        <row r="651">
          <cell r="B651" t="str">
            <v>9200-004</v>
          </cell>
          <cell r="C651" t="str">
            <v>DONNY HATHAWAY</v>
          </cell>
          <cell r="D651" t="str">
            <v>EVERYTHING IS E</v>
          </cell>
          <cell r="E651">
            <v>160</v>
          </cell>
          <cell r="F651">
            <v>48848</v>
          </cell>
          <cell r="G651">
            <v>15480</v>
          </cell>
          <cell r="H651">
            <v>0.16</v>
          </cell>
          <cell r="I651">
            <v>48.847999999999999</v>
          </cell>
          <cell r="J651">
            <v>15.48</v>
          </cell>
        </row>
        <row r="652">
          <cell r="B652" t="str">
            <v>9200-007</v>
          </cell>
          <cell r="C652" t="str">
            <v>DONNY HATHAWAY</v>
          </cell>
          <cell r="D652" t="str">
            <v>BEST OF D HATHA</v>
          </cell>
          <cell r="E652">
            <v>543</v>
          </cell>
          <cell r="F652">
            <v>184981</v>
          </cell>
          <cell r="G652">
            <v>50831</v>
          </cell>
          <cell r="H652">
            <v>0.54300000000000004</v>
          </cell>
          <cell r="I652">
            <v>184.98099999999999</v>
          </cell>
          <cell r="J652">
            <v>50.831000000000003</v>
          </cell>
        </row>
        <row r="653">
          <cell r="B653" t="str">
            <v>9936-003</v>
          </cell>
          <cell r="C653" t="str">
            <v>HUMBLE PIE</v>
          </cell>
          <cell r="D653" t="str">
            <v>GO FOR THE THRO</v>
          </cell>
          <cell r="E653">
            <v>61</v>
          </cell>
          <cell r="F653">
            <v>48388</v>
          </cell>
          <cell r="G653">
            <v>28261</v>
          </cell>
          <cell r="H653">
            <v>6.0999999999999999E-2</v>
          </cell>
          <cell r="I653">
            <v>48.387999999999998</v>
          </cell>
          <cell r="J653">
            <v>28.260999999999999</v>
          </cell>
        </row>
        <row r="654">
          <cell r="B654" t="str">
            <v>10397-002</v>
          </cell>
          <cell r="C654" t="str">
            <v>JAMES GANG</v>
          </cell>
          <cell r="D654" t="str">
            <v>BANG</v>
          </cell>
          <cell r="E654">
            <v>576</v>
          </cell>
          <cell r="F654">
            <v>255053</v>
          </cell>
          <cell r="G654">
            <v>39139</v>
          </cell>
          <cell r="H654">
            <v>0.57599999999999996</v>
          </cell>
          <cell r="I654">
            <v>255.053</v>
          </cell>
          <cell r="J654">
            <v>39.139000000000003</v>
          </cell>
        </row>
        <row r="655">
          <cell r="B655" t="str">
            <v>10397-003</v>
          </cell>
          <cell r="C655" t="str">
            <v>JAMES GANG</v>
          </cell>
          <cell r="D655" t="str">
            <v>MIAMI</v>
          </cell>
          <cell r="E655">
            <v>213</v>
          </cell>
          <cell r="F655">
            <v>124126</v>
          </cell>
          <cell r="G655">
            <v>66105</v>
          </cell>
          <cell r="H655">
            <v>0.21299999999999999</v>
          </cell>
          <cell r="I655">
            <v>124.126</v>
          </cell>
          <cell r="J655">
            <v>66.105000000000004</v>
          </cell>
        </row>
        <row r="656">
          <cell r="B656" t="str">
            <v>11600-011</v>
          </cell>
          <cell r="C656" t="str">
            <v>BEN E KING</v>
          </cell>
          <cell r="D656" t="str">
            <v>THE ULTIMATE CO</v>
          </cell>
          <cell r="E656">
            <v>256</v>
          </cell>
          <cell r="F656">
            <v>62236</v>
          </cell>
          <cell r="G656">
            <v>8497</v>
          </cell>
          <cell r="H656">
            <v>0.25600000000000001</v>
          </cell>
          <cell r="I656">
            <v>62.235999999999997</v>
          </cell>
          <cell r="J656">
            <v>8.4969999999999999</v>
          </cell>
        </row>
        <row r="657">
          <cell r="B657" t="str">
            <v>11899-002</v>
          </cell>
          <cell r="C657" t="str">
            <v>BAD COMPANY '86 AGREEMENT</v>
          </cell>
          <cell r="D657" t="str">
            <v>FAME AND FORTUN</v>
          </cell>
          <cell r="E657">
            <v>119</v>
          </cell>
          <cell r="F657">
            <v>264407</v>
          </cell>
          <cell r="G657">
            <v>142532</v>
          </cell>
          <cell r="H657">
            <v>0.11899999999999999</v>
          </cell>
          <cell r="I657">
            <v>264.40699999999998</v>
          </cell>
          <cell r="J657">
            <v>142.53200000000001</v>
          </cell>
        </row>
        <row r="658">
          <cell r="B658" t="str">
            <v>11899-003</v>
          </cell>
          <cell r="C658" t="str">
            <v>BAD COMPANY '86 AGREEMENT</v>
          </cell>
          <cell r="D658" t="str">
            <v>DANGEROUS AGE</v>
          </cell>
          <cell r="E658">
            <v>60</v>
          </cell>
          <cell r="F658">
            <v>706528</v>
          </cell>
          <cell r="G658">
            <v>78765</v>
          </cell>
          <cell r="H658">
            <v>0.06</v>
          </cell>
          <cell r="I658">
            <v>706.52800000000002</v>
          </cell>
          <cell r="J658">
            <v>78.765000000000001</v>
          </cell>
        </row>
        <row r="659">
          <cell r="B659" t="str">
            <v>11899-005</v>
          </cell>
          <cell r="C659" t="str">
            <v>BAD COMPANY '86 AGREEMENT</v>
          </cell>
          <cell r="D659" t="str">
            <v>HOLY WATER</v>
          </cell>
          <cell r="E659">
            <v>2956</v>
          </cell>
          <cell r="F659">
            <v>1233160</v>
          </cell>
          <cell r="G659">
            <v>83031</v>
          </cell>
          <cell r="H659">
            <v>2.956</v>
          </cell>
          <cell r="I659">
            <v>1233.1600000000001</v>
          </cell>
          <cell r="J659">
            <v>83.031000000000006</v>
          </cell>
        </row>
        <row r="660">
          <cell r="B660" t="str">
            <v>13164-003</v>
          </cell>
          <cell r="C660" t="str">
            <v>LOUDNESS</v>
          </cell>
          <cell r="D660" t="str">
            <v>LIGHTNING STRIK</v>
          </cell>
          <cell r="E660">
            <v>304</v>
          </cell>
          <cell r="F660">
            <v>192168</v>
          </cell>
          <cell r="G660">
            <v>62306</v>
          </cell>
          <cell r="H660">
            <v>0.30399999999999999</v>
          </cell>
          <cell r="I660">
            <v>192.16800000000001</v>
          </cell>
          <cell r="J660">
            <v>62.305999999999997</v>
          </cell>
        </row>
        <row r="661">
          <cell r="B661" t="str">
            <v>13164-004</v>
          </cell>
          <cell r="C661" t="str">
            <v>LOUDNESS</v>
          </cell>
          <cell r="D661" t="str">
            <v>HURRICANE EYES</v>
          </cell>
          <cell r="E661">
            <v>243</v>
          </cell>
          <cell r="F661">
            <v>138885</v>
          </cell>
          <cell r="G661">
            <v>62041</v>
          </cell>
          <cell r="H661">
            <v>0.24299999999999999</v>
          </cell>
          <cell r="I661">
            <v>138.88499999999999</v>
          </cell>
          <cell r="J661">
            <v>62.040999999999997</v>
          </cell>
        </row>
        <row r="662">
          <cell r="B662" t="str">
            <v>13164-005</v>
          </cell>
          <cell r="C662" t="str">
            <v>LOUDNESS</v>
          </cell>
          <cell r="D662" t="str">
            <v>SOLDIER OF FORT</v>
          </cell>
          <cell r="E662">
            <v>169</v>
          </cell>
          <cell r="F662">
            <v>75682</v>
          </cell>
          <cell r="G662">
            <v>39929</v>
          </cell>
          <cell r="H662">
            <v>0.16900000000000001</v>
          </cell>
          <cell r="I662">
            <v>75.682000000000002</v>
          </cell>
          <cell r="J662">
            <v>39.929000000000002</v>
          </cell>
        </row>
        <row r="663">
          <cell r="B663" t="str">
            <v>18154-002</v>
          </cell>
          <cell r="C663" t="str">
            <v>LEON REDBONE (EMERALD CITY</v>
          </cell>
          <cell r="D663" t="str">
            <v>BRANCH TO BRANC</v>
          </cell>
          <cell r="E663">
            <v>819</v>
          </cell>
          <cell r="F663">
            <v>236850</v>
          </cell>
          <cell r="G663">
            <v>26086</v>
          </cell>
          <cell r="H663">
            <v>0.81899999999999995</v>
          </cell>
          <cell r="I663">
            <v>236.85</v>
          </cell>
          <cell r="J663">
            <v>26.085999999999999</v>
          </cell>
        </row>
        <row r="664">
          <cell r="B664" t="str">
            <v>22485-005</v>
          </cell>
          <cell r="C664" t="str">
            <v>VANDENBERG</v>
          </cell>
          <cell r="D664" t="str">
            <v>BEST OF VANDENB</v>
          </cell>
          <cell r="E664">
            <v>370</v>
          </cell>
          <cell r="F664">
            <v>77463</v>
          </cell>
          <cell r="G664">
            <v>19036</v>
          </cell>
          <cell r="H664">
            <v>0.37</v>
          </cell>
          <cell r="I664">
            <v>77.462999999999994</v>
          </cell>
          <cell r="J664">
            <v>19.036000000000001</v>
          </cell>
        </row>
        <row r="665">
          <cell r="B665" t="str">
            <v>24400-012</v>
          </cell>
          <cell r="C665" t="str">
            <v>YES(ATCO)</v>
          </cell>
          <cell r="D665" t="str">
            <v>FRAGILE</v>
          </cell>
          <cell r="E665">
            <v>27</v>
          </cell>
          <cell r="F665">
            <v>2182650</v>
          </cell>
          <cell r="G665">
            <v>208921</v>
          </cell>
          <cell r="H665">
            <v>2.7E-2</v>
          </cell>
          <cell r="I665">
            <v>2182.65</v>
          </cell>
          <cell r="J665">
            <v>208.92099999999999</v>
          </cell>
        </row>
        <row r="666">
          <cell r="B666" t="str">
            <v>24401-002</v>
          </cell>
          <cell r="C666" t="str">
            <v>NEW YES</v>
          </cell>
          <cell r="D666" t="str">
            <v>90125</v>
          </cell>
          <cell r="E666">
            <v>3921</v>
          </cell>
          <cell r="F666">
            <v>3378531</v>
          </cell>
          <cell r="G666">
            <v>298282</v>
          </cell>
          <cell r="H666">
            <v>3.9209999999999998</v>
          </cell>
          <cell r="I666">
            <v>3378.5309999999999</v>
          </cell>
          <cell r="J666">
            <v>298.28199999999998</v>
          </cell>
        </row>
        <row r="667">
          <cell r="B667" t="str">
            <v>24401-005</v>
          </cell>
          <cell r="C667" t="str">
            <v>NEW YES</v>
          </cell>
          <cell r="D667" t="str">
            <v>BIG GENERATOR</v>
          </cell>
          <cell r="E667">
            <v>641</v>
          </cell>
          <cell r="F667">
            <v>1167772</v>
          </cell>
          <cell r="G667">
            <v>261272</v>
          </cell>
          <cell r="H667">
            <v>0.64100000000000001</v>
          </cell>
          <cell r="I667">
            <v>1167.7719999999999</v>
          </cell>
          <cell r="J667">
            <v>261.27199999999999</v>
          </cell>
        </row>
        <row r="668">
          <cell r="B668" t="str">
            <v>33280-002</v>
          </cell>
          <cell r="C668" t="str">
            <v>MC LYTE/OLD AGREEMENT</v>
          </cell>
          <cell r="D668" t="str">
            <v>LYTE AS A ROCK</v>
          </cell>
          <cell r="E668">
            <v>514</v>
          </cell>
          <cell r="F668">
            <v>318316</v>
          </cell>
          <cell r="G668">
            <v>43634</v>
          </cell>
          <cell r="H668">
            <v>0.51400000000000001</v>
          </cell>
          <cell r="I668">
            <v>318.31599999999997</v>
          </cell>
          <cell r="J668">
            <v>43.634</v>
          </cell>
        </row>
        <row r="669">
          <cell r="B669" t="str">
            <v>33280-003</v>
          </cell>
          <cell r="C669" t="str">
            <v>MC LYTE/OLD AGREEMENT</v>
          </cell>
          <cell r="D669" t="str">
            <v>EYES ON THIS</v>
          </cell>
          <cell r="E669">
            <v>335</v>
          </cell>
          <cell r="F669">
            <v>477849</v>
          </cell>
          <cell r="G669">
            <v>59818</v>
          </cell>
          <cell r="H669">
            <v>0.33500000000000002</v>
          </cell>
          <cell r="I669">
            <v>477.84899999999999</v>
          </cell>
          <cell r="J669">
            <v>59.817999999999998</v>
          </cell>
        </row>
        <row r="670">
          <cell r="B670" t="str">
            <v>33280-004</v>
          </cell>
          <cell r="C670" t="str">
            <v>MC LYTE/OLD AGREEMENT</v>
          </cell>
          <cell r="D670" t="str">
            <v>ACT LIKE YOU KN</v>
          </cell>
          <cell r="E670">
            <v>155</v>
          </cell>
          <cell r="F670">
            <v>349141</v>
          </cell>
          <cell r="G670">
            <v>59580</v>
          </cell>
          <cell r="H670">
            <v>0.155</v>
          </cell>
          <cell r="I670">
            <v>349.14100000000002</v>
          </cell>
          <cell r="J670">
            <v>59.58</v>
          </cell>
        </row>
        <row r="671">
          <cell r="B671" t="str">
            <v>33280-005</v>
          </cell>
          <cell r="C671" t="str">
            <v>MC LYTE/OLD AGREEMENT</v>
          </cell>
          <cell r="D671" t="str">
            <v>AIN'T NO OTHER</v>
          </cell>
          <cell r="E671">
            <v>48</v>
          </cell>
          <cell r="F671">
            <v>277758</v>
          </cell>
          <cell r="G671">
            <v>56267</v>
          </cell>
          <cell r="H671">
            <v>4.8000000000000001E-2</v>
          </cell>
          <cell r="I671">
            <v>277.75799999999998</v>
          </cell>
          <cell r="J671">
            <v>56.267000000000003</v>
          </cell>
        </row>
        <row r="672">
          <cell r="B672" t="str">
            <v>33590-002</v>
          </cell>
          <cell r="C672" t="str">
            <v>SWEET SENSATION</v>
          </cell>
          <cell r="D672" t="str">
            <v>TAKE IT WHILE I</v>
          </cell>
          <cell r="E672">
            <v>304</v>
          </cell>
          <cell r="F672">
            <v>496577</v>
          </cell>
          <cell r="G672">
            <v>55298</v>
          </cell>
          <cell r="H672">
            <v>0.30399999999999999</v>
          </cell>
          <cell r="I672">
            <v>496.577</v>
          </cell>
          <cell r="J672">
            <v>55.298000000000002</v>
          </cell>
        </row>
        <row r="673">
          <cell r="B673" t="str">
            <v>33590-003</v>
          </cell>
          <cell r="C673" t="str">
            <v>SWEET SENSATION</v>
          </cell>
          <cell r="D673" t="str">
            <v>LOVE CHILD</v>
          </cell>
          <cell r="E673">
            <v>98</v>
          </cell>
          <cell r="F673">
            <v>315797</v>
          </cell>
          <cell r="G673">
            <v>107401</v>
          </cell>
          <cell r="H673">
            <v>9.8000000000000004E-2</v>
          </cell>
          <cell r="I673">
            <v>315.79700000000003</v>
          </cell>
          <cell r="J673">
            <v>107.401</v>
          </cell>
        </row>
        <row r="674">
          <cell r="B674" t="str">
            <v>33790-002</v>
          </cell>
          <cell r="C674" t="str">
            <v>J J FAD</v>
          </cell>
          <cell r="D674" t="str">
            <v>SUPERSONIC</v>
          </cell>
          <cell r="E674">
            <v>10</v>
          </cell>
          <cell r="F674">
            <v>890298</v>
          </cell>
          <cell r="G674">
            <v>100406</v>
          </cell>
          <cell r="H674">
            <v>0.01</v>
          </cell>
          <cell r="I674">
            <v>890.298</v>
          </cell>
          <cell r="J674">
            <v>100.40600000000001</v>
          </cell>
        </row>
        <row r="675">
          <cell r="B675" t="str">
            <v>34070-002</v>
          </cell>
          <cell r="C675" t="str">
            <v>MICHEL'LE</v>
          </cell>
          <cell r="D675" t="str">
            <v>MICHEL'LE</v>
          </cell>
          <cell r="E675">
            <v>1052</v>
          </cell>
          <cell r="F675">
            <v>933973</v>
          </cell>
          <cell r="G675">
            <v>87979</v>
          </cell>
          <cell r="H675">
            <v>1.052</v>
          </cell>
          <cell r="I675">
            <v>933.97299999999996</v>
          </cell>
          <cell r="J675">
            <v>87.978999999999999</v>
          </cell>
        </row>
        <row r="676">
          <cell r="B676" t="str">
            <v>35760-002</v>
          </cell>
          <cell r="C676" t="str">
            <v>ENUFF Z'NUFF</v>
          </cell>
          <cell r="D676" t="str">
            <v>ENUFF Z'NUFF</v>
          </cell>
          <cell r="E676">
            <v>167</v>
          </cell>
          <cell r="F676">
            <v>247515</v>
          </cell>
          <cell r="G676">
            <v>70695</v>
          </cell>
          <cell r="H676">
            <v>0.16700000000000001</v>
          </cell>
          <cell r="I676">
            <v>247.51499999999999</v>
          </cell>
          <cell r="J676">
            <v>70.694999999999993</v>
          </cell>
        </row>
        <row r="677">
          <cell r="B677" t="str">
            <v>36030-002</v>
          </cell>
          <cell r="C677" t="str">
            <v>DOC</v>
          </cell>
          <cell r="D677" t="str">
            <v>NO ONE CAN DO I</v>
          </cell>
          <cell r="E677">
            <v>4518</v>
          </cell>
          <cell r="F677">
            <v>1258600</v>
          </cell>
          <cell r="G677">
            <v>97812</v>
          </cell>
          <cell r="H677">
            <v>4.5179999999999998</v>
          </cell>
          <cell r="I677">
            <v>1258.5999999999999</v>
          </cell>
          <cell r="J677">
            <v>97.811999999999998</v>
          </cell>
        </row>
        <row r="678">
          <cell r="B678" t="str">
            <v>37290-002</v>
          </cell>
          <cell r="C678" t="str">
            <v>EN VOGUE</v>
          </cell>
          <cell r="D678" t="str">
            <v>BORN TO SING</v>
          </cell>
          <cell r="E678">
            <v>1492</v>
          </cell>
          <cell r="F678">
            <v>1700069</v>
          </cell>
          <cell r="G678">
            <v>119678</v>
          </cell>
          <cell r="H678">
            <v>1.492</v>
          </cell>
          <cell r="I678">
            <v>1700.069</v>
          </cell>
          <cell r="J678">
            <v>119.678</v>
          </cell>
        </row>
        <row r="679">
          <cell r="B679" t="str">
            <v>37290-003</v>
          </cell>
          <cell r="C679" t="str">
            <v>EN VOGUE</v>
          </cell>
          <cell r="D679" t="str">
            <v>FUNKY DIVAS</v>
          </cell>
          <cell r="E679">
            <v>1438</v>
          </cell>
          <cell r="F679">
            <v>3353101</v>
          </cell>
          <cell r="G679">
            <v>144420</v>
          </cell>
          <cell r="H679">
            <v>1.4379999999999999</v>
          </cell>
          <cell r="I679">
            <v>3353.1010000000001</v>
          </cell>
          <cell r="J679">
            <v>144.41999999999999</v>
          </cell>
        </row>
        <row r="680">
          <cell r="B680" t="str">
            <v>37290-004</v>
          </cell>
          <cell r="C680" t="str">
            <v>EN VOGUE</v>
          </cell>
          <cell r="D680" t="str">
            <v>REMIX TO SING</v>
          </cell>
          <cell r="E680">
            <v>669</v>
          </cell>
          <cell r="F680">
            <v>164592</v>
          </cell>
          <cell r="G680">
            <v>56578</v>
          </cell>
          <cell r="H680">
            <v>0.66900000000000004</v>
          </cell>
          <cell r="I680">
            <v>164.59200000000001</v>
          </cell>
          <cell r="J680">
            <v>56.578000000000003</v>
          </cell>
        </row>
        <row r="681">
          <cell r="B681" t="str">
            <v>37290-005</v>
          </cell>
          <cell r="C681" t="str">
            <v>EN VOGUE</v>
          </cell>
          <cell r="D681" t="str">
            <v>USE 56227-01</v>
          </cell>
          <cell r="E681">
            <v>69</v>
          </cell>
          <cell r="F681">
            <v>529451</v>
          </cell>
          <cell r="G681">
            <v>196048</v>
          </cell>
          <cell r="H681">
            <v>6.9000000000000006E-2</v>
          </cell>
          <cell r="I681">
            <v>529.45100000000002</v>
          </cell>
          <cell r="J681">
            <v>196.048</v>
          </cell>
        </row>
        <row r="682">
          <cell r="B682" t="str">
            <v>37370-002</v>
          </cell>
          <cell r="C682" t="str">
            <v>JIVE BUNNY</v>
          </cell>
          <cell r="D682" t="str">
            <v>JIVE BUNNY - TH</v>
          </cell>
          <cell r="E682">
            <v>2319</v>
          </cell>
          <cell r="F682">
            <v>933036</v>
          </cell>
          <cell r="G682">
            <v>195197</v>
          </cell>
          <cell r="H682">
            <v>2.319</v>
          </cell>
          <cell r="I682">
            <v>933.03599999999994</v>
          </cell>
          <cell r="J682">
            <v>195.197</v>
          </cell>
        </row>
        <row r="683">
          <cell r="B683" t="str">
            <v>37960-002</v>
          </cell>
          <cell r="C683" t="str">
            <v>PANTERA</v>
          </cell>
          <cell r="D683" t="str">
            <v>COWBOYS FROM HE</v>
          </cell>
          <cell r="E683">
            <v>19296</v>
          </cell>
          <cell r="F683">
            <v>1288508</v>
          </cell>
          <cell r="G683">
            <v>42357</v>
          </cell>
          <cell r="H683">
            <v>19.295999999999999</v>
          </cell>
          <cell r="I683">
            <v>1288.508</v>
          </cell>
          <cell r="J683">
            <v>42.356999999999999</v>
          </cell>
        </row>
        <row r="684">
          <cell r="B684" t="str">
            <v>37960-003</v>
          </cell>
          <cell r="C684" t="str">
            <v>PANTERA</v>
          </cell>
          <cell r="D684" t="str">
            <v>VULGAR DISPLAY</v>
          </cell>
          <cell r="E684">
            <v>24636</v>
          </cell>
          <cell r="F684">
            <v>1694917</v>
          </cell>
          <cell r="G684">
            <v>43736</v>
          </cell>
          <cell r="H684">
            <v>24.635999999999999</v>
          </cell>
          <cell r="I684">
            <v>1694.9169999999999</v>
          </cell>
          <cell r="J684">
            <v>43.735999999999997</v>
          </cell>
        </row>
        <row r="685">
          <cell r="B685" t="str">
            <v>37960-004</v>
          </cell>
          <cell r="C685" t="str">
            <v>PANTERA</v>
          </cell>
          <cell r="D685" t="str">
            <v>FAR BEYOND DRIV</v>
          </cell>
          <cell r="E685">
            <v>14231</v>
          </cell>
          <cell r="F685">
            <v>1427217</v>
          </cell>
          <cell r="G685">
            <v>132808</v>
          </cell>
          <cell r="H685">
            <v>14.231</v>
          </cell>
          <cell r="I685">
            <v>1427.2170000000001</v>
          </cell>
          <cell r="J685">
            <v>132.80799999999999</v>
          </cell>
        </row>
        <row r="686">
          <cell r="B686" t="str">
            <v>37960-005</v>
          </cell>
          <cell r="C686" t="str">
            <v>PANTERA</v>
          </cell>
          <cell r="D686" t="str">
            <v>THE GREAT SOUTH</v>
          </cell>
          <cell r="E686">
            <v>9712</v>
          </cell>
          <cell r="F686">
            <v>896208</v>
          </cell>
          <cell r="G686">
            <v>96493</v>
          </cell>
          <cell r="H686">
            <v>9.7119999999999997</v>
          </cell>
          <cell r="I686">
            <v>896.20799999999997</v>
          </cell>
          <cell r="J686">
            <v>96.492999999999995</v>
          </cell>
        </row>
        <row r="687">
          <cell r="B687" t="str">
            <v>37960-006</v>
          </cell>
          <cell r="C687" t="str">
            <v>PANTERA</v>
          </cell>
          <cell r="D687" t="str">
            <v>OFFICIAL LIVE</v>
          </cell>
          <cell r="E687">
            <v>14588</v>
          </cell>
          <cell r="F687">
            <v>609032</v>
          </cell>
          <cell r="G687">
            <v>38543</v>
          </cell>
          <cell r="H687">
            <v>14.587999999999999</v>
          </cell>
          <cell r="I687">
            <v>609.03200000000004</v>
          </cell>
          <cell r="J687">
            <v>38.542999999999999</v>
          </cell>
        </row>
        <row r="688">
          <cell r="B688" t="str">
            <v>37960-007</v>
          </cell>
          <cell r="C688" t="str">
            <v>PANTERA</v>
          </cell>
          <cell r="D688" t="str">
            <v>REINVENTING THE</v>
          </cell>
          <cell r="E688">
            <v>21595</v>
          </cell>
          <cell r="F688">
            <v>748960</v>
          </cell>
          <cell r="G688">
            <v>155833</v>
          </cell>
          <cell r="H688">
            <v>21.594999999999999</v>
          </cell>
          <cell r="I688">
            <v>748.96</v>
          </cell>
          <cell r="J688">
            <v>155.833</v>
          </cell>
        </row>
        <row r="689">
          <cell r="B689" t="str">
            <v>39150-002</v>
          </cell>
          <cell r="C689" t="str">
            <v>DANNY WILDE AND THE REMBRA</v>
          </cell>
          <cell r="D689" t="str">
            <v>THE REMBRANDTS</v>
          </cell>
          <cell r="E689">
            <v>126</v>
          </cell>
          <cell r="F689">
            <v>288418</v>
          </cell>
          <cell r="G689">
            <v>68829</v>
          </cell>
          <cell r="H689">
            <v>0.126</v>
          </cell>
          <cell r="I689">
            <v>288.41800000000001</v>
          </cell>
          <cell r="J689">
            <v>68.828999999999994</v>
          </cell>
        </row>
        <row r="690">
          <cell r="B690" t="str">
            <v>39150-003</v>
          </cell>
          <cell r="C690" t="str">
            <v>DANNY WILDE AND THE REMBRA</v>
          </cell>
          <cell r="D690" t="str">
            <v>UNTITLED</v>
          </cell>
          <cell r="E690">
            <v>35</v>
          </cell>
          <cell r="F690">
            <v>127695</v>
          </cell>
          <cell r="G690">
            <v>46695</v>
          </cell>
          <cell r="H690">
            <v>3.5000000000000003E-2</v>
          </cell>
          <cell r="I690">
            <v>127.69499999999999</v>
          </cell>
          <cell r="J690">
            <v>46.695</v>
          </cell>
        </row>
        <row r="691">
          <cell r="B691" t="str">
            <v>39150-004</v>
          </cell>
          <cell r="C691" t="str">
            <v>DANNY WILDE AND THE REMBRA</v>
          </cell>
          <cell r="D691" t="str">
            <v>REMBRANDTS</v>
          </cell>
          <cell r="E691">
            <v>82</v>
          </cell>
          <cell r="F691">
            <v>877331</v>
          </cell>
          <cell r="G691">
            <v>178223</v>
          </cell>
          <cell r="H691">
            <v>8.2000000000000003E-2</v>
          </cell>
          <cell r="I691">
            <v>877.33100000000002</v>
          </cell>
          <cell r="J691">
            <v>178.22300000000001</v>
          </cell>
        </row>
        <row r="692">
          <cell r="B692" t="str">
            <v>39150-005</v>
          </cell>
          <cell r="C692" t="str">
            <v>DANNY WILDE AND THE REMBRA</v>
          </cell>
          <cell r="D692" t="str">
            <v>SPIN THIS</v>
          </cell>
          <cell r="E692">
            <v>12</v>
          </cell>
          <cell r="F692">
            <v>97227</v>
          </cell>
          <cell r="G692">
            <v>89320</v>
          </cell>
          <cell r="H692">
            <v>1.2E-2</v>
          </cell>
          <cell r="I692">
            <v>97.227000000000004</v>
          </cell>
          <cell r="J692">
            <v>89.32</v>
          </cell>
        </row>
        <row r="693">
          <cell r="B693" t="str">
            <v>39200-002</v>
          </cell>
          <cell r="C693" t="str">
            <v>CHRIS BENDER</v>
          </cell>
          <cell r="D693" t="str">
            <v>IT'S ALL ABOUT</v>
          </cell>
          <cell r="E693">
            <v>312</v>
          </cell>
          <cell r="F693">
            <v>86958</v>
          </cell>
          <cell r="G693">
            <v>18771</v>
          </cell>
          <cell r="H693">
            <v>0.312</v>
          </cell>
          <cell r="I693">
            <v>86.957999999999998</v>
          </cell>
          <cell r="J693">
            <v>18.771000000000001</v>
          </cell>
        </row>
        <row r="694">
          <cell r="B694" t="str">
            <v>39300-002</v>
          </cell>
          <cell r="C694" t="str">
            <v>SOHO</v>
          </cell>
          <cell r="D694" t="str">
            <v>GODDESS</v>
          </cell>
          <cell r="E694">
            <v>75</v>
          </cell>
          <cell r="F694">
            <v>211026</v>
          </cell>
          <cell r="G694">
            <v>96368</v>
          </cell>
          <cell r="H694">
            <v>7.4999999999999997E-2</v>
          </cell>
          <cell r="I694">
            <v>211.02600000000001</v>
          </cell>
          <cell r="J694">
            <v>96.367999999999995</v>
          </cell>
        </row>
        <row r="695">
          <cell r="B695" t="str">
            <v>39680-002</v>
          </cell>
          <cell r="C695" t="str">
            <v>YES - BOX SET</v>
          </cell>
          <cell r="D695" t="str">
            <v>YESYEARS</v>
          </cell>
          <cell r="E695">
            <v>118</v>
          </cell>
          <cell r="F695">
            <v>139368</v>
          </cell>
          <cell r="G695">
            <v>52767</v>
          </cell>
          <cell r="H695">
            <v>0.11799999999999999</v>
          </cell>
          <cell r="I695">
            <v>139.36799999999999</v>
          </cell>
          <cell r="J695">
            <v>52.767000000000003</v>
          </cell>
        </row>
        <row r="696">
          <cell r="B696" t="str">
            <v>39680-003</v>
          </cell>
          <cell r="C696" t="str">
            <v>YES - BOX SET</v>
          </cell>
          <cell r="D696" t="str">
            <v>YESSTORY</v>
          </cell>
          <cell r="E696">
            <v>171</v>
          </cell>
          <cell r="F696">
            <v>48232</v>
          </cell>
          <cell r="G696">
            <v>13584</v>
          </cell>
          <cell r="H696">
            <v>0.17100000000000001</v>
          </cell>
          <cell r="I696">
            <v>48.231999999999999</v>
          </cell>
          <cell r="J696">
            <v>13.584</v>
          </cell>
        </row>
        <row r="697">
          <cell r="B697" t="str">
            <v>39680-004</v>
          </cell>
          <cell r="C697" t="str">
            <v>YES - BOX SET</v>
          </cell>
          <cell r="D697" t="str">
            <v>THE VERY BEST O</v>
          </cell>
          <cell r="E697">
            <v>3221</v>
          </cell>
          <cell r="F697">
            <v>234272</v>
          </cell>
          <cell r="G697">
            <v>28675</v>
          </cell>
          <cell r="H697">
            <v>3.2210000000000001</v>
          </cell>
          <cell r="I697">
            <v>234.27199999999999</v>
          </cell>
          <cell r="J697">
            <v>28.675000000000001</v>
          </cell>
        </row>
        <row r="698">
          <cell r="B698" t="str">
            <v>40300-002</v>
          </cell>
          <cell r="C698" t="str">
            <v>CHRIS REA</v>
          </cell>
          <cell r="D698" t="str">
            <v>AUBERGE</v>
          </cell>
          <cell r="E698">
            <v>194</v>
          </cell>
          <cell r="F698">
            <v>186186</v>
          </cell>
          <cell r="G698">
            <v>40359</v>
          </cell>
          <cell r="H698">
            <v>0.19400000000000001</v>
          </cell>
          <cell r="I698">
            <v>186.18600000000001</v>
          </cell>
          <cell r="J698">
            <v>40.359000000000002</v>
          </cell>
        </row>
        <row r="699">
          <cell r="B699" t="str">
            <v>40300-003</v>
          </cell>
          <cell r="C699" t="str">
            <v>CHRIS REA</v>
          </cell>
          <cell r="D699" t="str">
            <v>NEW LIGHT THROU</v>
          </cell>
          <cell r="E699">
            <v>601</v>
          </cell>
          <cell r="F699">
            <v>139447</v>
          </cell>
          <cell r="G699">
            <v>15642</v>
          </cell>
          <cell r="H699">
            <v>0.60099999999999998</v>
          </cell>
          <cell r="I699">
            <v>139.447</v>
          </cell>
          <cell r="J699">
            <v>15.641999999999999</v>
          </cell>
        </row>
        <row r="700">
          <cell r="B700" t="str">
            <v>40300-004</v>
          </cell>
          <cell r="C700" t="str">
            <v>CHRIS REA</v>
          </cell>
          <cell r="D700" t="str">
            <v>THE ROAD TO HEL</v>
          </cell>
          <cell r="E700">
            <v>1698</v>
          </cell>
          <cell r="F700">
            <v>189651</v>
          </cell>
          <cell r="G700">
            <v>14889</v>
          </cell>
          <cell r="H700">
            <v>1.698</v>
          </cell>
          <cell r="I700">
            <v>189.65100000000001</v>
          </cell>
          <cell r="J700">
            <v>14.888999999999999</v>
          </cell>
        </row>
        <row r="701">
          <cell r="B701" t="str">
            <v>40300-006</v>
          </cell>
          <cell r="C701" t="str">
            <v>CHRIS REA</v>
          </cell>
          <cell r="D701" t="str">
            <v>EXPRESSO LOGIC</v>
          </cell>
          <cell r="E701">
            <v>113</v>
          </cell>
          <cell r="F701">
            <v>86944</v>
          </cell>
          <cell r="G701">
            <v>37230</v>
          </cell>
          <cell r="H701">
            <v>0.113</v>
          </cell>
          <cell r="I701">
            <v>86.944000000000003</v>
          </cell>
          <cell r="J701">
            <v>37.229999999999997</v>
          </cell>
        </row>
        <row r="702">
          <cell r="B702" t="str">
            <v>40300-007</v>
          </cell>
          <cell r="C702" t="str">
            <v>CHRIS REA</v>
          </cell>
          <cell r="D702" t="str">
            <v>BEST OF</v>
          </cell>
          <cell r="E702">
            <v>1257</v>
          </cell>
          <cell r="F702">
            <v>149977</v>
          </cell>
          <cell r="G702">
            <v>19372</v>
          </cell>
          <cell r="H702">
            <v>1.2569999999999999</v>
          </cell>
          <cell r="I702">
            <v>149.977</v>
          </cell>
          <cell r="J702">
            <v>19.372</v>
          </cell>
        </row>
        <row r="703">
          <cell r="B703" t="str">
            <v>40600-002</v>
          </cell>
          <cell r="C703" t="str">
            <v>SIMPLY RED</v>
          </cell>
          <cell r="D703" t="str">
            <v>STARS</v>
          </cell>
          <cell r="E703">
            <v>178</v>
          </cell>
          <cell r="F703">
            <v>752171</v>
          </cell>
          <cell r="G703">
            <v>111091</v>
          </cell>
          <cell r="H703">
            <v>0.17799999999999999</v>
          </cell>
          <cell r="I703">
            <v>752.17100000000005</v>
          </cell>
          <cell r="J703">
            <v>111.09099999999999</v>
          </cell>
        </row>
        <row r="704">
          <cell r="B704" t="str">
            <v>40600-003</v>
          </cell>
          <cell r="C704" t="str">
            <v>SIMPLY RED</v>
          </cell>
          <cell r="D704" t="str">
            <v>PICTURE BOOK</v>
          </cell>
          <cell r="E704">
            <v>393</v>
          </cell>
          <cell r="F704">
            <v>166739</v>
          </cell>
          <cell r="G704">
            <v>17167</v>
          </cell>
          <cell r="H704">
            <v>0.39300000000000002</v>
          </cell>
          <cell r="I704">
            <v>166.739</v>
          </cell>
          <cell r="J704">
            <v>17.167000000000002</v>
          </cell>
        </row>
        <row r="705">
          <cell r="B705" t="str">
            <v>40600-005</v>
          </cell>
          <cell r="C705" t="str">
            <v>SIMPLY RED</v>
          </cell>
          <cell r="D705" t="str">
            <v>A NEW FLAME</v>
          </cell>
          <cell r="E705">
            <v>477</v>
          </cell>
          <cell r="F705">
            <v>165963</v>
          </cell>
          <cell r="G705">
            <v>17751</v>
          </cell>
          <cell r="H705">
            <v>0.47699999999999998</v>
          </cell>
          <cell r="I705">
            <v>165.96299999999999</v>
          </cell>
          <cell r="J705">
            <v>17.751000000000001</v>
          </cell>
        </row>
        <row r="706">
          <cell r="B706" t="str">
            <v>40600-006</v>
          </cell>
          <cell r="C706" t="str">
            <v>SIMPLY RED</v>
          </cell>
          <cell r="D706" t="str">
            <v>LIFE</v>
          </cell>
          <cell r="E706">
            <v>232</v>
          </cell>
          <cell r="F706">
            <v>394468</v>
          </cell>
          <cell r="G706">
            <v>80231</v>
          </cell>
          <cell r="H706">
            <v>0.23200000000000001</v>
          </cell>
          <cell r="I706">
            <v>394.46800000000002</v>
          </cell>
          <cell r="J706">
            <v>80.230999999999995</v>
          </cell>
        </row>
        <row r="707">
          <cell r="B707" t="str">
            <v>40600-007</v>
          </cell>
          <cell r="C707" t="str">
            <v>SIMPLY RED</v>
          </cell>
          <cell r="D707" t="str">
            <v>GREATEST HITS</v>
          </cell>
          <cell r="E707">
            <v>6298</v>
          </cell>
          <cell r="F707">
            <v>422981</v>
          </cell>
          <cell r="G707">
            <v>41138</v>
          </cell>
          <cell r="H707">
            <v>6.298</v>
          </cell>
          <cell r="I707">
            <v>422.98099999999999</v>
          </cell>
          <cell r="J707">
            <v>41.137999999999998</v>
          </cell>
        </row>
        <row r="708">
          <cell r="B708" t="str">
            <v>40600-008</v>
          </cell>
          <cell r="C708" t="str">
            <v>SIMPLY RED</v>
          </cell>
          <cell r="D708" t="str">
            <v>BLUE</v>
          </cell>
          <cell r="E708">
            <v>554</v>
          </cell>
          <cell r="F708">
            <v>172859</v>
          </cell>
          <cell r="G708">
            <v>60470</v>
          </cell>
          <cell r="H708">
            <v>0.55400000000000005</v>
          </cell>
          <cell r="I708">
            <v>172.85900000000001</v>
          </cell>
          <cell r="J708">
            <v>60.47</v>
          </cell>
        </row>
        <row r="709">
          <cell r="B709" t="str">
            <v>40600-009</v>
          </cell>
          <cell r="C709" t="str">
            <v>SIMPLY RED</v>
          </cell>
          <cell r="D709" t="str">
            <v>LOVE &amp; THE RUSS</v>
          </cell>
          <cell r="E709">
            <v>454</v>
          </cell>
          <cell r="F709">
            <v>98377</v>
          </cell>
          <cell r="G709">
            <v>51391</v>
          </cell>
          <cell r="H709">
            <v>0.45400000000000001</v>
          </cell>
          <cell r="I709">
            <v>98.376999999999995</v>
          </cell>
          <cell r="J709">
            <v>51.390999999999998</v>
          </cell>
        </row>
        <row r="710">
          <cell r="B710" t="str">
            <v>40950-003</v>
          </cell>
          <cell r="C710" t="str">
            <v>DREAM THEATER</v>
          </cell>
          <cell r="D710" t="str">
            <v>IMAGES AND WORD</v>
          </cell>
          <cell r="E710">
            <v>2343</v>
          </cell>
          <cell r="F710">
            <v>588386</v>
          </cell>
          <cell r="G710">
            <v>58987</v>
          </cell>
          <cell r="H710">
            <v>2.343</v>
          </cell>
          <cell r="I710">
            <v>588.38599999999997</v>
          </cell>
          <cell r="J710">
            <v>58.987000000000002</v>
          </cell>
        </row>
        <row r="711">
          <cell r="B711" t="str">
            <v>40950-005</v>
          </cell>
          <cell r="C711" t="str">
            <v>DREAM THEATER</v>
          </cell>
          <cell r="D711" t="str">
            <v>AWAKE</v>
          </cell>
          <cell r="E711">
            <v>2332</v>
          </cell>
          <cell r="F711">
            <v>396542</v>
          </cell>
          <cell r="G711">
            <v>109546</v>
          </cell>
          <cell r="H711">
            <v>2.3319999999999999</v>
          </cell>
          <cell r="I711">
            <v>396.54199999999997</v>
          </cell>
          <cell r="J711">
            <v>109.54600000000001</v>
          </cell>
        </row>
        <row r="712">
          <cell r="B712" t="str">
            <v>40950-006</v>
          </cell>
          <cell r="C712" t="str">
            <v>DREAM THEATER</v>
          </cell>
          <cell r="D712" t="str">
            <v>CHANGE OF SEASO</v>
          </cell>
          <cell r="E712">
            <v>1731</v>
          </cell>
          <cell r="F712">
            <v>221653</v>
          </cell>
          <cell r="G712">
            <v>47304</v>
          </cell>
          <cell r="H712">
            <v>1.7310000000000001</v>
          </cell>
          <cell r="I712">
            <v>221.65299999999999</v>
          </cell>
          <cell r="J712">
            <v>47.304000000000002</v>
          </cell>
        </row>
        <row r="713">
          <cell r="B713" t="str">
            <v>40950-007</v>
          </cell>
          <cell r="C713" t="str">
            <v>DREAM THEATER</v>
          </cell>
          <cell r="D713" t="str">
            <v>FALLING INTO IN</v>
          </cell>
          <cell r="E713">
            <v>1145</v>
          </cell>
          <cell r="F713">
            <v>198305</v>
          </cell>
          <cell r="G713">
            <v>52039</v>
          </cell>
          <cell r="H713">
            <v>1.145</v>
          </cell>
          <cell r="I713">
            <v>198.30500000000001</v>
          </cell>
          <cell r="J713">
            <v>52.039000000000001</v>
          </cell>
        </row>
        <row r="714">
          <cell r="B714" t="str">
            <v>40950-008</v>
          </cell>
          <cell r="C714" t="str">
            <v>DREAM THEATER</v>
          </cell>
          <cell r="D714" t="str">
            <v>ONCE IN A LIVET</v>
          </cell>
          <cell r="E714">
            <v>1455</v>
          </cell>
          <cell r="F714">
            <v>98577</v>
          </cell>
          <cell r="G714">
            <v>30537</v>
          </cell>
          <cell r="H714">
            <v>1.4550000000000001</v>
          </cell>
          <cell r="I714">
            <v>98.576999999999998</v>
          </cell>
          <cell r="J714">
            <v>30.536999999999999</v>
          </cell>
        </row>
        <row r="715">
          <cell r="B715" t="str">
            <v>40950-009</v>
          </cell>
          <cell r="C715" t="str">
            <v>DREAM THEATER</v>
          </cell>
          <cell r="D715" t="str">
            <v>METROPOLIS PART</v>
          </cell>
          <cell r="E715">
            <v>4333</v>
          </cell>
          <cell r="F715">
            <v>138170</v>
          </cell>
          <cell r="G715">
            <v>16856</v>
          </cell>
          <cell r="H715">
            <v>4.3330000000000002</v>
          </cell>
          <cell r="I715">
            <v>138.16999999999999</v>
          </cell>
          <cell r="J715">
            <v>16.856000000000002</v>
          </cell>
        </row>
        <row r="716">
          <cell r="B716" t="str">
            <v>41350-002</v>
          </cell>
          <cell r="C716" t="str">
            <v>HEATHER MULLEN</v>
          </cell>
          <cell r="D716" t="str">
            <v>HEATHER MULLEN</v>
          </cell>
          <cell r="E716">
            <v>7</v>
          </cell>
          <cell r="F716">
            <v>10837</v>
          </cell>
          <cell r="G716">
            <v>6491</v>
          </cell>
          <cell r="H716">
            <v>7.0000000000000001E-3</v>
          </cell>
          <cell r="I716">
            <v>10.837</v>
          </cell>
          <cell r="J716">
            <v>6.4909999999999997</v>
          </cell>
        </row>
        <row r="717">
          <cell r="B717" t="str">
            <v>41670-002</v>
          </cell>
          <cell r="C717" t="str">
            <v>GERALD LEVERT</v>
          </cell>
          <cell r="D717" t="str">
            <v>PRIVATE LINE</v>
          </cell>
          <cell r="E717">
            <v>4262</v>
          </cell>
          <cell r="F717">
            <v>906990</v>
          </cell>
          <cell r="G717">
            <v>87733</v>
          </cell>
          <cell r="H717">
            <v>4.2619999999999996</v>
          </cell>
          <cell r="I717">
            <v>906.99</v>
          </cell>
          <cell r="J717">
            <v>87.733000000000004</v>
          </cell>
        </row>
        <row r="718">
          <cell r="B718" t="str">
            <v>41670-003</v>
          </cell>
          <cell r="C718" t="str">
            <v>GERALD LEVERT</v>
          </cell>
          <cell r="D718" t="str">
            <v>GROOVE ON</v>
          </cell>
          <cell r="E718">
            <v>2124</v>
          </cell>
          <cell r="F718">
            <v>1003262</v>
          </cell>
          <cell r="G718">
            <v>135703</v>
          </cell>
          <cell r="H718">
            <v>2.1240000000000001</v>
          </cell>
          <cell r="I718">
            <v>1003.2619999999999</v>
          </cell>
          <cell r="J718">
            <v>135.703</v>
          </cell>
        </row>
        <row r="719">
          <cell r="B719" t="str">
            <v>41670-004</v>
          </cell>
          <cell r="C719" t="str">
            <v>GERALD LEVERT</v>
          </cell>
          <cell r="D719" t="str">
            <v>TAKING EVERYTHI</v>
          </cell>
          <cell r="E719">
            <v>4767</v>
          </cell>
          <cell r="F719">
            <v>946897</v>
          </cell>
          <cell r="G719">
            <v>121296</v>
          </cell>
          <cell r="H719">
            <v>4.7670000000000003</v>
          </cell>
          <cell r="I719">
            <v>946.89700000000005</v>
          </cell>
          <cell r="J719">
            <v>121.29600000000001</v>
          </cell>
        </row>
        <row r="720">
          <cell r="B720" t="str">
            <v>41670-005</v>
          </cell>
          <cell r="C720" t="str">
            <v>GERALD LEVERT</v>
          </cell>
          <cell r="D720" t="str">
            <v>G</v>
          </cell>
          <cell r="E720">
            <v>14369</v>
          </cell>
          <cell r="F720">
            <v>899274</v>
          </cell>
          <cell r="G720">
            <v>104867</v>
          </cell>
          <cell r="H720">
            <v>14.369</v>
          </cell>
          <cell r="I720">
            <v>899.274</v>
          </cell>
          <cell r="J720">
            <v>104.867</v>
          </cell>
        </row>
        <row r="721">
          <cell r="B721" t="str">
            <v>42280-002</v>
          </cell>
          <cell r="C721" t="str">
            <v>BEFORE THE COMMITMENTS - V</v>
          </cell>
          <cell r="D721" t="str">
            <v>BEFORE THE COMM</v>
          </cell>
          <cell r="E721">
            <v>104</v>
          </cell>
          <cell r="F721">
            <v>59935</v>
          </cell>
          <cell r="G721">
            <v>14657</v>
          </cell>
          <cell r="H721">
            <v>0.104</v>
          </cell>
          <cell r="I721">
            <v>59.935000000000002</v>
          </cell>
          <cell r="J721">
            <v>14.657</v>
          </cell>
        </row>
        <row r="722">
          <cell r="B722" t="str">
            <v>42590-002</v>
          </cell>
          <cell r="C722" t="str">
            <v>DAS EFX</v>
          </cell>
          <cell r="D722" t="str">
            <v>DEAD SERIOUS</v>
          </cell>
          <cell r="E722">
            <v>1116</v>
          </cell>
          <cell r="F722">
            <v>1090683</v>
          </cell>
          <cell r="G722">
            <v>81925</v>
          </cell>
          <cell r="H722">
            <v>1.1160000000000001</v>
          </cell>
          <cell r="I722">
            <v>1090.683</v>
          </cell>
          <cell r="J722">
            <v>81.924999999999997</v>
          </cell>
        </row>
        <row r="723">
          <cell r="B723" t="str">
            <v>42590-003</v>
          </cell>
          <cell r="C723" t="str">
            <v>DAS EFX</v>
          </cell>
          <cell r="D723" t="str">
            <v>STRAIGHT UP SEW</v>
          </cell>
          <cell r="E723">
            <v>105</v>
          </cell>
          <cell r="F723">
            <v>542493</v>
          </cell>
          <cell r="G723">
            <v>167276</v>
          </cell>
          <cell r="H723">
            <v>0.105</v>
          </cell>
          <cell r="I723">
            <v>542.49300000000005</v>
          </cell>
          <cell r="J723">
            <v>167.27600000000001</v>
          </cell>
        </row>
        <row r="724">
          <cell r="B724" t="str">
            <v>42590-004</v>
          </cell>
          <cell r="C724" t="str">
            <v>DAS EFX</v>
          </cell>
          <cell r="D724" t="str">
            <v>HOLD IT DOWN</v>
          </cell>
          <cell r="E724">
            <v>394</v>
          </cell>
          <cell r="F724">
            <v>363876</v>
          </cell>
          <cell r="G724">
            <v>108558</v>
          </cell>
          <cell r="H724">
            <v>0.39400000000000002</v>
          </cell>
          <cell r="I724">
            <v>363.87599999999998</v>
          </cell>
          <cell r="J724">
            <v>108.55800000000001</v>
          </cell>
        </row>
        <row r="725">
          <cell r="B725" t="str">
            <v>42590-005</v>
          </cell>
          <cell r="C725" t="str">
            <v>DAS EFX</v>
          </cell>
          <cell r="D725" t="str">
            <v>GENERATION EFX</v>
          </cell>
          <cell r="E725">
            <v>190</v>
          </cell>
          <cell r="F725">
            <v>202987</v>
          </cell>
          <cell r="G725">
            <v>93709</v>
          </cell>
          <cell r="H725">
            <v>0.19</v>
          </cell>
          <cell r="I725">
            <v>202.98699999999999</v>
          </cell>
          <cell r="J725">
            <v>93.709000000000003</v>
          </cell>
        </row>
        <row r="726">
          <cell r="B726" t="str">
            <v>42630-002</v>
          </cell>
          <cell r="C726" t="str">
            <v>MEN AT LARGE</v>
          </cell>
          <cell r="D726" t="str">
            <v>MEN AT LARGE</v>
          </cell>
          <cell r="E726">
            <v>349</v>
          </cell>
          <cell r="F726">
            <v>350192</v>
          </cell>
          <cell r="G726">
            <v>59358</v>
          </cell>
          <cell r="H726">
            <v>0.34899999999999998</v>
          </cell>
          <cell r="I726">
            <v>350.19200000000001</v>
          </cell>
          <cell r="J726">
            <v>59.357999999999997</v>
          </cell>
        </row>
        <row r="727">
          <cell r="B727" t="str">
            <v>42630-003</v>
          </cell>
          <cell r="C727" t="str">
            <v>MEN AT LARGE</v>
          </cell>
          <cell r="D727" t="str">
            <v>ONE SIZE FITS A</v>
          </cell>
          <cell r="E727">
            <v>119</v>
          </cell>
          <cell r="F727">
            <v>230866</v>
          </cell>
          <cell r="G727">
            <v>74285</v>
          </cell>
          <cell r="H727">
            <v>0.11899999999999999</v>
          </cell>
          <cell r="I727">
            <v>230.86600000000001</v>
          </cell>
          <cell r="J727">
            <v>74.284999999999997</v>
          </cell>
        </row>
        <row r="728">
          <cell r="B728" t="str">
            <v>42980-002</v>
          </cell>
          <cell r="C728" t="str">
            <v>BAD COMPANY (1992MODIFICA</v>
          </cell>
          <cell r="D728" t="str">
            <v>HERE COMES TROU</v>
          </cell>
          <cell r="E728">
            <v>167</v>
          </cell>
          <cell r="F728">
            <v>545594</v>
          </cell>
          <cell r="G728">
            <v>130366</v>
          </cell>
          <cell r="H728">
            <v>0.16700000000000001</v>
          </cell>
          <cell r="I728">
            <v>545.59400000000005</v>
          </cell>
          <cell r="J728">
            <v>130.36600000000001</v>
          </cell>
        </row>
        <row r="729">
          <cell r="B729" t="str">
            <v>42980-003</v>
          </cell>
          <cell r="C729" t="str">
            <v>BAD COMPANY (1992MODIFICA</v>
          </cell>
          <cell r="D729" t="str">
            <v>BEST OF...LIVE</v>
          </cell>
          <cell r="E729">
            <v>4197</v>
          </cell>
          <cell r="F729">
            <v>472426</v>
          </cell>
          <cell r="G729">
            <v>62685</v>
          </cell>
          <cell r="H729">
            <v>4.1970000000000001</v>
          </cell>
          <cell r="I729">
            <v>472.42599999999999</v>
          </cell>
          <cell r="J729">
            <v>62.685000000000002</v>
          </cell>
        </row>
        <row r="730">
          <cell r="B730" t="str">
            <v>42980-004</v>
          </cell>
          <cell r="C730" t="str">
            <v>BAD COMPANY (1992MODIFICA</v>
          </cell>
          <cell r="D730" t="str">
            <v>COMPANY OF STRA</v>
          </cell>
          <cell r="E730">
            <v>238</v>
          </cell>
          <cell r="F730">
            <v>201004</v>
          </cell>
          <cell r="G730">
            <v>103782</v>
          </cell>
          <cell r="H730">
            <v>0.23799999999999999</v>
          </cell>
          <cell r="I730">
            <v>201.00399999999999</v>
          </cell>
          <cell r="J730">
            <v>103.782</v>
          </cell>
        </row>
        <row r="731">
          <cell r="B731" t="str">
            <v>42980-005</v>
          </cell>
          <cell r="C731" t="str">
            <v>BAD COMPANY (1992MODIFICA</v>
          </cell>
          <cell r="D731" t="str">
            <v>STORIES TOLD &amp;</v>
          </cell>
          <cell r="E731">
            <v>989</v>
          </cell>
          <cell r="F731">
            <v>125940</v>
          </cell>
          <cell r="G731">
            <v>57357</v>
          </cell>
          <cell r="H731">
            <v>0.98899999999999999</v>
          </cell>
          <cell r="I731">
            <v>125.94</v>
          </cell>
          <cell r="J731">
            <v>57.356999999999999</v>
          </cell>
        </row>
        <row r="732">
          <cell r="B732" t="str">
            <v>43160-002</v>
          </cell>
          <cell r="C732" t="str">
            <v>OPUS III</v>
          </cell>
          <cell r="D732" t="str">
            <v>MIND FRUIT</v>
          </cell>
          <cell r="E732">
            <v>296</v>
          </cell>
          <cell r="F732">
            <v>92923</v>
          </cell>
          <cell r="G732">
            <v>15228</v>
          </cell>
          <cell r="H732">
            <v>0.29599999999999999</v>
          </cell>
          <cell r="I732">
            <v>92.923000000000002</v>
          </cell>
          <cell r="J732">
            <v>15.228</v>
          </cell>
        </row>
        <row r="733">
          <cell r="B733" t="str">
            <v>43160-003</v>
          </cell>
          <cell r="C733" t="str">
            <v>OPUS III</v>
          </cell>
          <cell r="D733" t="str">
            <v>GURU MOTHER</v>
          </cell>
          <cell r="E733">
            <v>96</v>
          </cell>
          <cell r="F733">
            <v>40884</v>
          </cell>
          <cell r="G733">
            <v>15234</v>
          </cell>
          <cell r="H733">
            <v>9.6000000000000002E-2</v>
          </cell>
          <cell r="I733">
            <v>40.884</v>
          </cell>
          <cell r="J733">
            <v>15.234</v>
          </cell>
        </row>
        <row r="734">
          <cell r="B734" t="str">
            <v>43350-002</v>
          </cell>
          <cell r="C734" t="str">
            <v>DA LENCH MOB</v>
          </cell>
          <cell r="D734" t="str">
            <v>GUERRILLAS IN T</v>
          </cell>
          <cell r="E734">
            <v>83</v>
          </cell>
          <cell r="F734">
            <v>596575</v>
          </cell>
          <cell r="G734">
            <v>96561</v>
          </cell>
          <cell r="H734">
            <v>8.3000000000000004E-2</v>
          </cell>
          <cell r="I734">
            <v>596.57500000000005</v>
          </cell>
          <cell r="J734">
            <v>96.561000000000007</v>
          </cell>
        </row>
        <row r="735">
          <cell r="B735" t="str">
            <v>43360-002</v>
          </cell>
          <cell r="C735" t="str">
            <v>KAM</v>
          </cell>
          <cell r="D735" t="str">
            <v>NEVA AGAIN</v>
          </cell>
          <cell r="E735">
            <v>120</v>
          </cell>
          <cell r="F735">
            <v>176331</v>
          </cell>
          <cell r="G735">
            <v>37811</v>
          </cell>
          <cell r="H735">
            <v>0.12</v>
          </cell>
          <cell r="I735">
            <v>176.33099999999999</v>
          </cell>
          <cell r="J735">
            <v>37.811</v>
          </cell>
        </row>
        <row r="736">
          <cell r="B736" t="str">
            <v>43500-002</v>
          </cell>
          <cell r="C736" t="str">
            <v>SNOW</v>
          </cell>
          <cell r="D736" t="str">
            <v>12 INCHES OF SN</v>
          </cell>
          <cell r="E736">
            <v>695</v>
          </cell>
          <cell r="F736">
            <v>1760866</v>
          </cell>
          <cell r="G736">
            <v>177417</v>
          </cell>
          <cell r="H736">
            <v>0.69499999999999995</v>
          </cell>
          <cell r="I736">
            <v>1760.866</v>
          </cell>
          <cell r="J736">
            <v>177.417</v>
          </cell>
        </row>
        <row r="737">
          <cell r="B737" t="str">
            <v>43500-003</v>
          </cell>
          <cell r="C737" t="str">
            <v>SNOW</v>
          </cell>
          <cell r="D737" t="str">
            <v>MURDER LOVE</v>
          </cell>
          <cell r="E737">
            <v>61</v>
          </cell>
          <cell r="F737">
            <v>332068</v>
          </cell>
          <cell r="G737">
            <v>169045</v>
          </cell>
          <cell r="H737">
            <v>6.0999999999999999E-2</v>
          </cell>
          <cell r="I737">
            <v>332.06799999999998</v>
          </cell>
          <cell r="J737">
            <v>169.04499999999999</v>
          </cell>
        </row>
        <row r="738">
          <cell r="B738" t="str">
            <v>43500-005</v>
          </cell>
          <cell r="C738" t="str">
            <v>SNOW</v>
          </cell>
          <cell r="D738" t="str">
            <v>GREATEST HITS</v>
          </cell>
          <cell r="E738">
            <v>524</v>
          </cell>
          <cell r="F738">
            <v>24859</v>
          </cell>
          <cell r="G738">
            <v>14636</v>
          </cell>
          <cell r="H738">
            <v>0.52400000000000002</v>
          </cell>
          <cell r="I738">
            <v>24.859000000000002</v>
          </cell>
          <cell r="J738">
            <v>14.635999999999999</v>
          </cell>
        </row>
        <row r="739">
          <cell r="B739" t="str">
            <v>43800-002</v>
          </cell>
          <cell r="C739" t="str">
            <v>BIG BUB F/K/A BUBBA DRAKEF</v>
          </cell>
          <cell r="D739" t="str">
            <v>COMIN' AT CHA</v>
          </cell>
          <cell r="E739">
            <v>72</v>
          </cell>
          <cell r="F739">
            <v>149675</v>
          </cell>
          <cell r="G739">
            <v>30400</v>
          </cell>
          <cell r="H739">
            <v>7.1999999999999995E-2</v>
          </cell>
          <cell r="I739">
            <v>149.67500000000001</v>
          </cell>
          <cell r="J739">
            <v>30.4</v>
          </cell>
        </row>
        <row r="740">
          <cell r="B740" t="str">
            <v>43860-003</v>
          </cell>
          <cell r="C740" t="str">
            <v>SWEETWATER</v>
          </cell>
          <cell r="D740" t="str">
            <v>SWEETWATER</v>
          </cell>
          <cell r="E740">
            <v>70</v>
          </cell>
          <cell r="F740">
            <v>11912</v>
          </cell>
          <cell r="G740">
            <v>7209</v>
          </cell>
          <cell r="H740">
            <v>7.0000000000000007E-2</v>
          </cell>
          <cell r="I740">
            <v>11.912000000000001</v>
          </cell>
          <cell r="J740">
            <v>7.2089999999999996</v>
          </cell>
        </row>
        <row r="741">
          <cell r="B741" t="str">
            <v>45330-003</v>
          </cell>
          <cell r="C741" t="str">
            <v>THE DENTISTS</v>
          </cell>
          <cell r="D741" t="str">
            <v>DEEP SIX</v>
          </cell>
          <cell r="E741">
            <v>1</v>
          </cell>
          <cell r="F741">
            <v>5036</v>
          </cell>
          <cell r="G741">
            <v>4003</v>
          </cell>
          <cell r="H741">
            <v>1E-3</v>
          </cell>
          <cell r="I741">
            <v>5.0359999999999996</v>
          </cell>
          <cell r="J741">
            <v>4.0030000000000001</v>
          </cell>
        </row>
        <row r="742">
          <cell r="B742" t="str">
            <v>46220-002</v>
          </cell>
          <cell r="C742" t="str">
            <v>MARTIN LAWRENCE</v>
          </cell>
          <cell r="D742" t="str">
            <v>TALKIN' SHIT</v>
          </cell>
          <cell r="E742">
            <v>508</v>
          </cell>
          <cell r="F742">
            <v>338566</v>
          </cell>
          <cell r="G742">
            <v>41633</v>
          </cell>
          <cell r="H742">
            <v>0.50800000000000001</v>
          </cell>
          <cell r="I742">
            <v>338.56599999999997</v>
          </cell>
          <cell r="J742">
            <v>41.633000000000003</v>
          </cell>
        </row>
        <row r="743">
          <cell r="B743" t="str">
            <v>46220-003</v>
          </cell>
          <cell r="C743" t="str">
            <v>MARTIN LAWRENCE</v>
          </cell>
          <cell r="D743" t="str">
            <v>FUNK IT</v>
          </cell>
          <cell r="E743">
            <v>500</v>
          </cell>
          <cell r="F743">
            <v>115934</v>
          </cell>
          <cell r="G743">
            <v>45448</v>
          </cell>
          <cell r="H743">
            <v>0.5</v>
          </cell>
          <cell r="I743">
            <v>115.934</v>
          </cell>
          <cell r="J743">
            <v>45.448</v>
          </cell>
        </row>
        <row r="744">
          <cell r="B744" t="str">
            <v>46280-002</v>
          </cell>
          <cell r="C744" t="str">
            <v>TERROR FABULOUS</v>
          </cell>
          <cell r="D744" t="str">
            <v>YAGA YAGA</v>
          </cell>
          <cell r="E744">
            <v>268</v>
          </cell>
          <cell r="F744">
            <v>180845</v>
          </cell>
          <cell r="G744">
            <v>33678</v>
          </cell>
          <cell r="H744">
            <v>0.26800000000000002</v>
          </cell>
          <cell r="I744">
            <v>180.845</v>
          </cell>
          <cell r="J744">
            <v>33.677999999999997</v>
          </cell>
        </row>
        <row r="745">
          <cell r="B745" t="str">
            <v>46890-002</v>
          </cell>
          <cell r="C745" t="str">
            <v>MICHAEL SPEAKS</v>
          </cell>
          <cell r="D745" t="str">
            <v>MICHAEL SPEAKS</v>
          </cell>
          <cell r="E745">
            <v>173</v>
          </cell>
          <cell r="F745">
            <v>94324</v>
          </cell>
          <cell r="G745">
            <v>39469</v>
          </cell>
          <cell r="H745">
            <v>0.17299999999999999</v>
          </cell>
          <cell r="I745">
            <v>94.323999999999998</v>
          </cell>
          <cell r="J745">
            <v>39.469000000000001</v>
          </cell>
        </row>
        <row r="746">
          <cell r="B746" t="str">
            <v>48560-001</v>
          </cell>
          <cell r="C746" t="str">
            <v>MOONPOOLS &amp; CATERPILLARS</v>
          </cell>
          <cell r="D746" t="str">
            <v>LUCKY DUMPLING</v>
          </cell>
          <cell r="E746">
            <v>365</v>
          </cell>
          <cell r="F746">
            <v>32963</v>
          </cell>
          <cell r="G746">
            <v>10892</v>
          </cell>
          <cell r="H746">
            <v>0.36499999999999999</v>
          </cell>
          <cell r="I746">
            <v>32.963000000000001</v>
          </cell>
          <cell r="J746">
            <v>10.891999999999999</v>
          </cell>
        </row>
        <row r="747">
          <cell r="B747" t="str">
            <v>49550-001</v>
          </cell>
          <cell r="C747" t="str">
            <v>SICK OF IT ALL</v>
          </cell>
          <cell r="D747" t="str">
            <v>SCRATCH THE SUR</v>
          </cell>
          <cell r="E747">
            <v>870</v>
          </cell>
          <cell r="F747">
            <v>87428</v>
          </cell>
          <cell r="G747">
            <v>12804</v>
          </cell>
          <cell r="H747">
            <v>0.87</v>
          </cell>
          <cell r="I747">
            <v>87.427999999999997</v>
          </cell>
          <cell r="J747">
            <v>12.804</v>
          </cell>
        </row>
        <row r="748">
          <cell r="B748" t="str">
            <v>49550-002</v>
          </cell>
          <cell r="C748" t="str">
            <v>SICK OF IT ALL</v>
          </cell>
          <cell r="D748" t="str">
            <v>BUILT TO LAST</v>
          </cell>
          <cell r="E748">
            <v>275</v>
          </cell>
          <cell r="F748">
            <v>53704</v>
          </cell>
          <cell r="G748">
            <v>11181</v>
          </cell>
          <cell r="H748">
            <v>0.27500000000000002</v>
          </cell>
          <cell r="I748">
            <v>53.704000000000001</v>
          </cell>
          <cell r="J748">
            <v>11.180999999999999</v>
          </cell>
        </row>
        <row r="749">
          <cell r="B749" t="str">
            <v>50610-001</v>
          </cell>
          <cell r="C749" t="str">
            <v>AC/DC</v>
          </cell>
          <cell r="D749" t="str">
            <v>FOR THOSE ABOUT</v>
          </cell>
          <cell r="E749">
            <v>19648</v>
          </cell>
          <cell r="F749">
            <v>234494</v>
          </cell>
          <cell r="G749">
            <v>15743</v>
          </cell>
          <cell r="H749">
            <v>19.648</v>
          </cell>
          <cell r="I749">
            <v>234.494</v>
          </cell>
          <cell r="J749">
            <v>15.743</v>
          </cell>
        </row>
        <row r="750">
          <cell r="B750" t="str">
            <v>50610-002</v>
          </cell>
          <cell r="C750" t="str">
            <v>AC/DC</v>
          </cell>
          <cell r="D750" t="str">
            <v>HIGH VOLTAGE</v>
          </cell>
          <cell r="E750">
            <v>42148</v>
          </cell>
          <cell r="F750">
            <v>582104</v>
          </cell>
          <cell r="G750">
            <v>33663</v>
          </cell>
          <cell r="H750">
            <v>42.148000000000003</v>
          </cell>
          <cell r="I750">
            <v>582.10400000000004</v>
          </cell>
          <cell r="J750">
            <v>33.662999999999997</v>
          </cell>
        </row>
        <row r="751">
          <cell r="B751" t="str">
            <v>50610-003</v>
          </cell>
          <cell r="C751" t="str">
            <v>AC/DC</v>
          </cell>
          <cell r="D751" t="str">
            <v>DIRTY DEEDS DON</v>
          </cell>
          <cell r="E751">
            <v>58048</v>
          </cell>
          <cell r="F751">
            <v>641346</v>
          </cell>
          <cell r="G751">
            <v>32837</v>
          </cell>
          <cell r="H751">
            <v>58.048000000000002</v>
          </cell>
          <cell r="I751">
            <v>641.346</v>
          </cell>
          <cell r="J751">
            <v>32.837000000000003</v>
          </cell>
        </row>
        <row r="752">
          <cell r="B752" t="str">
            <v>50610-004</v>
          </cell>
          <cell r="C752" t="str">
            <v>AC/DC</v>
          </cell>
          <cell r="D752" t="str">
            <v>BACK IN BLACK</v>
          </cell>
          <cell r="E752">
            <v>120445</v>
          </cell>
          <cell r="F752">
            <v>2159783</v>
          </cell>
          <cell r="G752">
            <v>69512</v>
          </cell>
          <cell r="H752">
            <v>120.44499999999999</v>
          </cell>
          <cell r="I752">
            <v>2159.7829999999999</v>
          </cell>
          <cell r="J752">
            <v>69.512</v>
          </cell>
        </row>
        <row r="753">
          <cell r="B753" t="str">
            <v>50610-005</v>
          </cell>
          <cell r="C753" t="str">
            <v>AC/DC</v>
          </cell>
          <cell r="D753" t="str">
            <v>HIGHWAY TO HELL</v>
          </cell>
          <cell r="E753">
            <v>34117</v>
          </cell>
          <cell r="F753">
            <v>548072</v>
          </cell>
          <cell r="G753">
            <v>25891</v>
          </cell>
          <cell r="H753">
            <v>34.116999999999997</v>
          </cell>
          <cell r="I753">
            <v>548.072</v>
          </cell>
          <cell r="J753">
            <v>25.890999999999998</v>
          </cell>
        </row>
        <row r="754">
          <cell r="B754" t="str">
            <v>50610-006</v>
          </cell>
          <cell r="C754" t="str">
            <v>AC/DC</v>
          </cell>
          <cell r="D754" t="str">
            <v>LET THERE BE RO</v>
          </cell>
          <cell r="E754">
            <v>11197</v>
          </cell>
          <cell r="F754">
            <v>169859</v>
          </cell>
          <cell r="G754">
            <v>13909</v>
          </cell>
          <cell r="H754">
            <v>11.196999999999999</v>
          </cell>
          <cell r="I754">
            <v>169.85900000000001</v>
          </cell>
          <cell r="J754">
            <v>13.909000000000001</v>
          </cell>
        </row>
        <row r="755">
          <cell r="B755" t="str">
            <v>50610-007</v>
          </cell>
          <cell r="C755" t="str">
            <v>AC/DC</v>
          </cell>
          <cell r="D755" t="str">
            <v>POWERAGE</v>
          </cell>
          <cell r="E755">
            <v>7652</v>
          </cell>
          <cell r="F755">
            <v>175208</v>
          </cell>
          <cell r="G755">
            <v>11756</v>
          </cell>
          <cell r="H755">
            <v>7.6520000000000001</v>
          </cell>
          <cell r="I755">
            <v>175.208</v>
          </cell>
          <cell r="J755">
            <v>11.756</v>
          </cell>
        </row>
        <row r="756">
          <cell r="B756" t="str">
            <v>50610-008</v>
          </cell>
          <cell r="C756" t="str">
            <v>AC/DC</v>
          </cell>
          <cell r="D756" t="str">
            <v>IF YOU WANT BLO</v>
          </cell>
          <cell r="E756">
            <v>7658</v>
          </cell>
          <cell r="F756">
            <v>186783</v>
          </cell>
          <cell r="G756">
            <v>14145</v>
          </cell>
          <cell r="H756">
            <v>7.6580000000000004</v>
          </cell>
          <cell r="I756">
            <v>186.78299999999999</v>
          </cell>
          <cell r="J756">
            <v>14.145</v>
          </cell>
        </row>
        <row r="757">
          <cell r="B757" t="str">
            <v>50610-009</v>
          </cell>
          <cell r="C757" t="str">
            <v>AC/DC</v>
          </cell>
          <cell r="D757" t="str">
            <v>FLICK OF THE SW</v>
          </cell>
          <cell r="E757">
            <v>3956</v>
          </cell>
          <cell r="F757">
            <v>87929</v>
          </cell>
          <cell r="G757">
            <v>9567</v>
          </cell>
          <cell r="H757">
            <v>3.956</v>
          </cell>
          <cell r="I757">
            <v>87.929000000000002</v>
          </cell>
          <cell r="J757">
            <v>9.5670000000000002</v>
          </cell>
        </row>
        <row r="758">
          <cell r="B758" t="str">
            <v>50610-010</v>
          </cell>
          <cell r="C758" t="str">
            <v>AC/DC</v>
          </cell>
          <cell r="D758" t="str">
            <v>'74 JAILBREAK</v>
          </cell>
          <cell r="E758">
            <v>3965</v>
          </cell>
          <cell r="F758">
            <v>97790</v>
          </cell>
          <cell r="G758">
            <v>7892</v>
          </cell>
          <cell r="H758">
            <v>3.9649999999999999</v>
          </cell>
          <cell r="I758">
            <v>97.79</v>
          </cell>
          <cell r="J758">
            <v>7.8920000000000003</v>
          </cell>
        </row>
        <row r="759">
          <cell r="B759" t="str">
            <v>50640-001</v>
          </cell>
          <cell r="C759" t="str">
            <v>YES REMASTERS</v>
          </cell>
          <cell r="D759" t="str">
            <v>GOING FOR THE O</v>
          </cell>
          <cell r="E759">
            <v>1046</v>
          </cell>
          <cell r="F759">
            <v>39673</v>
          </cell>
          <cell r="G759">
            <v>5602</v>
          </cell>
          <cell r="H759">
            <v>1.046</v>
          </cell>
          <cell r="I759">
            <v>39.673000000000002</v>
          </cell>
          <cell r="J759">
            <v>5.6020000000000003</v>
          </cell>
        </row>
        <row r="760">
          <cell r="B760" t="str">
            <v>50640-002</v>
          </cell>
          <cell r="C760" t="str">
            <v>YES REMASTERS</v>
          </cell>
          <cell r="D760" t="str">
            <v>THE YES ALBUM</v>
          </cell>
          <cell r="E760">
            <v>2065</v>
          </cell>
          <cell r="F760">
            <v>84028</v>
          </cell>
          <cell r="G760">
            <v>12382</v>
          </cell>
          <cell r="H760">
            <v>2.0649999999999999</v>
          </cell>
          <cell r="I760">
            <v>84.028000000000006</v>
          </cell>
          <cell r="J760">
            <v>12.382</v>
          </cell>
        </row>
        <row r="761">
          <cell r="B761" t="str">
            <v>50640-003</v>
          </cell>
          <cell r="C761" t="str">
            <v>YES REMASTERS</v>
          </cell>
          <cell r="D761" t="str">
            <v>FRAGILE</v>
          </cell>
          <cell r="E761">
            <v>3156</v>
          </cell>
          <cell r="F761">
            <v>163217</v>
          </cell>
          <cell r="G761">
            <v>27406</v>
          </cell>
          <cell r="H761">
            <v>3.1560000000000001</v>
          </cell>
          <cell r="I761">
            <v>163.21700000000001</v>
          </cell>
          <cell r="J761">
            <v>27.405999999999999</v>
          </cell>
        </row>
        <row r="762">
          <cell r="B762" t="str">
            <v>50640-004</v>
          </cell>
          <cell r="C762" t="str">
            <v>YES REMASTERS</v>
          </cell>
          <cell r="D762" t="str">
            <v>CLOSE TO THE ED</v>
          </cell>
          <cell r="E762">
            <v>3466</v>
          </cell>
          <cell r="F762">
            <v>110432</v>
          </cell>
          <cell r="G762">
            <v>7722</v>
          </cell>
          <cell r="H762">
            <v>3.4660000000000002</v>
          </cell>
          <cell r="I762">
            <v>110.432</v>
          </cell>
          <cell r="J762">
            <v>7.7220000000000004</v>
          </cell>
        </row>
        <row r="763">
          <cell r="B763" t="str">
            <v>50640-005</v>
          </cell>
          <cell r="C763" t="str">
            <v>YES REMASTERS</v>
          </cell>
          <cell r="D763" t="str">
            <v>RELAYER</v>
          </cell>
          <cell r="E763">
            <v>1236</v>
          </cell>
          <cell r="F763">
            <v>49136</v>
          </cell>
          <cell r="G763">
            <v>3167</v>
          </cell>
          <cell r="H763">
            <v>1.236</v>
          </cell>
          <cell r="I763">
            <v>49.136000000000003</v>
          </cell>
          <cell r="J763">
            <v>3.1669999999999998</v>
          </cell>
        </row>
        <row r="764">
          <cell r="B764" t="str">
            <v>50640-006</v>
          </cell>
          <cell r="C764" t="str">
            <v>YES REMASTERS</v>
          </cell>
          <cell r="D764" t="str">
            <v>TORMATO</v>
          </cell>
          <cell r="E764">
            <v>717</v>
          </cell>
          <cell r="F764">
            <v>38459</v>
          </cell>
          <cell r="G764">
            <v>6026</v>
          </cell>
          <cell r="H764">
            <v>0.71699999999999997</v>
          </cell>
          <cell r="I764">
            <v>38.459000000000003</v>
          </cell>
          <cell r="J764">
            <v>6.0259999999999998</v>
          </cell>
        </row>
        <row r="765">
          <cell r="B765" t="str">
            <v>50640-007</v>
          </cell>
          <cell r="C765" t="str">
            <v>YES REMASTERS</v>
          </cell>
          <cell r="D765" t="str">
            <v>YES</v>
          </cell>
          <cell r="E765">
            <v>399</v>
          </cell>
          <cell r="F765">
            <v>23701</v>
          </cell>
          <cell r="G765">
            <v>2985</v>
          </cell>
          <cell r="H765">
            <v>0.39900000000000002</v>
          </cell>
          <cell r="I765">
            <v>23.701000000000001</v>
          </cell>
          <cell r="J765">
            <v>2.9849999999999999</v>
          </cell>
        </row>
        <row r="766">
          <cell r="B766" t="str">
            <v>50640-008</v>
          </cell>
          <cell r="C766" t="str">
            <v>YES REMASTERS</v>
          </cell>
          <cell r="D766" t="str">
            <v>TIME AND WORD</v>
          </cell>
          <cell r="E766">
            <v>283</v>
          </cell>
          <cell r="F766">
            <v>21754</v>
          </cell>
          <cell r="G766">
            <v>2953</v>
          </cell>
          <cell r="H766">
            <v>0.28299999999999997</v>
          </cell>
          <cell r="I766">
            <v>21.754000000000001</v>
          </cell>
          <cell r="J766">
            <v>2.9529999999999998</v>
          </cell>
        </row>
        <row r="767">
          <cell r="B767" t="str">
            <v>50640-009</v>
          </cell>
          <cell r="C767" t="str">
            <v>YES REMASTERS</v>
          </cell>
          <cell r="D767" t="str">
            <v>YESSONGS</v>
          </cell>
          <cell r="E767">
            <v>2032</v>
          </cell>
          <cell r="F767">
            <v>68106</v>
          </cell>
          <cell r="G767">
            <v>4397</v>
          </cell>
          <cell r="H767">
            <v>2.032</v>
          </cell>
          <cell r="I767">
            <v>68.105999999999995</v>
          </cell>
          <cell r="J767">
            <v>4.3970000000000002</v>
          </cell>
        </row>
        <row r="768">
          <cell r="B768" t="str">
            <v>50640-010</v>
          </cell>
          <cell r="C768" t="str">
            <v>YES REMASTERS</v>
          </cell>
          <cell r="D768" t="str">
            <v>TALES FROM TOPO</v>
          </cell>
          <cell r="E768">
            <v>1009</v>
          </cell>
          <cell r="F768">
            <v>46303</v>
          </cell>
          <cell r="G768">
            <v>3712</v>
          </cell>
          <cell r="H768">
            <v>1.0089999999999999</v>
          </cell>
          <cell r="I768">
            <v>46.302999999999997</v>
          </cell>
          <cell r="J768">
            <v>3.7120000000000002</v>
          </cell>
        </row>
        <row r="769">
          <cell r="B769" t="str">
            <v>50640-011</v>
          </cell>
          <cell r="C769" t="str">
            <v>YES REMASTERS</v>
          </cell>
          <cell r="D769" t="str">
            <v>YESTERDAYS</v>
          </cell>
          <cell r="E769">
            <v>474</v>
          </cell>
          <cell r="F769">
            <v>19951</v>
          </cell>
          <cell r="G769">
            <v>2641</v>
          </cell>
          <cell r="H769">
            <v>0.47399999999999998</v>
          </cell>
          <cell r="I769">
            <v>19.951000000000001</v>
          </cell>
          <cell r="J769">
            <v>2.641</v>
          </cell>
        </row>
        <row r="770">
          <cell r="B770" t="str">
            <v>50640-012</v>
          </cell>
          <cell r="C770" t="str">
            <v>YES REMASTERS</v>
          </cell>
          <cell r="D770" t="str">
            <v>DRAMA</v>
          </cell>
          <cell r="E770">
            <v>1359</v>
          </cell>
          <cell r="F770">
            <v>31619</v>
          </cell>
          <cell r="G770">
            <v>2545</v>
          </cell>
          <cell r="H770">
            <v>1.359</v>
          </cell>
          <cell r="I770">
            <v>31.619</v>
          </cell>
          <cell r="J770">
            <v>2.5449999999999999</v>
          </cell>
        </row>
        <row r="771">
          <cell r="B771" t="str">
            <v>50640-013</v>
          </cell>
          <cell r="C771" t="str">
            <v>YES REMASTERS</v>
          </cell>
          <cell r="D771" t="str">
            <v>YESSHOWS</v>
          </cell>
          <cell r="E771">
            <v>449</v>
          </cell>
          <cell r="F771">
            <v>33711</v>
          </cell>
          <cell r="G771">
            <v>2439</v>
          </cell>
          <cell r="H771">
            <v>0.44900000000000001</v>
          </cell>
          <cell r="I771">
            <v>33.710999999999999</v>
          </cell>
          <cell r="J771">
            <v>2.4390000000000001</v>
          </cell>
        </row>
        <row r="772">
          <cell r="B772" t="str">
            <v>50640-014</v>
          </cell>
          <cell r="C772" t="str">
            <v>YES REMASTERS</v>
          </cell>
          <cell r="D772" t="str">
            <v>CLASSIC YES</v>
          </cell>
          <cell r="E772">
            <v>2505</v>
          </cell>
          <cell r="F772">
            <v>134814</v>
          </cell>
          <cell r="G772">
            <v>17393</v>
          </cell>
          <cell r="H772">
            <v>2.5049999999999999</v>
          </cell>
          <cell r="I772">
            <v>134.81399999999999</v>
          </cell>
          <cell r="J772">
            <v>17.393000000000001</v>
          </cell>
        </row>
        <row r="773">
          <cell r="B773" t="str">
            <v>50880-001</v>
          </cell>
          <cell r="C773" t="str">
            <v>ADINA HOWARD</v>
          </cell>
          <cell r="D773" t="str">
            <v>DO YOU WANNA RI</v>
          </cell>
          <cell r="E773">
            <v>896</v>
          </cell>
          <cell r="F773">
            <v>789481</v>
          </cell>
          <cell r="G773">
            <v>97691</v>
          </cell>
          <cell r="H773">
            <v>0.89600000000000002</v>
          </cell>
          <cell r="I773">
            <v>789.48099999999999</v>
          </cell>
          <cell r="J773">
            <v>97.691000000000003</v>
          </cell>
        </row>
        <row r="774">
          <cell r="B774" t="str">
            <v>51560-001</v>
          </cell>
          <cell r="C774" t="str">
            <v>NORWOOD RAY J</v>
          </cell>
          <cell r="D774" t="str">
            <v>EVERYTHING YOU</v>
          </cell>
          <cell r="E774">
            <v>24</v>
          </cell>
          <cell r="F774">
            <v>218674</v>
          </cell>
          <cell r="G774">
            <v>144760</v>
          </cell>
          <cell r="H774">
            <v>2.4E-2</v>
          </cell>
          <cell r="I774">
            <v>218.67400000000001</v>
          </cell>
          <cell r="J774">
            <v>144.76</v>
          </cell>
        </row>
        <row r="775">
          <cell r="B775" t="str">
            <v>51630-001</v>
          </cell>
          <cell r="C775" t="str">
            <v>JOOSE</v>
          </cell>
          <cell r="D775" t="str">
            <v>IF TOMORROW NEV</v>
          </cell>
          <cell r="E775">
            <v>32</v>
          </cell>
          <cell r="F775">
            <v>128116</v>
          </cell>
          <cell r="G775">
            <v>89811</v>
          </cell>
          <cell r="H775">
            <v>3.2000000000000001E-2</v>
          </cell>
          <cell r="I775">
            <v>128.11600000000001</v>
          </cell>
          <cell r="J775">
            <v>89.811000000000007</v>
          </cell>
        </row>
        <row r="776">
          <cell r="B776" t="str">
            <v>51720-001</v>
          </cell>
          <cell r="C776" t="str">
            <v>TERRI ELLIS</v>
          </cell>
          <cell r="D776" t="str">
            <v>SOUTHERN GAL</v>
          </cell>
          <cell r="E776">
            <v>253</v>
          </cell>
          <cell r="F776">
            <v>308763</v>
          </cell>
          <cell r="G776">
            <v>129409</v>
          </cell>
          <cell r="H776">
            <v>0.253</v>
          </cell>
          <cell r="I776">
            <v>308.76299999999998</v>
          </cell>
          <cell r="J776">
            <v>129.40899999999999</v>
          </cell>
        </row>
        <row r="777">
          <cell r="B777" t="str">
            <v>52020-001</v>
          </cell>
          <cell r="C777" t="str">
            <v>CANDY MACHINE</v>
          </cell>
          <cell r="D777" t="str">
            <v>A MODEST PROPOS</v>
          </cell>
          <cell r="E777">
            <v>16</v>
          </cell>
          <cell r="F777">
            <v>6508</v>
          </cell>
          <cell r="G777">
            <v>4519</v>
          </cell>
          <cell r="H777">
            <v>1.6E-2</v>
          </cell>
          <cell r="I777">
            <v>6.508</v>
          </cell>
          <cell r="J777">
            <v>4.5190000000000001</v>
          </cell>
        </row>
        <row r="778">
          <cell r="B778" t="str">
            <v>52030-001</v>
          </cell>
          <cell r="C778" t="str">
            <v>TRENCHMOUTH</v>
          </cell>
          <cell r="D778" t="str">
            <v>TRENCHMOUTH VS.</v>
          </cell>
          <cell r="E778">
            <v>10</v>
          </cell>
          <cell r="F778">
            <v>7164</v>
          </cell>
          <cell r="G778">
            <v>4483</v>
          </cell>
          <cell r="H778">
            <v>0.01</v>
          </cell>
          <cell r="I778">
            <v>7.1639999999999997</v>
          </cell>
          <cell r="J778">
            <v>4.4829999999999997</v>
          </cell>
        </row>
        <row r="779">
          <cell r="B779" t="str">
            <v>52240-001</v>
          </cell>
          <cell r="C779" t="str">
            <v>BOB EVANS</v>
          </cell>
          <cell r="D779" t="str">
            <v>THE BRADLEY SUI</v>
          </cell>
          <cell r="E779">
            <v>1</v>
          </cell>
          <cell r="F779">
            <v>5028</v>
          </cell>
          <cell r="G779">
            <v>4644</v>
          </cell>
          <cell r="H779">
            <v>1E-3</v>
          </cell>
          <cell r="I779">
            <v>5.0279999999999996</v>
          </cell>
          <cell r="J779">
            <v>4.6440000000000001</v>
          </cell>
        </row>
        <row r="780">
          <cell r="B780" t="str">
            <v>52420-001</v>
          </cell>
          <cell r="C780" t="str">
            <v>CORONA</v>
          </cell>
          <cell r="D780" t="str">
            <v>THE RHYTHM OF T</v>
          </cell>
          <cell r="E780">
            <v>192</v>
          </cell>
          <cell r="F780">
            <v>209492</v>
          </cell>
          <cell r="G780">
            <v>58751</v>
          </cell>
          <cell r="H780">
            <v>0.192</v>
          </cell>
          <cell r="I780">
            <v>209.49199999999999</v>
          </cell>
          <cell r="J780">
            <v>58.750999999999998</v>
          </cell>
        </row>
        <row r="781">
          <cell r="B781" t="str">
            <v>53151-001</v>
          </cell>
          <cell r="C781" t="str">
            <v>SWEETWATER</v>
          </cell>
          <cell r="D781" t="str">
            <v>SUPERFRIENDS</v>
          </cell>
          <cell r="E781">
            <v>42</v>
          </cell>
          <cell r="F781">
            <v>43749</v>
          </cell>
          <cell r="G781">
            <v>24462</v>
          </cell>
          <cell r="H781">
            <v>4.2000000000000003E-2</v>
          </cell>
          <cell r="I781">
            <v>43.749000000000002</v>
          </cell>
          <cell r="J781">
            <v>24.462</v>
          </cell>
        </row>
        <row r="782">
          <cell r="B782" t="str">
            <v>53200-001</v>
          </cell>
          <cell r="C782" t="str">
            <v>INI KAMOZE</v>
          </cell>
          <cell r="D782" t="str">
            <v>LYRICAL GANGSTA</v>
          </cell>
          <cell r="E782">
            <v>113</v>
          </cell>
          <cell r="F782">
            <v>156140</v>
          </cell>
          <cell r="G782">
            <v>89277</v>
          </cell>
          <cell r="H782">
            <v>0.113</v>
          </cell>
          <cell r="I782">
            <v>156.13999999999999</v>
          </cell>
          <cell r="J782">
            <v>89.277000000000001</v>
          </cell>
        </row>
        <row r="783">
          <cell r="B783" t="str">
            <v>53310-001</v>
          </cell>
          <cell r="C783" t="str">
            <v>DAVE STEWART</v>
          </cell>
          <cell r="D783" t="str">
            <v>GREETINGS FROM</v>
          </cell>
          <cell r="E783">
            <v>35</v>
          </cell>
          <cell r="F783">
            <v>67848</v>
          </cell>
          <cell r="G783">
            <v>53401</v>
          </cell>
          <cell r="H783">
            <v>3.5000000000000003E-2</v>
          </cell>
          <cell r="I783">
            <v>67.847999999999999</v>
          </cell>
          <cell r="J783">
            <v>53.401000000000003</v>
          </cell>
        </row>
        <row r="784">
          <cell r="B784" t="str">
            <v>53480-001</v>
          </cell>
          <cell r="C784" t="str">
            <v>MISTA</v>
          </cell>
          <cell r="D784" t="str">
            <v>MISTA</v>
          </cell>
          <cell r="E784">
            <v>312</v>
          </cell>
          <cell r="F784">
            <v>186378</v>
          </cell>
          <cell r="G784">
            <v>67424</v>
          </cell>
          <cell r="H784">
            <v>0.312</v>
          </cell>
          <cell r="I784">
            <v>186.37799999999999</v>
          </cell>
          <cell r="J784">
            <v>67.424000000000007</v>
          </cell>
        </row>
        <row r="785">
          <cell r="B785" t="str">
            <v>53590-001</v>
          </cell>
          <cell r="C785" t="str">
            <v>BAD CO REMASTERS</v>
          </cell>
          <cell r="D785" t="str">
            <v>BAD COMPANY</v>
          </cell>
          <cell r="E785">
            <v>18033</v>
          </cell>
          <cell r="F785">
            <v>492780</v>
          </cell>
          <cell r="G785">
            <v>36638</v>
          </cell>
          <cell r="H785">
            <v>18.033000000000001</v>
          </cell>
          <cell r="I785">
            <v>492.78</v>
          </cell>
          <cell r="J785">
            <v>36.637999999999998</v>
          </cell>
        </row>
        <row r="786">
          <cell r="B786" t="str">
            <v>53590-002</v>
          </cell>
          <cell r="C786" t="str">
            <v>BAD CO REMASTERS</v>
          </cell>
          <cell r="D786" t="str">
            <v>STRAIGHT SHOOTE</v>
          </cell>
          <cell r="E786">
            <v>5533</v>
          </cell>
          <cell r="F786">
            <v>190512</v>
          </cell>
          <cell r="G786">
            <v>18163</v>
          </cell>
          <cell r="H786">
            <v>5.5330000000000004</v>
          </cell>
          <cell r="I786">
            <v>190.512</v>
          </cell>
          <cell r="J786">
            <v>18.163</v>
          </cell>
        </row>
        <row r="787">
          <cell r="B787" t="str">
            <v>53590-003</v>
          </cell>
          <cell r="C787" t="str">
            <v>BAD CO REMASTERS</v>
          </cell>
          <cell r="D787" t="str">
            <v>RUN WITH THE PA</v>
          </cell>
          <cell r="E787">
            <v>3744</v>
          </cell>
          <cell r="F787">
            <v>132516</v>
          </cell>
          <cell r="G787">
            <v>12697</v>
          </cell>
          <cell r="H787">
            <v>3.7440000000000002</v>
          </cell>
          <cell r="I787">
            <v>132.51599999999999</v>
          </cell>
          <cell r="J787">
            <v>12.696999999999999</v>
          </cell>
        </row>
        <row r="788">
          <cell r="B788" t="str">
            <v>53590-004</v>
          </cell>
          <cell r="C788" t="str">
            <v>BAD CO REMASTERS</v>
          </cell>
          <cell r="D788" t="str">
            <v>BURNIN' SKY</v>
          </cell>
          <cell r="E788">
            <v>473</v>
          </cell>
          <cell r="F788">
            <v>44620</v>
          </cell>
          <cell r="G788">
            <v>5053</v>
          </cell>
          <cell r="H788">
            <v>0.47299999999999998</v>
          </cell>
          <cell r="I788">
            <v>44.62</v>
          </cell>
          <cell r="J788">
            <v>5.0529999999999999</v>
          </cell>
        </row>
        <row r="789">
          <cell r="B789" t="str">
            <v>53590-005</v>
          </cell>
          <cell r="C789" t="str">
            <v>BAD CO REMASTERS</v>
          </cell>
          <cell r="D789" t="str">
            <v>DESOLATION ANGE</v>
          </cell>
          <cell r="E789">
            <v>584</v>
          </cell>
          <cell r="F789">
            <v>39291</v>
          </cell>
          <cell r="G789">
            <v>6787</v>
          </cell>
          <cell r="H789">
            <v>0.58399999999999996</v>
          </cell>
          <cell r="I789">
            <v>39.290999999999997</v>
          </cell>
          <cell r="J789">
            <v>6.7869999999999999</v>
          </cell>
        </row>
        <row r="790">
          <cell r="B790" t="str">
            <v>53590-006</v>
          </cell>
          <cell r="C790" t="str">
            <v>BAD CO REMASTERS</v>
          </cell>
          <cell r="D790" t="str">
            <v>ROUGH DIAMONDS</v>
          </cell>
          <cell r="E790">
            <v>189</v>
          </cell>
          <cell r="F790">
            <v>17702</v>
          </cell>
          <cell r="G790">
            <v>4455</v>
          </cell>
          <cell r="H790">
            <v>0.189</v>
          </cell>
          <cell r="I790">
            <v>17.702000000000002</v>
          </cell>
          <cell r="J790">
            <v>4.4550000000000001</v>
          </cell>
        </row>
        <row r="791">
          <cell r="B791" t="str">
            <v>53600-009</v>
          </cell>
          <cell r="C791" t="str">
            <v>BAD CO CATALOG</v>
          </cell>
          <cell r="D791" t="str">
            <v>10 FROM 6</v>
          </cell>
          <cell r="E791">
            <v>14970</v>
          </cell>
          <cell r="F791">
            <v>2760090</v>
          </cell>
          <cell r="G791">
            <v>125950</v>
          </cell>
          <cell r="H791">
            <v>14.97</v>
          </cell>
          <cell r="I791">
            <v>2760.09</v>
          </cell>
          <cell r="J791">
            <v>125.95</v>
          </cell>
        </row>
        <row r="792">
          <cell r="B792" t="str">
            <v>53810-001</v>
          </cell>
          <cell r="C792" t="str">
            <v>MC LYTE</v>
          </cell>
          <cell r="D792" t="str">
            <v>BAD AS I WANNA</v>
          </cell>
          <cell r="E792">
            <v>184</v>
          </cell>
          <cell r="F792">
            <v>385049</v>
          </cell>
          <cell r="G792">
            <v>158405</v>
          </cell>
          <cell r="H792">
            <v>0.184</v>
          </cell>
          <cell r="I792">
            <v>385.04899999999998</v>
          </cell>
          <cell r="J792">
            <v>158.405</v>
          </cell>
        </row>
        <row r="793">
          <cell r="B793" t="str">
            <v>53810-002</v>
          </cell>
          <cell r="C793" t="str">
            <v>MC LYTE</v>
          </cell>
          <cell r="D793" t="str">
            <v>SEVEN &amp; SEVEN</v>
          </cell>
          <cell r="E793">
            <v>59</v>
          </cell>
          <cell r="F793">
            <v>146535</v>
          </cell>
          <cell r="G793">
            <v>109704</v>
          </cell>
          <cell r="H793">
            <v>5.8999999999999997E-2</v>
          </cell>
          <cell r="I793">
            <v>146.535</v>
          </cell>
          <cell r="J793">
            <v>109.70399999999999</v>
          </cell>
        </row>
        <row r="794">
          <cell r="B794" t="str">
            <v>54430-001</v>
          </cell>
          <cell r="C794" t="str">
            <v>LEVERT DUET</v>
          </cell>
          <cell r="D794" t="str">
            <v>FATHER &amp; SON</v>
          </cell>
          <cell r="E794">
            <v>1823</v>
          </cell>
          <cell r="F794">
            <v>782672</v>
          </cell>
          <cell r="G794">
            <v>77952</v>
          </cell>
          <cell r="H794">
            <v>1.823</v>
          </cell>
          <cell r="I794">
            <v>782.67200000000003</v>
          </cell>
          <cell r="J794">
            <v>77.951999999999998</v>
          </cell>
        </row>
        <row r="795">
          <cell r="B795" t="str">
            <v>54910-001</v>
          </cell>
          <cell r="C795" t="str">
            <v>DOWN</v>
          </cell>
          <cell r="D795" t="str">
            <v>NOLA</v>
          </cell>
          <cell r="E795">
            <v>2036</v>
          </cell>
          <cell r="F795">
            <v>299611</v>
          </cell>
          <cell r="G795">
            <v>76665</v>
          </cell>
          <cell r="H795">
            <v>2.036</v>
          </cell>
          <cell r="I795">
            <v>299.61099999999999</v>
          </cell>
          <cell r="J795">
            <v>76.665000000000006</v>
          </cell>
        </row>
        <row r="796">
          <cell r="B796" t="str">
            <v>56084-001</v>
          </cell>
          <cell r="C796" t="str">
            <v>SUNSET PARK</v>
          </cell>
          <cell r="D796" t="str">
            <v>SOUNDTRACK</v>
          </cell>
          <cell r="E796">
            <v>190</v>
          </cell>
          <cell r="F796">
            <v>1088094</v>
          </cell>
          <cell r="G796">
            <v>353510</v>
          </cell>
          <cell r="H796">
            <v>0.19</v>
          </cell>
          <cell r="I796">
            <v>1088.0940000000001</v>
          </cell>
          <cell r="J796">
            <v>353.51</v>
          </cell>
        </row>
        <row r="797">
          <cell r="B797" t="str">
            <v>56092-001</v>
          </cell>
          <cell r="C797" t="str">
            <v>AIDS BENEFIT LP</v>
          </cell>
          <cell r="D797" t="str">
            <v>AMERICA IS DYIN</v>
          </cell>
          <cell r="E797">
            <v>157</v>
          </cell>
          <cell r="F797">
            <v>258635</v>
          </cell>
          <cell r="G797">
            <v>136636</v>
          </cell>
          <cell r="H797">
            <v>0.157</v>
          </cell>
          <cell r="I797">
            <v>258.63499999999999</v>
          </cell>
          <cell r="J797">
            <v>136.636</v>
          </cell>
        </row>
        <row r="798">
          <cell r="B798" t="str">
            <v>56192-001</v>
          </cell>
          <cell r="C798" t="str">
            <v>SET IT OFF-JV</v>
          </cell>
          <cell r="D798" t="str">
            <v>SET IT OFF</v>
          </cell>
          <cell r="E798">
            <v>1871</v>
          </cell>
          <cell r="F798">
            <v>1958249</v>
          </cell>
          <cell r="G798">
            <v>250986</v>
          </cell>
          <cell r="H798">
            <v>1.871</v>
          </cell>
          <cell r="I798">
            <v>1958.249</v>
          </cell>
          <cell r="J798">
            <v>250.98599999999999</v>
          </cell>
        </row>
        <row r="799">
          <cell r="B799" t="str">
            <v>56227-001</v>
          </cell>
          <cell r="C799" t="str">
            <v>EN VOGUE</v>
          </cell>
          <cell r="D799" t="str">
            <v>EV3</v>
          </cell>
          <cell r="E799">
            <v>144</v>
          </cell>
          <cell r="F799">
            <v>1127098</v>
          </cell>
          <cell r="G799">
            <v>506970</v>
          </cell>
          <cell r="H799">
            <v>0.14399999999999999</v>
          </cell>
          <cell r="I799">
            <v>1127.098</v>
          </cell>
          <cell r="J799">
            <v>506.97</v>
          </cell>
        </row>
        <row r="800">
          <cell r="B800" t="str">
            <v>56227-002</v>
          </cell>
          <cell r="C800" t="str">
            <v>EN VOGUE</v>
          </cell>
          <cell r="D800" t="str">
            <v>MASTERPIECE THE</v>
          </cell>
          <cell r="E800">
            <v>351</v>
          </cell>
          <cell r="F800">
            <v>246636</v>
          </cell>
          <cell r="G800">
            <v>105735</v>
          </cell>
          <cell r="H800">
            <v>0.35099999999999998</v>
          </cell>
          <cell r="I800">
            <v>246.636</v>
          </cell>
          <cell r="J800">
            <v>105.735</v>
          </cell>
        </row>
        <row r="801">
          <cell r="B801" t="str">
            <v>56227-003</v>
          </cell>
          <cell r="C801" t="str">
            <v>EN VOGUE</v>
          </cell>
          <cell r="D801" t="str">
            <v>BEST OF</v>
          </cell>
          <cell r="E801">
            <v>5869</v>
          </cell>
          <cell r="F801">
            <v>229664</v>
          </cell>
          <cell r="G801">
            <v>99368</v>
          </cell>
          <cell r="H801">
            <v>5.8689999999999998</v>
          </cell>
          <cell r="I801">
            <v>229.66399999999999</v>
          </cell>
          <cell r="J801">
            <v>99.367999999999995</v>
          </cell>
        </row>
        <row r="802">
          <cell r="B802" t="str">
            <v>56302-001</v>
          </cell>
          <cell r="C802" t="str">
            <v>MISSY ELLIOTT</v>
          </cell>
          <cell r="D802" t="str">
            <v>SUPA DUPA FLY</v>
          </cell>
          <cell r="E802">
            <v>1391</v>
          </cell>
          <cell r="F802">
            <v>1324748</v>
          </cell>
          <cell r="G802">
            <v>125443</v>
          </cell>
          <cell r="H802">
            <v>1.391</v>
          </cell>
          <cell r="I802">
            <v>1324.748</v>
          </cell>
          <cell r="J802">
            <v>125.443</v>
          </cell>
        </row>
        <row r="803">
          <cell r="B803" t="str">
            <v>56302-002</v>
          </cell>
          <cell r="C803" t="str">
            <v>MISSY ELLIOTT</v>
          </cell>
          <cell r="D803" t="str">
            <v>DA REAL WORLD</v>
          </cell>
          <cell r="E803">
            <v>3312</v>
          </cell>
          <cell r="F803">
            <v>1207564</v>
          </cell>
          <cell r="G803">
            <v>193093</v>
          </cell>
          <cell r="H803">
            <v>3.3119999999999998</v>
          </cell>
          <cell r="I803">
            <v>1207.5640000000001</v>
          </cell>
          <cell r="J803">
            <v>193.09299999999999</v>
          </cell>
        </row>
        <row r="804">
          <cell r="B804" t="str">
            <v>56364-001</v>
          </cell>
          <cell r="C804" t="str">
            <v>NICOLE</v>
          </cell>
          <cell r="D804" t="str">
            <v>EYES BETTER NOT</v>
          </cell>
          <cell r="E804">
            <v>1076</v>
          </cell>
          <cell r="F804">
            <v>488922</v>
          </cell>
          <cell r="G804">
            <v>183672</v>
          </cell>
          <cell r="H804">
            <v>1.0760000000000001</v>
          </cell>
          <cell r="I804">
            <v>488.92200000000003</v>
          </cell>
          <cell r="J804">
            <v>183.672</v>
          </cell>
        </row>
        <row r="805">
          <cell r="B805" t="str">
            <v>56369-001</v>
          </cell>
          <cell r="C805" t="str">
            <v>LSG(LEVERT,SWEAT,GILL)</v>
          </cell>
          <cell r="D805" t="str">
            <v>LEVERT SWEAT GI</v>
          </cell>
          <cell r="E805">
            <v>8297</v>
          </cell>
          <cell r="F805">
            <v>2053120</v>
          </cell>
          <cell r="G805">
            <v>82727</v>
          </cell>
          <cell r="H805">
            <v>8.2970000000000006</v>
          </cell>
          <cell r="I805">
            <v>2053.12</v>
          </cell>
          <cell r="J805">
            <v>82.727000000000004</v>
          </cell>
        </row>
        <row r="806">
          <cell r="B806" t="str">
            <v>56383-001</v>
          </cell>
          <cell r="C806" t="str">
            <v>RHYTHM &amp; QUAD</v>
          </cell>
          <cell r="D806" t="str">
            <v>RHYTHM &amp; QUAD</v>
          </cell>
          <cell r="E806">
            <v>134</v>
          </cell>
          <cell r="F806">
            <v>168313</v>
          </cell>
          <cell r="G806">
            <v>81775</v>
          </cell>
          <cell r="H806">
            <v>0.13400000000000001</v>
          </cell>
          <cell r="I806">
            <v>168.31299999999999</v>
          </cell>
          <cell r="J806">
            <v>81.775000000000006</v>
          </cell>
        </row>
        <row r="807">
          <cell r="B807" t="str">
            <v>56430-001</v>
          </cell>
          <cell r="C807" t="str">
            <v>SLY &amp; ROBBIE</v>
          </cell>
          <cell r="D807" t="str">
            <v>FRIENDS</v>
          </cell>
          <cell r="E807">
            <v>62</v>
          </cell>
          <cell r="F807">
            <v>35979</v>
          </cell>
          <cell r="G807">
            <v>20552</v>
          </cell>
          <cell r="H807">
            <v>6.2E-2</v>
          </cell>
          <cell r="I807">
            <v>35.978999999999999</v>
          </cell>
          <cell r="J807">
            <v>20.552</v>
          </cell>
        </row>
        <row r="808">
          <cell r="B808" t="str">
            <v>56484-001</v>
          </cell>
          <cell r="C808" t="str">
            <v>WHY DO FOOLS FALLIN LOVE</v>
          </cell>
          <cell r="D808" t="str">
            <v>WHY DO FOOLS FA</v>
          </cell>
          <cell r="E808">
            <v>208</v>
          </cell>
          <cell r="F808">
            <v>372277</v>
          </cell>
          <cell r="G808">
            <v>227190</v>
          </cell>
          <cell r="H808">
            <v>0.20799999999999999</v>
          </cell>
          <cell r="I808">
            <v>372.27699999999999</v>
          </cell>
          <cell r="J808">
            <v>227.19</v>
          </cell>
        </row>
        <row r="809">
          <cell r="B809" t="str">
            <v>56515-001</v>
          </cell>
          <cell r="C809" t="str">
            <v>LIL' MO</v>
          </cell>
          <cell r="D809" t="str">
            <v>BASED ON A TRUE</v>
          </cell>
          <cell r="E809">
            <v>61158</v>
          </cell>
          <cell r="F809">
            <v>61158</v>
          </cell>
          <cell r="G809">
            <v>0</v>
          </cell>
          <cell r="H809">
            <v>61.158000000000001</v>
          </cell>
          <cell r="I809">
            <v>61.158000000000001</v>
          </cell>
          <cell r="J809">
            <v>0</v>
          </cell>
        </row>
        <row r="810">
          <cell r="B810" t="str">
            <v>56687-001</v>
          </cell>
          <cell r="C810" t="str">
            <v>MC SOLAAR</v>
          </cell>
          <cell r="D810" t="str">
            <v>LA TOUR DE LA Q</v>
          </cell>
          <cell r="E810">
            <v>79</v>
          </cell>
          <cell r="F810">
            <v>9943</v>
          </cell>
          <cell r="G810">
            <v>2115</v>
          </cell>
          <cell r="H810">
            <v>7.9000000000000001E-2</v>
          </cell>
          <cell r="I810">
            <v>9.9429999999999996</v>
          </cell>
          <cell r="J810">
            <v>2.1150000000000002</v>
          </cell>
        </row>
        <row r="811">
          <cell r="B811" t="str">
            <v>56731-001</v>
          </cell>
          <cell r="C811" t="str">
            <v>DJ DMD</v>
          </cell>
          <cell r="D811" t="str">
            <v>TWENTY-TWO:P.A.</v>
          </cell>
          <cell r="E811">
            <v>281</v>
          </cell>
          <cell r="F811">
            <v>196265</v>
          </cell>
          <cell r="G811">
            <v>164967</v>
          </cell>
          <cell r="H811">
            <v>0.28100000000000003</v>
          </cell>
          <cell r="I811">
            <v>196.26499999999999</v>
          </cell>
          <cell r="J811">
            <v>164.96700000000001</v>
          </cell>
        </row>
        <row r="812">
          <cell r="B812" t="str">
            <v>56777-001</v>
          </cell>
          <cell r="C812" t="str">
            <v>KANE &amp; ABLE</v>
          </cell>
          <cell r="D812" t="str">
            <v>RISE TO POWER</v>
          </cell>
          <cell r="E812">
            <v>439</v>
          </cell>
          <cell r="F812">
            <v>237966</v>
          </cell>
          <cell r="G812">
            <v>138036</v>
          </cell>
          <cell r="H812">
            <v>0.439</v>
          </cell>
          <cell r="I812">
            <v>237.96600000000001</v>
          </cell>
          <cell r="J812">
            <v>138.036</v>
          </cell>
        </row>
        <row r="813">
          <cell r="B813" t="str">
            <v>56947-001</v>
          </cell>
          <cell r="C813" t="str">
            <v>RICHARD LUGO</v>
          </cell>
          <cell r="D813" t="str">
            <v>BOOM</v>
          </cell>
          <cell r="E813">
            <v>20995</v>
          </cell>
          <cell r="F813">
            <v>20995</v>
          </cell>
          <cell r="G813">
            <v>0</v>
          </cell>
          <cell r="H813">
            <v>20.995000000000001</v>
          </cell>
          <cell r="I813">
            <v>20.995000000000001</v>
          </cell>
          <cell r="J813">
            <v>0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1releases"/>
      <sheetName val="Qtr"/>
      <sheetName val="Qtr (2)"/>
      <sheetName val="OrigBud &amp; Q4"/>
      <sheetName val="Config"/>
      <sheetName val="Tables"/>
      <sheetName val="SRO"/>
      <sheetName val="Present Views"/>
      <sheetName val="Develop"/>
      <sheetName val="Summ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ational Comps"/>
      <sheetName val="Valuation Summary"/>
      <sheetName val="Segment Valuation"/>
      <sheetName val="Sources&amp;Uses"/>
      <sheetName val="Sources&amp;Uses (2)"/>
      <sheetName val="Capitalization"/>
      <sheetName val="Capitalization (2)"/>
      <sheetName val="Department Store Mini-model"/>
      <sheetName val="Project Retail Model"/>
      <sheetName val="Target Mini-model"/>
      <sheetName val="Program"/>
      <sheetName val="Ecomps"/>
      <sheetName val="Summary"/>
      <sheetName val="Mult An"/>
      <sheetName val="Imp Valuation"/>
      <sheetName val="Sheet4"/>
      <sheetName val="Sheet5"/>
      <sheetName val="Sheet6"/>
      <sheetName val="Sheet7"/>
      <sheetName val="Sheet8"/>
      <sheetName val="Sheet9"/>
      <sheetName val="Sheet10"/>
      <sheetName val="Sheet11"/>
      <sheetName val="Sheet12"/>
      <sheetName val="Sheet13"/>
      <sheetName val="Sheet14"/>
      <sheetName val="Sheet15"/>
      <sheetName val="Sheet16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ayout"/>
      <sheetName val="1"/>
      <sheetName val="2"/>
      <sheetName val="3"/>
      <sheetName val="4"/>
      <sheetName val="5"/>
      <sheetName val="6"/>
      <sheetName val="7"/>
      <sheetName val="8"/>
      <sheetName val="9"/>
      <sheetName val="10"/>
      <sheetName val="11"/>
      <sheetName val="12"/>
      <sheetName val="13"/>
      <sheetName val="14"/>
      <sheetName val="15"/>
      <sheetName val="16"/>
      <sheetName val="19"/>
      <sheetName val="20"/>
      <sheetName val="21"/>
      <sheetName val="Tomb1"/>
      <sheetName val="Tomb2"/>
    </sheetNames>
    <sheetDataSet>
      <sheetData sheetId="0">
        <row r="2">
          <cell r="C2">
            <v>64</v>
          </cell>
          <cell r="M2">
            <v>63</v>
          </cell>
          <cell r="W2">
            <v>62</v>
          </cell>
          <cell r="AG2">
            <v>61</v>
          </cell>
          <cell r="AQ2">
            <v>60</v>
          </cell>
          <cell r="BA2">
            <v>59</v>
          </cell>
          <cell r="BK2">
            <v>58</v>
          </cell>
          <cell r="BU2">
            <v>57</v>
          </cell>
          <cell r="DD2" t="str">
            <v>Role list</v>
          </cell>
          <cell r="DE2" t="str">
            <v>Country List</v>
          </cell>
          <cell r="DF2" t="str">
            <v>Country List</v>
          </cell>
        </row>
        <row r="3">
          <cell r="CT3" t="str">
            <v>Large</v>
          </cell>
          <cell r="CV3" t="str">
            <v>Small</v>
          </cell>
        </row>
        <row r="4">
          <cell r="CT4">
            <v>32</v>
          </cell>
          <cell r="CU4">
            <v>32</v>
          </cell>
          <cell r="CV4">
            <v>32</v>
          </cell>
        </row>
        <row r="5">
          <cell r="CS5">
            <v>7</v>
          </cell>
          <cell r="CT5">
            <v>27</v>
          </cell>
          <cell r="CU5">
            <v>22</v>
          </cell>
          <cell r="CV5">
            <v>14</v>
          </cell>
        </row>
        <row r="6">
          <cell r="CS6">
            <v>7</v>
          </cell>
          <cell r="CT6">
            <v>12</v>
          </cell>
          <cell r="CU6">
            <v>12</v>
          </cell>
          <cell r="CV6">
            <v>12</v>
          </cell>
        </row>
        <row r="7">
          <cell r="CS7">
            <v>6</v>
          </cell>
          <cell r="CT7">
            <v>42</v>
          </cell>
          <cell r="CU7">
            <v>35</v>
          </cell>
          <cell r="CV7">
            <v>18</v>
          </cell>
        </row>
        <row r="8">
          <cell r="CS8">
            <v>7</v>
          </cell>
          <cell r="CT8">
            <v>22</v>
          </cell>
          <cell r="CU8">
            <v>16</v>
          </cell>
          <cell r="CV8">
            <v>14</v>
          </cell>
        </row>
        <row r="9">
          <cell r="CS9">
            <v>7</v>
          </cell>
          <cell r="CT9">
            <v>14</v>
          </cell>
          <cell r="CU9">
            <v>11</v>
          </cell>
          <cell r="CV9">
            <v>10.5</v>
          </cell>
        </row>
        <row r="10">
          <cell r="CS10">
            <v>7</v>
          </cell>
          <cell r="CT10">
            <v>16</v>
          </cell>
          <cell r="CU10">
            <v>15</v>
          </cell>
          <cell r="CV10">
            <v>14</v>
          </cell>
        </row>
        <row r="11">
          <cell r="CT11">
            <v>25</v>
          </cell>
          <cell r="CU11">
            <v>21</v>
          </cell>
          <cell r="CV11">
            <v>18</v>
          </cell>
        </row>
        <row r="12">
          <cell r="C12">
            <v>56</v>
          </cell>
          <cell r="M12">
            <v>55</v>
          </cell>
          <cell r="W12">
            <v>54</v>
          </cell>
          <cell r="AG12">
            <v>53</v>
          </cell>
          <cell r="AQ12">
            <v>52</v>
          </cell>
          <cell r="BA12">
            <v>51</v>
          </cell>
          <cell r="BK12">
            <v>50</v>
          </cell>
          <cell r="BU12">
            <v>49</v>
          </cell>
          <cell r="CT12">
            <v>0.7</v>
          </cell>
          <cell r="CU12">
            <v>0.7</v>
          </cell>
          <cell r="CV12">
            <v>0.5</v>
          </cell>
        </row>
        <row r="16">
          <cell r="CR16" t="str">
            <v>Range</v>
          </cell>
          <cell r="CS16" t="str">
            <v>Company</v>
          </cell>
          <cell r="CT16" t="str">
            <v>Amount</v>
          </cell>
          <cell r="CU16" t="str">
            <v>Details</v>
          </cell>
          <cell r="CV16" t="str">
            <v>Role</v>
          </cell>
          <cell r="CW16" t="str">
            <v>Date</v>
          </cell>
          <cell r="CX16" t="str">
            <v>Country</v>
          </cell>
          <cell r="CY16" t="str">
            <v>Sort</v>
          </cell>
          <cell r="CZ16" t="str">
            <v>Num</v>
          </cell>
          <cell r="DB16" t="str">
            <v>HoldRange</v>
          </cell>
        </row>
        <row r="22">
          <cell r="C22">
            <v>48</v>
          </cell>
          <cell r="M22">
            <v>47</v>
          </cell>
          <cell r="W22">
            <v>46</v>
          </cell>
          <cell r="AG22">
            <v>45</v>
          </cell>
          <cell r="AQ22">
            <v>44</v>
          </cell>
          <cell r="BA22">
            <v>43</v>
          </cell>
          <cell r="BK22">
            <v>42</v>
          </cell>
          <cell r="BU22">
            <v>41</v>
          </cell>
        </row>
        <row r="32">
          <cell r="C32">
            <v>40</v>
          </cell>
          <cell r="M32">
            <v>39</v>
          </cell>
          <cell r="W32">
            <v>38</v>
          </cell>
          <cell r="AG32">
            <v>37</v>
          </cell>
          <cell r="AQ32">
            <v>36</v>
          </cell>
          <cell r="BA32">
            <v>35</v>
          </cell>
          <cell r="BK32">
            <v>34</v>
          </cell>
          <cell r="BU32">
            <v>33</v>
          </cell>
        </row>
        <row r="42">
          <cell r="C42">
            <v>32</v>
          </cell>
          <cell r="M42">
            <v>31</v>
          </cell>
          <cell r="W42">
            <v>30</v>
          </cell>
          <cell r="AG42">
            <v>29</v>
          </cell>
          <cell r="AQ42">
            <v>28</v>
          </cell>
          <cell r="BA42">
            <v>27</v>
          </cell>
          <cell r="BK42">
            <v>26</v>
          </cell>
          <cell r="BU42">
            <v>25</v>
          </cell>
        </row>
        <row r="51">
          <cell r="C51">
            <v>-8</v>
          </cell>
          <cell r="M51">
            <v>-8</v>
          </cell>
          <cell r="W51">
            <v>-8</v>
          </cell>
          <cell r="AG51">
            <v>-8</v>
          </cell>
          <cell r="AQ51">
            <v>-8</v>
          </cell>
          <cell r="BA51">
            <v>-8</v>
          </cell>
          <cell r="BK51">
            <v>-8</v>
          </cell>
          <cell r="BU51">
            <v>-8</v>
          </cell>
        </row>
        <row r="61">
          <cell r="C61">
            <v>-16</v>
          </cell>
          <cell r="M61">
            <v>-16</v>
          </cell>
          <cell r="W61">
            <v>-16</v>
          </cell>
          <cell r="AG61">
            <v>-16</v>
          </cell>
          <cell r="AQ61">
            <v>-16</v>
          </cell>
          <cell r="BA61">
            <v>-16</v>
          </cell>
          <cell r="BK61">
            <v>-16</v>
          </cell>
          <cell r="BU61">
            <v>-16</v>
          </cell>
        </row>
        <row r="71">
          <cell r="C71">
            <v>-24</v>
          </cell>
          <cell r="M71">
            <v>-24</v>
          </cell>
          <cell r="W71">
            <v>-24</v>
          </cell>
          <cell r="AG71">
            <v>-24</v>
          </cell>
          <cell r="AQ71">
            <v>-24</v>
          </cell>
          <cell r="BA71">
            <v>-24</v>
          </cell>
          <cell r="BK71">
            <v>-24</v>
          </cell>
          <cell r="BU71">
            <v>-24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>
        <row r="1">
          <cell r="E1" t="str">
            <v>off</v>
          </cell>
        </row>
        <row r="3">
          <cell r="H3" t="str">
            <v>Omega Healthcare Investors Inc</v>
          </cell>
          <cell r="K3" t="str">
            <v>American Achievement</v>
          </cell>
          <cell r="N3" t="str">
            <v>Standard Commercial Corp</v>
          </cell>
          <cell r="Q3" t="str">
            <v>MGM Mirage Inc</v>
          </cell>
          <cell r="T3" t="str">
            <v>Station Casinos Inc</v>
          </cell>
          <cell r="W3" t="str">
            <v>Nortek  Inc</v>
          </cell>
        </row>
        <row r="4">
          <cell r="H4" t="str">
            <v>US$200 million</v>
          </cell>
          <cell r="K4" t="str">
            <v>US$150 million</v>
          </cell>
          <cell r="N4" t="str">
            <v>US$150 million</v>
          </cell>
          <cell r="Q4" t="str">
            <v>US$300 million</v>
          </cell>
          <cell r="T4" t="str">
            <v>US$450 million</v>
          </cell>
          <cell r="W4" t="str">
            <v>US$200 million</v>
          </cell>
        </row>
        <row r="5">
          <cell r="H5" t="str">
            <v>Senior Notes
7.000%</v>
          </cell>
          <cell r="K5" t="str">
            <v>Senior Subordinated Notes
8.250%</v>
          </cell>
          <cell r="N5" t="str">
            <v>Senior Notes
8.000%</v>
          </cell>
          <cell r="Q5" t="str">
            <v>Senior Notes - Add On
5.875%</v>
          </cell>
          <cell r="T5" t="str">
            <v>Senior Notes
6.000%</v>
          </cell>
          <cell r="W5" t="str">
            <v>Senior Floating Rate Notes</v>
          </cell>
        </row>
        <row r="6">
          <cell r="H6" t="str">
            <v>Joint Bookrunner</v>
          </cell>
          <cell r="K6" t="str">
            <v>Joint Bookrunner</v>
          </cell>
          <cell r="N6" t="str">
            <v>Joint Bookrunner</v>
          </cell>
          <cell r="Q6" t="str">
            <v>Joint Bookrunner</v>
          </cell>
          <cell r="T6" t="str">
            <v>Joint Bookrunner</v>
          </cell>
          <cell r="W6" t="str">
            <v>Joint Bookrunner</v>
          </cell>
        </row>
        <row r="7">
          <cell r="H7">
            <v>38047</v>
          </cell>
          <cell r="K7">
            <v>38047</v>
          </cell>
          <cell r="N7">
            <v>38047</v>
          </cell>
          <cell r="Q7">
            <v>38047</v>
          </cell>
          <cell r="T7">
            <v>38047</v>
          </cell>
          <cell r="W7">
            <v>38018</v>
          </cell>
        </row>
        <row r="10">
          <cell r="H10" t="str">
            <v>Invensys PLC</v>
          </cell>
          <cell r="K10" t="str">
            <v>Station Casinos Inc</v>
          </cell>
          <cell r="N10" t="str">
            <v>MGM Mirage Inc</v>
          </cell>
          <cell r="Q10" t="str">
            <v>Isle of Capri Casinos Inc</v>
          </cell>
          <cell r="T10" t="str">
            <v>Erico Int'l Corp</v>
          </cell>
          <cell r="W10" t="str">
            <v>AES Corp</v>
          </cell>
        </row>
        <row r="11">
          <cell r="H11" t="str">
            <v>US$1.25 billion</v>
          </cell>
          <cell r="K11" t="str">
            <v>US$350 million</v>
          </cell>
          <cell r="N11" t="str">
            <v>US$225 million</v>
          </cell>
          <cell r="Q11" t="str">
            <v>US$425 million</v>
          </cell>
          <cell r="T11" t="str">
            <v>US$141 million</v>
          </cell>
          <cell r="W11" t="str">
            <v>US$500 million</v>
          </cell>
        </row>
        <row r="12">
          <cell r="H12" t="str">
            <v>$550 million Senior Notes
9.875%
EUR475 million Senior Notes
9.875%</v>
          </cell>
          <cell r="K12" t="str">
            <v>Senior Subordinated Notes
6.875%</v>
          </cell>
          <cell r="N12" t="str">
            <v>Senior Notes
5.875%</v>
          </cell>
          <cell r="Q12" t="str">
            <v>Senior Subordinated Notes
7.000%</v>
          </cell>
          <cell r="T12" t="str">
            <v>Senior Subordinated Notes
8.875%</v>
          </cell>
          <cell r="W12" t="str">
            <v>Senior Notes
7.750%</v>
          </cell>
        </row>
        <row r="13">
          <cell r="H13" t="str">
            <v>Sole Bookrunner</v>
          </cell>
          <cell r="K13" t="str">
            <v>Joint Bookrunner</v>
          </cell>
          <cell r="N13" t="str">
            <v>Joint Bookrunner</v>
          </cell>
          <cell r="Q13" t="str">
            <v>Joint Bookrunner</v>
          </cell>
          <cell r="T13" t="str">
            <v>Joint Bookrunner</v>
          </cell>
          <cell r="W13" t="str">
            <v>Joint Bookrunner</v>
          </cell>
        </row>
        <row r="14">
          <cell r="H14">
            <v>38018</v>
          </cell>
          <cell r="K14">
            <v>38018</v>
          </cell>
          <cell r="N14">
            <v>38018</v>
          </cell>
          <cell r="Q14">
            <v>38018</v>
          </cell>
          <cell r="T14">
            <v>38018</v>
          </cell>
          <cell r="W14">
            <v>38018</v>
          </cell>
        </row>
        <row r="17">
          <cell r="H17" t="str">
            <v>Ply Gem Industries Inc</v>
          </cell>
          <cell r="K17" t="str">
            <v>AmeriPath Inc</v>
          </cell>
          <cell r="N17" t="str">
            <v>Pliant Corporation</v>
          </cell>
          <cell r="Q17" t="str">
            <v>GCI Inc</v>
          </cell>
          <cell r="T17" t="str">
            <v>Qwest Communications</v>
          </cell>
          <cell r="W17" t="str">
            <v>Town Sports International</v>
          </cell>
        </row>
        <row r="18">
          <cell r="H18" t="str">
            <v>US$225 million</v>
          </cell>
          <cell r="K18" t="str">
            <v>US$75 million</v>
          </cell>
          <cell r="N18" t="str">
            <v>US$225 million</v>
          </cell>
          <cell r="Q18" t="str">
            <v>US$230 million</v>
          </cell>
          <cell r="T18" t="str">
            <v>US$1.775 billion</v>
          </cell>
          <cell r="W18" t="str">
            <v>US$213 million</v>
          </cell>
        </row>
        <row r="19">
          <cell r="H19" t="str">
            <v>Senior Subordinated Notes
9.000%</v>
          </cell>
          <cell r="K19" t="str">
            <v>Senior Subordinated Notes
10.500%</v>
          </cell>
          <cell r="N19" t="str">
            <v>Senior Secured 1st Lien Discount Notes
11.125%</v>
          </cell>
          <cell r="Q19" t="str">
            <v>Senior Notes
7.250%</v>
          </cell>
          <cell r="T19" t="str">
            <v>US$525m Senior Notes
7.250%</v>
          </cell>
          <cell r="W19" t="str">
            <v>Senior Discount Notes
11.000%</v>
          </cell>
        </row>
        <row r="20">
          <cell r="H20" t="str">
            <v>Joint Bookrunner</v>
          </cell>
          <cell r="K20" t="str">
            <v>Joint Bookrunner</v>
          </cell>
          <cell r="N20" t="str">
            <v>Joint Bookrunner</v>
          </cell>
          <cell r="Q20" t="str">
            <v>Sole Bookrunner</v>
          </cell>
          <cell r="T20" t="str">
            <v>Joint Bookrunner</v>
          </cell>
          <cell r="W20" t="str">
            <v>Sole Bookrunner</v>
          </cell>
        </row>
        <row r="21">
          <cell r="H21">
            <v>38018</v>
          </cell>
          <cell r="K21">
            <v>38018</v>
          </cell>
          <cell r="N21">
            <v>38018</v>
          </cell>
          <cell r="Q21">
            <v>38018</v>
          </cell>
          <cell r="T21">
            <v>37987</v>
          </cell>
          <cell r="W21">
            <v>37987</v>
          </cell>
        </row>
        <row r="24">
          <cell r="H24" t="str">
            <v>iStar Financial</v>
          </cell>
          <cell r="K24" t="str">
            <v>Vail Resorts Inc</v>
          </cell>
          <cell r="N24" t="str">
            <v>Station Casinos Inc</v>
          </cell>
          <cell r="Q24" t="str">
            <v>Nalco Company</v>
          </cell>
          <cell r="T24" t="str">
            <v>Dex Media West</v>
          </cell>
          <cell r="W24" t="str">
            <v>Reliant Resources Inc</v>
          </cell>
        </row>
        <row r="25">
          <cell r="H25" t="str">
            <v>US$350 million</v>
          </cell>
          <cell r="K25" t="str">
            <v>US$390 million</v>
          </cell>
          <cell r="N25" t="str">
            <v>US$400 million</v>
          </cell>
          <cell r="Q25" t="str">
            <v>US$1.6 billion</v>
          </cell>
          <cell r="T25" t="str">
            <v>US$1.2 billion</v>
          </cell>
          <cell r="W25" t="str">
            <v>US$ 1.1 billion
Senior Secured Notes
9.250%
Senior Secured Notes
9.500%</v>
          </cell>
        </row>
        <row r="26">
          <cell r="H26" t="str">
            <v>Senior Notes
4.875%</v>
          </cell>
          <cell r="K26" t="str">
            <v>Senior Subordinated Notes
6.750%</v>
          </cell>
          <cell r="N26" t="str">
            <v>Senior Subordinated Notes
6.500%</v>
          </cell>
          <cell r="Q26" t="str">
            <v>US$665m Senior Notes 7.750%
EUR200m Senior Notes 7.750%
US$465m Senior Sub Notes 8.875%
EUR200m Senior Sub Notes 9.000%</v>
          </cell>
          <cell r="T26" t="str">
            <v>Senior Notes
8.000%
Senior Subordinated Notes
9.875%</v>
          </cell>
        </row>
        <row r="27">
          <cell r="H27" t="str">
            <v>Sole Bookrunner</v>
          </cell>
          <cell r="K27" t="str">
            <v>Joint Bookrunner</v>
          </cell>
          <cell r="N27" t="str">
            <v>Joint Bookrunner</v>
          </cell>
          <cell r="Q27" t="str">
            <v>Joint Bookrunner</v>
          </cell>
          <cell r="T27" t="str">
            <v>Joint Bookrunner</v>
          </cell>
          <cell r="W27" t="str">
            <v>Joint Bookrunner</v>
          </cell>
        </row>
        <row r="28">
          <cell r="H28">
            <v>37987</v>
          </cell>
          <cell r="K28">
            <v>37987</v>
          </cell>
          <cell r="N28">
            <v>37987</v>
          </cell>
          <cell r="Q28">
            <v>37895</v>
          </cell>
          <cell r="T28">
            <v>37834</v>
          </cell>
          <cell r="W28">
            <v>37773</v>
          </cell>
        </row>
        <row r="60">
          <cell r="E60" t="str">
            <v>off</v>
          </cell>
        </row>
        <row r="118">
          <cell r="C118">
            <v>0.7</v>
          </cell>
        </row>
      </sheetData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Q3 P&amp;L"/>
      <sheetName val="Sheet3"/>
      <sheetName val="PV ADJ"/>
      <sheetName val="CkList"/>
      <sheetName val="PARAM"/>
      <sheetName val="pvsum"/>
      <sheetName val="NewRel"/>
      <sheetName val="Carry"/>
      <sheetName val="CatSum"/>
      <sheetName val="CatDet"/>
      <sheetName val="Gros Bil $"/>
      <sheetName val="Config"/>
      <sheetName val="OthCat"/>
      <sheetName val="Talent"/>
      <sheetName val="Singles"/>
      <sheetName val="LastWkCat"/>
      <sheetName val="SRO"/>
      <sheetName val="SAL622"/>
      <sheetName val="CatLoad"/>
      <sheetName val="Unit Split"/>
      <sheetName val="Recoup Rate"/>
      <sheetName val="Unit Sum"/>
      <sheetName val="Fcst"/>
      <sheetName val="HP Rpt Formula"/>
      <sheetName val="Landed"/>
      <sheetName val="Module1"/>
      <sheetName val="CatLoad Q3"/>
    </sheetNames>
    <sheetDataSet>
      <sheetData sheetId="0" refreshError="1"/>
      <sheetData sheetId="1" refreshError="1">
        <row r="5">
          <cell r="B5" t="str">
            <v>CODE</v>
          </cell>
          <cell r="C5" t="str">
            <v>P&amp;L</v>
          </cell>
        </row>
        <row r="6">
          <cell r="B6" t="str">
            <v>GRS</v>
          </cell>
          <cell r="C6" t="str">
            <v>Gross Sales</v>
          </cell>
        </row>
        <row r="7">
          <cell r="B7" t="str">
            <v>RET</v>
          </cell>
          <cell r="C7" t="str">
            <v>Returns</v>
          </cell>
        </row>
        <row r="8">
          <cell r="B8" t="str">
            <v>PRV</v>
          </cell>
          <cell r="C8" t="str">
            <v>Returns Provision</v>
          </cell>
        </row>
        <row r="9">
          <cell r="B9" t="str">
            <v>LIC</v>
          </cell>
          <cell r="C9" t="str">
            <v>Net Licensing Income</v>
          </cell>
        </row>
        <row r="10">
          <cell r="B10" t="str">
            <v>MAN</v>
          </cell>
          <cell r="C10" t="str">
            <v>Manufacturing</v>
          </cell>
        </row>
        <row r="11">
          <cell r="B11" t="str">
            <v>OBS</v>
          </cell>
          <cell r="C11" t="str">
            <v>Obsolescence</v>
          </cell>
        </row>
        <row r="12">
          <cell r="B12" t="str">
            <v>ROY</v>
          </cell>
          <cell r="C12" t="str">
            <v>Artist Royalties</v>
          </cell>
        </row>
        <row r="13">
          <cell r="B13" t="str">
            <v>CPY</v>
          </cell>
          <cell r="C13" t="str">
            <v>Copyright Royalties</v>
          </cell>
        </row>
        <row r="14">
          <cell r="B14" t="str">
            <v>AFM</v>
          </cell>
          <cell r="C14" t="str">
            <v>AFM &amp; Aftra</v>
          </cell>
        </row>
        <row r="15">
          <cell r="B15" t="str">
            <v>JVP</v>
          </cell>
          <cell r="C15" t="str">
            <v>JV Participation Costs</v>
          </cell>
        </row>
        <row r="16">
          <cell r="B16" t="str">
            <v>RPC</v>
          </cell>
          <cell r="C16" t="str">
            <v>Returns Provision Costs</v>
          </cell>
        </row>
        <row r="17">
          <cell r="B17" t="str">
            <v>PAP</v>
          </cell>
          <cell r="C17" t="str">
            <v>PAP</v>
          </cell>
        </row>
        <row r="18">
          <cell r="B18" t="str">
            <v>TAL</v>
          </cell>
          <cell r="C18" t="str">
            <v>Talent</v>
          </cell>
        </row>
        <row r="19">
          <cell r="B19" t="str">
            <v>OVH</v>
          </cell>
          <cell r="C19" t="str">
            <v>Overhead</v>
          </cell>
        </row>
        <row r="20">
          <cell r="B20" t="str">
            <v>OTH</v>
          </cell>
          <cell r="C20" t="str">
            <v>Other Income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JE Offical"/>
      <sheetName val="JE"/>
      <sheetName val="GL"/>
      <sheetName val="APPLES"/>
      <sheetName val="Lkup"/>
      <sheetName val="Lkup Sel"/>
      <sheetName val="Lkup Proj"/>
      <sheetName val="Notes"/>
      <sheetName val="Accounts"/>
      <sheetName val="JE-upload"/>
    </sheetNames>
    <sheetDataSet>
      <sheetData sheetId="0"/>
      <sheetData sheetId="1"/>
      <sheetData sheetId="2"/>
      <sheetData sheetId="3"/>
      <sheetData sheetId="4">
        <row r="2">
          <cell r="F2" t="str">
            <v>100000</v>
          </cell>
          <cell r="G2" t="str">
            <v>Exclude</v>
          </cell>
        </row>
        <row r="3">
          <cell r="F3" t="str">
            <v>300005</v>
          </cell>
          <cell r="G3" t="str">
            <v>300090</v>
          </cell>
        </row>
        <row r="4">
          <cell r="F4" t="str">
            <v>300105</v>
          </cell>
          <cell r="G4" t="str">
            <v>300190</v>
          </cell>
        </row>
        <row r="5">
          <cell r="F5" t="str">
            <v>300205</v>
          </cell>
          <cell r="G5" t="str">
            <v>Exclude</v>
          </cell>
        </row>
        <row r="6">
          <cell r="F6" t="str">
            <v>300505</v>
          </cell>
          <cell r="G6" t="str">
            <v>300599</v>
          </cell>
        </row>
        <row r="7">
          <cell r="F7" t="str">
            <v>305005</v>
          </cell>
          <cell r="G7" t="str">
            <v>305090</v>
          </cell>
        </row>
        <row r="8">
          <cell r="F8" t="str">
            <v>305105</v>
          </cell>
          <cell r="G8" t="str">
            <v>305190</v>
          </cell>
        </row>
        <row r="9">
          <cell r="F9" t="str">
            <v>305205</v>
          </cell>
          <cell r="G9" t="str">
            <v>Exclude</v>
          </cell>
        </row>
        <row r="10">
          <cell r="F10" t="str">
            <v>310005</v>
          </cell>
          <cell r="G10" t="str">
            <v>319905</v>
          </cell>
        </row>
        <row r="11">
          <cell r="F11" t="str">
            <v>320005</v>
          </cell>
          <cell r="G11" t="str">
            <v>Exclude</v>
          </cell>
        </row>
        <row r="12">
          <cell r="F12" t="str">
            <v>400005</v>
          </cell>
          <cell r="G12" t="str">
            <v>400990</v>
          </cell>
        </row>
        <row r="13">
          <cell r="F13" t="str">
            <v>410005</v>
          </cell>
          <cell r="G13" t="str">
            <v>Exclude</v>
          </cell>
        </row>
        <row r="14">
          <cell r="F14" t="str">
            <v>600005</v>
          </cell>
          <cell r="G14" t="str">
            <v>611090</v>
          </cell>
        </row>
        <row r="15">
          <cell r="F15" t="str">
            <v>607005</v>
          </cell>
          <cell r="G15" t="str">
            <v>400990</v>
          </cell>
        </row>
        <row r="16">
          <cell r="F16" t="str">
            <v>608000</v>
          </cell>
          <cell r="G16" t="str">
            <v>611090</v>
          </cell>
        </row>
        <row r="17">
          <cell r="F17" t="str">
            <v>690005</v>
          </cell>
          <cell r="G17" t="str">
            <v>Exclude</v>
          </cell>
        </row>
        <row r="18">
          <cell r="F18" t="str">
            <v>699005</v>
          </cell>
          <cell r="G18" t="str">
            <v>611090</v>
          </cell>
        </row>
        <row r="19">
          <cell r="F19" t="str">
            <v>699006</v>
          </cell>
          <cell r="G19" t="str">
            <v>Exclude</v>
          </cell>
        </row>
      </sheetData>
      <sheetData sheetId="5"/>
      <sheetData sheetId="6"/>
      <sheetData sheetId="7"/>
      <sheetData sheetId="8"/>
      <sheetData sheetId="9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ST2500"/>
      <sheetName val="TEST800LINES"/>
      <sheetName val="_EmbeddedSHUTTLEfiles"/>
      <sheetName val="Drop Down Menus"/>
      <sheetName val="CATEGORIES"/>
      <sheetName val="Lists"/>
    </sheetNames>
    <sheetDataSet>
      <sheetData sheetId="0">
        <row r="1013">
          <cell r="M1013" t="str">
            <v>AC</v>
          </cell>
        </row>
        <row r="1014">
          <cell r="M1014" t="str">
            <v>IC</v>
          </cell>
        </row>
        <row r="1015">
          <cell r="M1015" t="str">
            <v>SA</v>
          </cell>
        </row>
      </sheetData>
      <sheetData sheetId="1"/>
      <sheetData sheetId="2"/>
      <sheetData sheetId="3" refreshError="1"/>
      <sheetData sheetId="4" refreshError="1"/>
      <sheetData sheetId="5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k req"/>
      <sheetName val="Check Request Form Instructions"/>
      <sheetName val="Sheet3"/>
      <sheetName val="Sheet1"/>
      <sheetName val="REQUEST"/>
    </sheetNames>
    <sheetDataSet>
      <sheetData sheetId="0"/>
      <sheetData sheetId="1"/>
      <sheetData sheetId="2">
        <row r="3">
          <cell r="A3" t="str">
            <v>X</v>
          </cell>
        </row>
      </sheetData>
      <sheetData sheetId="3"/>
      <sheetData sheetId="4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ATE_WKSHT"/>
    </sheetNames>
    <sheetDataSet>
      <sheetData sheetId="0" refreshError="1">
        <row r="25">
          <cell r="K25">
            <v>-480.83389999999804</v>
          </cell>
        </row>
        <row r="33">
          <cell r="K33">
            <v>64.621960000000058</v>
          </cell>
        </row>
        <row r="48">
          <cell r="K48">
            <v>-2444.4939999999983</v>
          </cell>
        </row>
        <row r="56">
          <cell r="K56">
            <v>-7757.3600000000006</v>
          </cell>
        </row>
        <row r="63">
          <cell r="K63">
            <v>-2.46</v>
          </cell>
        </row>
        <row r="79">
          <cell r="K79">
            <v>13086.243460000003</v>
          </cell>
        </row>
        <row r="86">
          <cell r="K86">
            <v>997.42500000000007</v>
          </cell>
        </row>
        <row r="88">
          <cell r="K88">
            <v>172.15625</v>
          </cell>
        </row>
        <row r="94">
          <cell r="K94">
            <v>9789.7639399999935</v>
          </cell>
        </row>
        <row r="97">
          <cell r="K97">
            <v>429.41499999999996</v>
          </cell>
        </row>
        <row r="109">
          <cell r="K109">
            <v>4369.2499999999982</v>
          </cell>
        </row>
        <row r="117">
          <cell r="K117">
            <v>-7721.590000000002</v>
          </cell>
        </row>
      </sheetData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Sheet2"/>
    </sheetNames>
    <sheetDataSet>
      <sheetData sheetId="0">
        <row r="1">
          <cell r="A1" t="str">
            <v>RTD Thru Period 3 2007 (Financial) P &amp; L for</v>
          </cell>
        </row>
      </sheetData>
      <sheetData sheetId="1" refreshError="1">
        <row r="2">
          <cell r="B2">
            <v>0</v>
          </cell>
        </row>
        <row r="10">
          <cell r="B10" t="str">
            <v>OPEN</v>
          </cell>
        </row>
      </sheetData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nsolidated"/>
      <sheetName val="TOC"/>
    </sheetNames>
    <sheetDataSet>
      <sheetData sheetId="0" refreshError="1"/>
      <sheetData sheetId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JE"/>
      <sheetName val="02-10 Physical"/>
      <sheetName val="02-10 Digital"/>
      <sheetName val="02-10 Int'l Digital"/>
      <sheetName val="La Radiolina Net Units"/>
      <sheetName val="Baionarena Net Units"/>
      <sheetName val="Record tracks"/>
      <sheetName val="Sheet1"/>
      <sheetName val="COA"/>
      <sheetName val="STOC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2">
          <cell r="A2" t="str">
            <v>02-10 NOV 2009</v>
          </cell>
          <cell r="B2" t="str">
            <v>NON-REVERSING</v>
          </cell>
          <cell r="C2" t="str">
            <v>03-10 DEC 2009</v>
          </cell>
        </row>
        <row r="3">
          <cell r="A3" t="str">
            <v>03-10 DEC 2009</v>
          </cell>
          <cell r="B3" t="str">
            <v>REVERSING</v>
          </cell>
          <cell r="C3" t="str">
            <v>04-10 JAN 2010</v>
          </cell>
        </row>
        <row r="4">
          <cell r="A4" t="str">
            <v>04-10 JAN 2010</v>
          </cell>
          <cell r="C4" t="str">
            <v>05-10 FEB 2010</v>
          </cell>
        </row>
        <row r="5">
          <cell r="A5" t="str">
            <v>05-10 FEB 2010</v>
          </cell>
          <cell r="C5" t="str">
            <v>06-10 MAR 2010</v>
          </cell>
        </row>
        <row r="6">
          <cell r="A6" t="str">
            <v>06-10 MAR 2010</v>
          </cell>
          <cell r="C6" t="str">
            <v>07-10 APR 2010</v>
          </cell>
        </row>
        <row r="7">
          <cell r="A7" t="str">
            <v>07-10 APR 2010</v>
          </cell>
          <cell r="C7" t="str">
            <v>08-10 MAY 2010</v>
          </cell>
        </row>
        <row r="8">
          <cell r="A8" t="str">
            <v>08-10 MAY 2010</v>
          </cell>
          <cell r="C8" t="str">
            <v>09-10 JUN 2010</v>
          </cell>
        </row>
        <row r="9">
          <cell r="A9" t="str">
            <v>09-10 JUN 2010</v>
          </cell>
          <cell r="C9" t="str">
            <v>10-10 JUL 2010</v>
          </cell>
        </row>
        <row r="10">
          <cell r="A10" t="str">
            <v>10-10 JUL 2010</v>
          </cell>
          <cell r="C10" t="str">
            <v>11-10 AUG 2010</v>
          </cell>
        </row>
        <row r="11">
          <cell r="A11" t="str">
            <v>11-10 AUG 2010</v>
          </cell>
          <cell r="C11" t="str">
            <v>12-10 SEP 2010</v>
          </cell>
        </row>
        <row r="12">
          <cell r="A12" t="str">
            <v>12-10 SEP 2010</v>
          </cell>
          <cell r="C12" t="str">
            <v>01-11 OCT 2011</v>
          </cell>
        </row>
      </sheetData>
      <sheetData sheetId="8"/>
      <sheetData sheetId="9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1"/>
      <sheetName val="2"/>
      <sheetName val="3"/>
      <sheetName val="4"/>
      <sheetName val="5"/>
      <sheetName val="6"/>
      <sheetName val="7"/>
      <sheetName val="8"/>
      <sheetName val="9"/>
      <sheetName val="10"/>
      <sheetName val="11"/>
      <sheetName val="12"/>
      <sheetName val="13"/>
      <sheetName val="14"/>
      <sheetName val="15"/>
      <sheetName val="16"/>
      <sheetName val="17"/>
      <sheetName val="18"/>
      <sheetName val="19"/>
      <sheetName val="20"/>
      <sheetName val="21"/>
      <sheetName val="22"/>
      <sheetName val="23"/>
      <sheetName val="24"/>
      <sheetName val="25"/>
      <sheetName val="26"/>
      <sheetName val="27"/>
      <sheetName val="28"/>
      <sheetName val="29"/>
      <sheetName val="30"/>
    </sheetNames>
    <sheetDataSet>
      <sheetData sheetId="0"/>
      <sheetData sheetId="1"/>
      <sheetData sheetId="2">
        <row r="34">
          <cell r="B34">
            <v>2241.1200542775</v>
          </cell>
        </row>
        <row r="40">
          <cell r="B40">
            <v>3766.7864620774999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1"/>
      <sheetName val="2"/>
      <sheetName val="3"/>
      <sheetName val="4"/>
      <sheetName val="5"/>
      <sheetName val="10"/>
      <sheetName val="11"/>
      <sheetName val="12"/>
      <sheetName val="13"/>
      <sheetName val="14"/>
      <sheetName val="15"/>
      <sheetName val="16"/>
      <sheetName val="17"/>
      <sheetName val="18"/>
      <sheetName val="19"/>
      <sheetName val="20"/>
      <sheetName val="21"/>
      <sheetName val="22"/>
      <sheetName val="23"/>
    </sheetNames>
    <sheetDataSet>
      <sheetData sheetId="0" refreshError="1"/>
      <sheetData sheetId="1" refreshError="1"/>
      <sheetData sheetId="2">
        <row r="34">
          <cell r="B34">
            <v>2241.1200542775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ck-up"/>
      <sheetName val="Top-Level Summary"/>
      <sheetName val="WMGS-601 601A JE formulas"/>
      <sheetName val="PT 601"/>
      <sheetName val="Balance Summary"/>
      <sheetName val="Bond Entries w approval"/>
      <sheetName val="Week of 05.08.09"/>
      <sheetName val="Week of 05.15.09"/>
      <sheetName val="Week of 05.22.09"/>
      <sheetName val="Week of 05.29.09"/>
      <sheetName val="WMGS-600 JE"/>
      <sheetName val="WMGS-600 May-09"/>
      <sheetName val="WMGS-629 JE"/>
      <sheetName val="WMGS-629  Misc Transactions"/>
      <sheetName val="Cash Inflow Forecast"/>
      <sheetName val="Concentration Accounts Entry"/>
      <sheetName val="Activity By Account"/>
      <sheetName val="Journal Entri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aily fcst catalog"/>
      <sheetName val="daily fcst 1st wk"/>
      <sheetName val="daily fcst 2nd wk"/>
      <sheetName val="APR00"/>
      <sheetName val="mtd bdgt"/>
      <sheetName val="detail"/>
      <sheetName val="daily fcst"/>
      <sheetName val="feb00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1">
          <cell r="A1">
            <v>36617</v>
          </cell>
        </row>
        <row r="2">
          <cell r="A2" t="str">
            <v>Daily Budget</v>
          </cell>
        </row>
        <row r="3">
          <cell r="B3">
            <v>1</v>
          </cell>
          <cell r="C3">
            <v>2</v>
          </cell>
          <cell r="D3">
            <v>3</v>
          </cell>
          <cell r="E3">
            <v>4</v>
          </cell>
          <cell r="F3">
            <v>5</v>
          </cell>
          <cell r="G3">
            <v>6</v>
          </cell>
          <cell r="H3">
            <v>7</v>
          </cell>
          <cell r="I3">
            <v>8</v>
          </cell>
          <cell r="J3">
            <v>9</v>
          </cell>
          <cell r="K3">
            <v>10</v>
          </cell>
          <cell r="L3">
            <v>11</v>
          </cell>
          <cell r="M3">
            <v>12</v>
          </cell>
          <cell r="N3">
            <v>13</v>
          </cell>
          <cell r="O3">
            <v>14</v>
          </cell>
          <cell r="P3">
            <v>15</v>
          </cell>
          <cell r="Q3">
            <v>16</v>
          </cell>
          <cell r="R3">
            <v>17</v>
          </cell>
          <cell r="S3">
            <v>18</v>
          </cell>
          <cell r="T3">
            <v>19</v>
          </cell>
        </row>
        <row r="4">
          <cell r="B4" t="str">
            <v>M</v>
          </cell>
          <cell r="C4" t="str">
            <v>T</v>
          </cell>
          <cell r="D4" t="str">
            <v>W</v>
          </cell>
          <cell r="E4" t="str">
            <v>TH</v>
          </cell>
          <cell r="F4" t="str">
            <v>F</v>
          </cell>
          <cell r="G4" t="str">
            <v>M</v>
          </cell>
          <cell r="H4" t="str">
            <v>T</v>
          </cell>
          <cell r="I4" t="str">
            <v>W</v>
          </cell>
          <cell r="J4" t="str">
            <v>TH</v>
          </cell>
          <cell r="K4" t="str">
            <v>F</v>
          </cell>
          <cell r="L4" t="str">
            <v>M</v>
          </cell>
          <cell r="M4" t="str">
            <v>T</v>
          </cell>
          <cell r="N4" t="str">
            <v>W</v>
          </cell>
          <cell r="O4" t="str">
            <v>TH</v>
          </cell>
          <cell r="P4" t="str">
            <v>F</v>
          </cell>
          <cell r="Q4" t="str">
            <v>M</v>
          </cell>
          <cell r="R4" t="str">
            <v>T</v>
          </cell>
          <cell r="S4" t="str">
            <v>W</v>
          </cell>
          <cell r="T4" t="str">
            <v>TH</v>
          </cell>
        </row>
        <row r="5">
          <cell r="B5">
            <v>36605</v>
          </cell>
          <cell r="C5">
            <v>36606</v>
          </cell>
          <cell r="D5">
            <v>36607</v>
          </cell>
          <cell r="E5">
            <v>36608</v>
          </cell>
          <cell r="F5">
            <v>36609</v>
          </cell>
          <cell r="G5">
            <v>36612</v>
          </cell>
          <cell r="H5">
            <v>36613</v>
          </cell>
          <cell r="I5">
            <v>36614</v>
          </cell>
          <cell r="J5">
            <v>36615</v>
          </cell>
          <cell r="K5">
            <v>36616</v>
          </cell>
          <cell r="L5">
            <v>36619</v>
          </cell>
          <cell r="M5">
            <v>36620</v>
          </cell>
          <cell r="N5">
            <v>36621</v>
          </cell>
          <cell r="O5">
            <v>36622</v>
          </cell>
          <cell r="P5">
            <v>36623</v>
          </cell>
          <cell r="Q5">
            <v>36626</v>
          </cell>
          <cell r="R5">
            <v>36627</v>
          </cell>
          <cell r="S5">
            <v>36628</v>
          </cell>
          <cell r="T5">
            <v>36629</v>
          </cell>
        </row>
        <row r="6">
          <cell r="A6" t="str">
            <v>Warner</v>
          </cell>
          <cell r="B6">
            <v>1435.9000799999999</v>
          </cell>
          <cell r="C6">
            <v>1443.3232600000001</v>
          </cell>
          <cell r="D6">
            <v>1606.5840799999999</v>
          </cell>
          <cell r="E6">
            <v>1330.2047800000003</v>
          </cell>
          <cell r="F6">
            <v>1268.1877999999999</v>
          </cell>
          <cell r="G6">
            <v>1461.02008</v>
          </cell>
          <cell r="H6">
            <v>1460.3232600000001</v>
          </cell>
          <cell r="I6">
            <v>1604.7040799999997</v>
          </cell>
          <cell r="J6">
            <v>1365.4847800000002</v>
          </cell>
          <cell r="K6">
            <v>1292.6677999999997</v>
          </cell>
          <cell r="L6">
            <v>1424.30008</v>
          </cell>
        </row>
        <row r="7">
          <cell r="A7" t="str">
            <v>Giant</v>
          </cell>
          <cell r="B7">
            <v>140.77624000000003</v>
          </cell>
          <cell r="C7">
            <v>175.66178000000002</v>
          </cell>
          <cell r="D7">
            <v>284.39823999999999</v>
          </cell>
          <cell r="E7">
            <v>173.36034000000001</v>
          </cell>
          <cell r="F7">
            <v>169.40339999999998</v>
          </cell>
          <cell r="G7">
            <v>258.29624000000001</v>
          </cell>
          <cell r="H7">
            <v>265.25178000000005</v>
          </cell>
          <cell r="I7">
            <v>312.70823999999999</v>
          </cell>
          <cell r="J7">
            <v>342.30034000000001</v>
          </cell>
          <cell r="K7">
            <v>292.04339999999996</v>
          </cell>
          <cell r="L7">
            <v>122.32624000000001</v>
          </cell>
        </row>
        <row r="8">
          <cell r="A8" t="str">
            <v>Maverick</v>
          </cell>
          <cell r="B8">
            <v>337.26</v>
          </cell>
          <cell r="C8">
            <v>337.09500000000003</v>
          </cell>
          <cell r="D8">
            <v>370.26</v>
          </cell>
          <cell r="E8">
            <v>310.03500000000003</v>
          </cell>
          <cell r="F8">
            <v>295.34999999999997</v>
          </cell>
          <cell r="G8">
            <v>337.26</v>
          </cell>
          <cell r="H8">
            <v>337.09500000000003</v>
          </cell>
          <cell r="I8">
            <v>370.26</v>
          </cell>
          <cell r="J8">
            <v>310.03500000000003</v>
          </cell>
          <cell r="K8">
            <v>295.34999999999997</v>
          </cell>
          <cell r="L8">
            <v>337.26</v>
          </cell>
        </row>
        <row r="9">
          <cell r="A9" t="str">
            <v xml:space="preserve">Qwest </v>
          </cell>
          <cell r="B9">
            <v>27.634879999999999</v>
          </cell>
          <cell r="C9">
            <v>27.621359999999999</v>
          </cell>
          <cell r="D9">
            <v>30.338879999999996</v>
          </cell>
          <cell r="E9">
            <v>25.40408</v>
          </cell>
          <cell r="F9">
            <v>24.200799999999997</v>
          </cell>
          <cell r="G9">
            <v>27.634879999999999</v>
          </cell>
          <cell r="H9">
            <v>27.621359999999999</v>
          </cell>
          <cell r="I9">
            <v>30.338879999999996</v>
          </cell>
          <cell r="J9">
            <v>25.40408</v>
          </cell>
          <cell r="K9">
            <v>24.200799999999997</v>
          </cell>
          <cell r="L9">
            <v>27.634879999999999</v>
          </cell>
        </row>
        <row r="10">
          <cell r="A10" t="str">
            <v xml:space="preserve">Ruffnation </v>
          </cell>
          <cell r="B10">
            <v>22.85192</v>
          </cell>
          <cell r="C10">
            <v>22.84074</v>
          </cell>
          <cell r="D10">
            <v>25.087919999999997</v>
          </cell>
          <cell r="E10">
            <v>21.00722</v>
          </cell>
          <cell r="F10">
            <v>20.0122</v>
          </cell>
          <cell r="G10">
            <v>22.85192</v>
          </cell>
          <cell r="H10">
            <v>22.84074</v>
          </cell>
          <cell r="I10">
            <v>25.087919999999997</v>
          </cell>
          <cell r="J10">
            <v>21.00722</v>
          </cell>
          <cell r="K10">
            <v>20.0122</v>
          </cell>
          <cell r="L10">
            <v>22.85192</v>
          </cell>
        </row>
        <row r="11">
          <cell r="A11" t="str">
            <v xml:space="preserve">   Sub-Total</v>
          </cell>
          <cell r="B11">
            <v>1964.4231200000002</v>
          </cell>
          <cell r="C11">
            <v>2006.5421400000002</v>
          </cell>
          <cell r="D11">
            <v>2316.6691199999996</v>
          </cell>
          <cell r="E11">
            <v>1860.0114200000003</v>
          </cell>
          <cell r="F11">
            <v>1777.1541999999997</v>
          </cell>
          <cell r="G11">
            <v>2107.0631200000003</v>
          </cell>
          <cell r="H11">
            <v>2113.1321400000002</v>
          </cell>
          <cell r="I11">
            <v>2343.0991199999994</v>
          </cell>
          <cell r="J11">
            <v>2064.2314200000005</v>
          </cell>
          <cell r="K11">
            <v>1924.2741999999996</v>
          </cell>
          <cell r="L11">
            <v>1934.3731200000002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</row>
        <row r="13">
          <cell r="A13" t="str">
            <v>Elektra Ent.</v>
          </cell>
          <cell r="B13">
            <v>833.70672000000002</v>
          </cell>
          <cell r="C13">
            <v>833.29884000000004</v>
          </cell>
          <cell r="D13">
            <v>915.28272000000004</v>
          </cell>
          <cell r="E13">
            <v>766.40652000000011</v>
          </cell>
          <cell r="F13">
            <v>730.10519999999997</v>
          </cell>
          <cell r="G13">
            <v>833.70672000000002</v>
          </cell>
          <cell r="H13">
            <v>833.29884000000004</v>
          </cell>
          <cell r="I13">
            <v>915.28272000000004</v>
          </cell>
          <cell r="J13">
            <v>766.40652000000011</v>
          </cell>
          <cell r="K13">
            <v>730.10519999999997</v>
          </cell>
          <cell r="L13">
            <v>833.70672000000002</v>
          </cell>
        </row>
        <row r="14"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</row>
        <row r="15">
          <cell r="A15" t="str">
            <v>Atlantic</v>
          </cell>
          <cell r="B15">
            <v>1327.578</v>
          </cell>
          <cell r="C15">
            <v>1326.9285</v>
          </cell>
          <cell r="D15">
            <v>1457.4779999999998</v>
          </cell>
          <cell r="E15">
            <v>1220.4105000000002</v>
          </cell>
          <cell r="F15">
            <v>1162.605</v>
          </cell>
          <cell r="G15">
            <v>1327.578</v>
          </cell>
          <cell r="H15">
            <v>1326.9285</v>
          </cell>
          <cell r="I15">
            <v>1457.4779999999998</v>
          </cell>
          <cell r="J15">
            <v>1220.4105000000002</v>
          </cell>
          <cell r="K15">
            <v>1162.605</v>
          </cell>
          <cell r="L15">
            <v>1327.578</v>
          </cell>
        </row>
        <row r="16">
          <cell r="A16" t="str">
            <v>Curb</v>
          </cell>
          <cell r="B16">
            <v>82.087040000000002</v>
          </cell>
          <cell r="C16">
            <v>82.046880000000002</v>
          </cell>
          <cell r="D16">
            <v>90.119039999999998</v>
          </cell>
          <cell r="E16">
            <v>75.460640000000012</v>
          </cell>
          <cell r="F16">
            <v>71.886399999999995</v>
          </cell>
          <cell r="G16">
            <v>82.087040000000002</v>
          </cell>
          <cell r="H16">
            <v>82.046880000000002</v>
          </cell>
          <cell r="I16">
            <v>90.119039999999998</v>
          </cell>
          <cell r="J16">
            <v>75.460640000000012</v>
          </cell>
          <cell r="K16">
            <v>71.886399999999995</v>
          </cell>
          <cell r="L16">
            <v>82.087040000000002</v>
          </cell>
        </row>
        <row r="17">
          <cell r="A17" t="str">
            <v xml:space="preserve">   Sub-Total</v>
          </cell>
          <cell r="B17">
            <v>1409.6650399999999</v>
          </cell>
          <cell r="C17">
            <v>1408.9753800000001</v>
          </cell>
          <cell r="D17">
            <v>1547.5970399999999</v>
          </cell>
          <cell r="E17">
            <v>1295.8711400000002</v>
          </cell>
          <cell r="F17">
            <v>1234.4914000000001</v>
          </cell>
          <cell r="G17">
            <v>1409.6650399999999</v>
          </cell>
          <cell r="H17">
            <v>1408.9753800000001</v>
          </cell>
          <cell r="I17">
            <v>1547.5970399999999</v>
          </cell>
          <cell r="J17">
            <v>1295.8711400000002</v>
          </cell>
          <cell r="K17">
            <v>1234.4914000000001</v>
          </cell>
          <cell r="L17">
            <v>1409.6650399999999</v>
          </cell>
        </row>
        <row r="18">
          <cell r="B18">
            <v>0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</row>
        <row r="19">
          <cell r="A19" t="str">
            <v>Rhino</v>
          </cell>
          <cell r="B19">
            <v>527.14760000000001</v>
          </cell>
          <cell r="C19">
            <v>526.88970000000006</v>
          </cell>
          <cell r="D19">
            <v>578.72759999999994</v>
          </cell>
          <cell r="E19">
            <v>484.59410000000003</v>
          </cell>
          <cell r="F19">
            <v>461.64099999999996</v>
          </cell>
          <cell r="G19">
            <v>527.14760000000001</v>
          </cell>
          <cell r="H19">
            <v>526.88970000000006</v>
          </cell>
          <cell r="I19">
            <v>578.72759999999994</v>
          </cell>
          <cell r="J19">
            <v>484.59410000000003</v>
          </cell>
          <cell r="K19">
            <v>461.64099999999996</v>
          </cell>
          <cell r="L19">
            <v>527.14760000000001</v>
          </cell>
        </row>
        <row r="20">
          <cell r="A20" t="str">
            <v>Scotti Bros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</row>
        <row r="21">
          <cell r="A21" t="str">
            <v>Latina</v>
          </cell>
          <cell r="B21">
            <v>87.15616</v>
          </cell>
          <cell r="C21">
            <v>87.113519999999994</v>
          </cell>
          <cell r="D21">
            <v>95.684159999999991</v>
          </cell>
          <cell r="E21">
            <v>80.120559999999998</v>
          </cell>
          <cell r="F21">
            <v>76.325599999999994</v>
          </cell>
          <cell r="G21">
            <v>87.15616</v>
          </cell>
          <cell r="H21">
            <v>87.113519999999994</v>
          </cell>
          <cell r="I21">
            <v>95.684159999999991</v>
          </cell>
          <cell r="J21">
            <v>80.120559999999998</v>
          </cell>
          <cell r="K21">
            <v>76.325599999999994</v>
          </cell>
          <cell r="L21">
            <v>87.15616</v>
          </cell>
        </row>
        <row r="22">
          <cell r="A22" t="str">
            <v>Sire</v>
          </cell>
          <cell r="B22">
            <v>140.54544000000001</v>
          </cell>
          <cell r="C22">
            <v>140.47668000000002</v>
          </cell>
          <cell r="D22">
            <v>154.29743999999999</v>
          </cell>
          <cell r="E22">
            <v>129.20004</v>
          </cell>
          <cell r="F22">
            <v>123.0804</v>
          </cell>
          <cell r="G22">
            <v>140.54544000000001</v>
          </cell>
          <cell r="H22">
            <v>140.47668000000002</v>
          </cell>
          <cell r="I22">
            <v>154.29743999999999</v>
          </cell>
          <cell r="J22">
            <v>129.20004</v>
          </cell>
          <cell r="K22">
            <v>123.0804</v>
          </cell>
          <cell r="L22">
            <v>140.54544000000001</v>
          </cell>
        </row>
        <row r="23">
          <cell r="A23" t="str">
            <v>WSP</v>
          </cell>
          <cell r="B23">
            <v>2.00312</v>
          </cell>
          <cell r="C23">
            <v>2.0021400000000003</v>
          </cell>
          <cell r="D23">
            <v>2.1991200000000002</v>
          </cell>
          <cell r="E23">
            <v>1.8414200000000003</v>
          </cell>
          <cell r="F23">
            <v>1.7542</v>
          </cell>
          <cell r="G23">
            <v>2.00312</v>
          </cell>
          <cell r="H23">
            <v>2.0021400000000003</v>
          </cell>
          <cell r="I23">
            <v>2.1991200000000002</v>
          </cell>
          <cell r="J23">
            <v>1.8414200000000003</v>
          </cell>
          <cell r="K23">
            <v>1.7542</v>
          </cell>
          <cell r="L23">
            <v>2.00312</v>
          </cell>
        </row>
        <row r="24">
          <cell r="A24" t="str">
            <v xml:space="preserve">Palm Pictures </v>
          </cell>
          <cell r="B24">
            <v>0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</row>
        <row r="25">
          <cell r="A25" t="str">
            <v>Christian</v>
          </cell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</row>
        <row r="26">
          <cell r="A26" t="str">
            <v>Lightyear</v>
          </cell>
          <cell r="B26">
            <v>12.263999999999999</v>
          </cell>
          <cell r="C26">
            <v>12.258000000000001</v>
          </cell>
          <cell r="D26">
            <v>13.463999999999999</v>
          </cell>
          <cell r="E26">
            <v>11.274000000000001</v>
          </cell>
          <cell r="F26">
            <v>10.74</v>
          </cell>
          <cell r="G26">
            <v>12.263999999999999</v>
          </cell>
          <cell r="H26">
            <v>12.258000000000001</v>
          </cell>
          <cell r="I26">
            <v>13.463999999999999</v>
          </cell>
          <cell r="J26">
            <v>11.274000000000001</v>
          </cell>
          <cell r="K26">
            <v>10.74</v>
          </cell>
          <cell r="L26">
            <v>12.263999999999999</v>
          </cell>
        </row>
        <row r="27">
          <cell r="A27" t="str">
            <v xml:space="preserve">   Sub-Total</v>
          </cell>
          <cell r="B27">
            <v>769.11631999999997</v>
          </cell>
          <cell r="C27">
            <v>768.74004000000014</v>
          </cell>
          <cell r="D27">
            <v>844.37231999999995</v>
          </cell>
          <cell r="E27">
            <v>707.03012000000001</v>
          </cell>
          <cell r="F27">
            <v>673.5412</v>
          </cell>
          <cell r="G27">
            <v>769.11631999999997</v>
          </cell>
          <cell r="H27">
            <v>768.74004000000014</v>
          </cell>
          <cell r="I27">
            <v>844.37231999999995</v>
          </cell>
          <cell r="J27">
            <v>707.03012000000001</v>
          </cell>
          <cell r="K27">
            <v>673.5412</v>
          </cell>
          <cell r="L27">
            <v>769.11631999999997</v>
          </cell>
        </row>
        <row r="28">
          <cell r="B28">
            <v>0</v>
          </cell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</row>
        <row r="29">
          <cell r="A29" t="str">
            <v>Other</v>
          </cell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</row>
        <row r="30">
          <cell r="B30">
            <v>0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</row>
        <row r="31">
          <cell r="A31" t="str">
            <v>Music Total</v>
          </cell>
          <cell r="B31">
            <v>4976.9111999999996</v>
          </cell>
          <cell r="C31">
            <v>5017.5564000000013</v>
          </cell>
          <cell r="D31">
            <v>5623.9211999999989</v>
          </cell>
          <cell r="E31">
            <v>4629.3192000000008</v>
          </cell>
          <cell r="F31">
            <v>4415.2919999999995</v>
          </cell>
          <cell r="G31">
            <v>5119.5512000000008</v>
          </cell>
          <cell r="H31">
            <v>5124.1463999999996</v>
          </cell>
          <cell r="I31">
            <v>5650.3511999999992</v>
          </cell>
          <cell r="J31">
            <v>4833.5392000000011</v>
          </cell>
          <cell r="K31">
            <v>4562.4119999999994</v>
          </cell>
          <cell r="L31">
            <v>4946.8612000000003</v>
          </cell>
        </row>
      </sheetData>
      <sheetData sheetId="5" refreshError="1"/>
      <sheetData sheetId="6" refreshError="1"/>
      <sheetData sheetId="7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2011 APG"/>
      <sheetName val="ADVANCES"/>
      <sheetName val="PAYABLES"/>
      <sheetName val="REVENUE DETAIL"/>
      <sheetName val="royalty subledger"/>
      <sheetName val="JE - APG"/>
      <sheetName val="Ledger"/>
    </sheetNames>
    <sheetDataSet>
      <sheetData sheetId="0"/>
      <sheetData sheetId="1"/>
      <sheetData sheetId="2"/>
      <sheetData sheetId="3"/>
      <sheetData sheetId="4"/>
      <sheetData sheetId="5"/>
      <sheetData sheetId="6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BBUD95"/>
    </sheetNames>
    <sheetDataSet>
      <sheetData sheetId="0" refreshError="1">
        <row r="9">
          <cell r="A9" t="str">
            <v>Rec.</v>
          </cell>
          <cell r="B9" t="str">
            <v>DIAD Name</v>
          </cell>
          <cell r="C9" t="str">
            <v>Pub Month</v>
          </cell>
          <cell r="D9" t="str">
            <v>Local Rev</v>
          </cell>
          <cell r="E9" t="str">
            <v>NYPS Rev</v>
          </cell>
          <cell r="F9" t="str">
            <v>Prepay Discnt</v>
          </cell>
          <cell r="G9" t="str">
            <v>NYPS Comm</v>
          </cell>
          <cell r="H9" t="str">
            <v>Dr Sales</v>
          </cell>
          <cell r="I9" t="str">
            <v>Dr Prod</v>
          </cell>
          <cell r="J9" t="str">
            <v>License</v>
          </cell>
          <cell r="K9" t="str">
            <v>Printing</v>
          </cell>
          <cell r="L9" t="str">
            <v>Dr Dist</v>
          </cell>
          <cell r="M9" t="str">
            <v>Sp Sales</v>
          </cell>
          <cell r="N9" t="str">
            <v>Sp Prod</v>
          </cell>
          <cell r="O9" t="str">
            <v>Sp Dist</v>
          </cell>
          <cell r="P9" t="str">
            <v>Bad Debt %</v>
          </cell>
          <cell r="Q9" t="str">
            <v>Bad Debt $</v>
          </cell>
          <cell r="R9" t="str">
            <v>Claims %</v>
          </cell>
          <cell r="S9" t="str">
            <v>Claims $</v>
          </cell>
          <cell r="T9" t="str">
            <v>Adv Pay %</v>
          </cell>
          <cell r="U9" t="str">
            <v>Adv Pay $</v>
          </cell>
          <cell r="V9" t="str">
            <v>Gross Rev</v>
          </cell>
          <cell r="W9" t="str">
            <v>Red Adjs</v>
          </cell>
          <cell r="X9" t="str">
            <v>Net Rev</v>
          </cell>
          <cell r="Y9" t="str">
            <v>Total Dr Cost</v>
          </cell>
          <cell r="Z9" t="str">
            <v>Allow Doubtful</v>
          </cell>
          <cell r="AA9" t="str">
            <v>Contrib Margin $</v>
          </cell>
          <cell r="AB9" t="str">
            <v>CM%</v>
          </cell>
          <cell r="AC9" t="str">
            <v>Total Sp Cost</v>
          </cell>
          <cell r="AD9" t="str">
            <v xml:space="preserve">Net Margin $ </v>
          </cell>
          <cell r="AE9" t="str">
            <v>NM %</v>
          </cell>
          <cell r="AF9" t="str">
            <v>Print per Dir</v>
          </cell>
          <cell r="AG9" t="str">
            <v>Dist per Dir</v>
          </cell>
          <cell r="AH9" t="str">
            <v>Rev per Dir</v>
          </cell>
          <cell r="AI9" t="str">
            <v>Issue Month</v>
          </cell>
          <cell r="AJ9" t="str">
            <v>Book Num</v>
          </cell>
          <cell r="AK9" t="str">
            <v>Acctg Num</v>
          </cell>
          <cell r="AL9" t="str">
            <v>District Num</v>
          </cell>
          <cell r="AM9" t="str">
            <v>State</v>
          </cell>
          <cell r="AN9" t="str">
            <v>Yr First Pub</v>
          </cell>
          <cell r="AO9" t="str">
            <v>Num Copies</v>
          </cell>
          <cell r="AP9" t="str">
            <v>Bill Month</v>
          </cell>
          <cell r="AQ9" t="str">
            <v>Community</v>
          </cell>
          <cell r="AR9" t="str">
            <v>Type</v>
          </cell>
        </row>
        <row r="10">
          <cell r="A10">
            <v>1</v>
          </cell>
          <cell r="B10" t="str">
            <v>SNRA94</v>
          </cell>
          <cell r="C10">
            <v>34455</v>
          </cell>
          <cell r="D10">
            <v>280000</v>
          </cell>
          <cell r="E10">
            <v>10636.64</v>
          </cell>
          <cell r="F10">
            <v>10200</v>
          </cell>
          <cell r="G10">
            <v>2700</v>
          </cell>
          <cell r="H10">
            <v>65595</v>
          </cell>
          <cell r="I10">
            <v>5640</v>
          </cell>
          <cell r="J10">
            <v>8220</v>
          </cell>
          <cell r="K10">
            <v>25450</v>
          </cell>
          <cell r="L10">
            <v>13873.59</v>
          </cell>
          <cell r="P10">
            <v>4.9000000000000002E-2</v>
          </cell>
          <cell r="Q10">
            <v>13720</v>
          </cell>
          <cell r="R10">
            <v>1.0999999999999999E-2</v>
          </cell>
          <cell r="S10">
            <v>3080</v>
          </cell>
          <cell r="T10">
            <v>0.40665171270806594</v>
          </cell>
          <cell r="U10">
            <v>113862.47955825846</v>
          </cell>
          <cell r="V10">
            <v>290636.64</v>
          </cell>
          <cell r="W10">
            <v>12900</v>
          </cell>
          <cell r="X10">
            <v>277736.64</v>
          </cell>
          <cell r="Y10">
            <v>118778.59</v>
          </cell>
          <cell r="Z10">
            <v>16800</v>
          </cell>
          <cell r="AA10">
            <v>142158.05000000002</v>
          </cell>
          <cell r="AB10">
            <v>0.51184478216485951</v>
          </cell>
          <cell r="AC10">
            <v>0</v>
          </cell>
          <cell r="AD10">
            <v>142158.05000000002</v>
          </cell>
          <cell r="AE10">
            <v>0.51184478216485951</v>
          </cell>
          <cell r="AF10">
            <v>0.87758620689655176</v>
          </cell>
          <cell r="AG10">
            <v>0.47839965517241378</v>
          </cell>
          <cell r="AH10">
            <v>9.5771255172413792</v>
          </cell>
          <cell r="AI10">
            <v>34090</v>
          </cell>
          <cell r="AJ10">
            <v>7281</v>
          </cell>
          <cell r="AK10">
            <v>72813</v>
          </cell>
          <cell r="AL10">
            <v>6500000</v>
          </cell>
          <cell r="AM10" t="str">
            <v>CA</v>
          </cell>
          <cell r="AN10">
            <v>29221</v>
          </cell>
          <cell r="AO10">
            <v>29000</v>
          </cell>
          <cell r="AP10">
            <v>34486</v>
          </cell>
          <cell r="AQ10" t="str">
            <v>Sonora</v>
          </cell>
          <cell r="AR10" t="str">
            <v>Budget</v>
          </cell>
        </row>
        <row r="11">
          <cell r="A11">
            <v>2</v>
          </cell>
          <cell r="B11" t="str">
            <v>CAPD94</v>
          </cell>
          <cell r="C11">
            <v>34455</v>
          </cell>
          <cell r="D11">
            <v>3685000</v>
          </cell>
          <cell r="E11">
            <v>175399.84</v>
          </cell>
          <cell r="F11">
            <v>94700</v>
          </cell>
          <cell r="G11">
            <v>43800</v>
          </cell>
          <cell r="H11">
            <v>595423</v>
          </cell>
          <cell r="I11">
            <v>41950</v>
          </cell>
          <cell r="J11">
            <v>68330</v>
          </cell>
          <cell r="K11">
            <v>961560</v>
          </cell>
          <cell r="L11">
            <v>141274.96</v>
          </cell>
          <cell r="P11">
            <v>0.112</v>
          </cell>
          <cell r="Q11">
            <v>412720</v>
          </cell>
          <cell r="R11">
            <v>3.9E-2</v>
          </cell>
          <cell r="S11">
            <v>143720</v>
          </cell>
          <cell r="T11">
            <v>0.2854867551638503</v>
          </cell>
          <cell r="U11">
            <v>1052018.6927787883</v>
          </cell>
          <cell r="V11">
            <v>3860399.84</v>
          </cell>
          <cell r="W11">
            <v>138500</v>
          </cell>
          <cell r="X11">
            <v>3721899.84</v>
          </cell>
          <cell r="Y11">
            <v>1808537.96</v>
          </cell>
          <cell r="Z11">
            <v>556440</v>
          </cell>
          <cell r="AA11">
            <v>1356921.88</v>
          </cell>
          <cell r="AB11">
            <v>0.36457775285000682</v>
          </cell>
          <cell r="AC11">
            <v>0</v>
          </cell>
          <cell r="AD11">
            <v>1356921.88</v>
          </cell>
          <cell r="AE11">
            <v>0.36457775285000682</v>
          </cell>
          <cell r="AF11">
            <v>2.4878654592496767</v>
          </cell>
          <cell r="AG11">
            <v>0.36552382923673993</v>
          </cell>
          <cell r="AH11">
            <v>9.629753790426907</v>
          </cell>
          <cell r="AI11">
            <v>34090</v>
          </cell>
          <cell r="AJ11">
            <v>49557</v>
          </cell>
          <cell r="AK11">
            <v>495573</v>
          </cell>
          <cell r="AL11">
            <v>1200000</v>
          </cell>
          <cell r="AM11" t="str">
            <v>NY</v>
          </cell>
          <cell r="AN11">
            <v>32509</v>
          </cell>
          <cell r="AO11">
            <v>386500</v>
          </cell>
          <cell r="AP11">
            <v>34486</v>
          </cell>
          <cell r="AQ11" t="str">
            <v>Capital District</v>
          </cell>
          <cell r="AR11" t="str">
            <v>Budget</v>
          </cell>
        </row>
        <row r="12">
          <cell r="A12">
            <v>3</v>
          </cell>
          <cell r="B12" t="str">
            <v>HEBT94</v>
          </cell>
          <cell r="C12">
            <v>34455</v>
          </cell>
          <cell r="D12">
            <v>1915000</v>
          </cell>
          <cell r="E12">
            <v>125446.72</v>
          </cell>
          <cell r="F12">
            <v>46500</v>
          </cell>
          <cell r="G12">
            <v>31400</v>
          </cell>
          <cell r="H12">
            <v>310551</v>
          </cell>
          <cell r="I12">
            <v>21100</v>
          </cell>
          <cell r="J12">
            <v>59040</v>
          </cell>
          <cell r="K12">
            <v>365730</v>
          </cell>
          <cell r="L12">
            <v>67996.66</v>
          </cell>
          <cell r="P12">
            <v>0.12</v>
          </cell>
          <cell r="Q12">
            <v>229800</v>
          </cell>
          <cell r="R12">
            <v>2.7E-2</v>
          </cell>
          <cell r="S12">
            <v>51710</v>
          </cell>
          <cell r="T12">
            <v>0.27</v>
          </cell>
          <cell r="U12">
            <v>517050</v>
          </cell>
          <cell r="V12">
            <v>2040446.72</v>
          </cell>
          <cell r="W12">
            <v>77900</v>
          </cell>
          <cell r="X12">
            <v>1962546.72</v>
          </cell>
          <cell r="Y12">
            <v>824417.66</v>
          </cell>
          <cell r="Z12">
            <v>281510</v>
          </cell>
          <cell r="AA12">
            <v>856619.06</v>
          </cell>
          <cell r="AB12">
            <v>0.43648339745002357</v>
          </cell>
          <cell r="AC12">
            <v>0</v>
          </cell>
          <cell r="AD12">
            <v>856619.06</v>
          </cell>
          <cell r="AE12">
            <v>0.43648339745002357</v>
          </cell>
          <cell r="AF12">
            <v>1.9985245901639344</v>
          </cell>
          <cell r="AG12">
            <v>0.37156644808743172</v>
          </cell>
          <cell r="AH12">
            <v>10.724299016393443</v>
          </cell>
          <cell r="AI12">
            <v>34090</v>
          </cell>
          <cell r="AJ12">
            <v>71157</v>
          </cell>
          <cell r="AK12">
            <v>711573</v>
          </cell>
          <cell r="AL12">
            <v>7000000</v>
          </cell>
          <cell r="AM12" t="str">
            <v>TX</v>
          </cell>
          <cell r="AN12">
            <v>23012</v>
          </cell>
          <cell r="AO12">
            <v>183000</v>
          </cell>
          <cell r="AP12">
            <v>34486</v>
          </cell>
          <cell r="AQ12" t="str">
            <v>Hurst</v>
          </cell>
          <cell r="AR12" t="str">
            <v>Budget</v>
          </cell>
        </row>
        <row r="13">
          <cell r="A13">
            <v>4</v>
          </cell>
          <cell r="B13" t="str">
            <v>TYLR94</v>
          </cell>
          <cell r="C13">
            <v>34455</v>
          </cell>
          <cell r="D13">
            <v>1533000</v>
          </cell>
          <cell r="E13">
            <v>57625.120000000003</v>
          </cell>
          <cell r="F13">
            <v>38600</v>
          </cell>
          <cell r="G13">
            <v>14400</v>
          </cell>
          <cell r="H13">
            <v>253699</v>
          </cell>
          <cell r="I13">
            <v>11550</v>
          </cell>
          <cell r="J13">
            <v>43660</v>
          </cell>
          <cell r="K13">
            <v>191630</v>
          </cell>
          <cell r="L13">
            <v>50878.49</v>
          </cell>
          <cell r="P13">
            <v>6.5000000000000002E-2</v>
          </cell>
          <cell r="Q13">
            <v>99650</v>
          </cell>
          <cell r="R13">
            <v>8.9999999999999993E-3</v>
          </cell>
          <cell r="S13">
            <v>13800</v>
          </cell>
          <cell r="T13">
            <v>0.28000000000000003</v>
          </cell>
          <cell r="U13">
            <v>429240</v>
          </cell>
          <cell r="V13">
            <v>1590625.12</v>
          </cell>
          <cell r="W13">
            <v>53000</v>
          </cell>
          <cell r="X13">
            <v>1537625.12</v>
          </cell>
          <cell r="Y13">
            <v>551417.49</v>
          </cell>
          <cell r="Z13">
            <v>113450</v>
          </cell>
          <cell r="AA13">
            <v>872757.63000000012</v>
          </cell>
          <cell r="AB13">
            <v>0.56760104829712987</v>
          </cell>
          <cell r="AC13">
            <v>0</v>
          </cell>
          <cell r="AD13">
            <v>872757.63000000012</v>
          </cell>
          <cell r="AE13">
            <v>0.56760104829712987</v>
          </cell>
          <cell r="AF13">
            <v>1.5088976377952756</v>
          </cell>
          <cell r="AG13">
            <v>0.40061803149606295</v>
          </cell>
          <cell r="AH13">
            <v>12.10728440944882</v>
          </cell>
          <cell r="AI13">
            <v>34090</v>
          </cell>
          <cell r="AJ13">
            <v>73345</v>
          </cell>
          <cell r="AK13">
            <v>733453</v>
          </cell>
          <cell r="AL13">
            <v>7000000</v>
          </cell>
          <cell r="AM13" t="str">
            <v>TX</v>
          </cell>
          <cell r="AN13">
            <v>29221</v>
          </cell>
          <cell r="AO13">
            <v>127000</v>
          </cell>
          <cell r="AP13">
            <v>34486</v>
          </cell>
          <cell r="AQ13" t="str">
            <v>Tyler</v>
          </cell>
          <cell r="AR13" t="str">
            <v>Budget</v>
          </cell>
        </row>
        <row r="14">
          <cell r="B14" t="str">
            <v>ADJB94</v>
          </cell>
          <cell r="C14">
            <v>34455</v>
          </cell>
          <cell r="F14">
            <v>0</v>
          </cell>
          <cell r="G14">
            <v>0</v>
          </cell>
          <cell r="S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  <cell r="AB14" t="e">
            <v>#DIV/0!</v>
          </cell>
          <cell r="AC14">
            <v>0</v>
          </cell>
          <cell r="AD14">
            <v>0</v>
          </cell>
          <cell r="AE14" t="e">
            <v>#DIV/0!</v>
          </cell>
          <cell r="AF14" t="e">
            <v>#DIV/0!</v>
          </cell>
          <cell r="AG14" t="e">
            <v>#DIV/0!</v>
          </cell>
          <cell r="AH14">
            <v>0</v>
          </cell>
          <cell r="AI14">
            <v>34090</v>
          </cell>
          <cell r="AJ14">
            <v>999999</v>
          </cell>
          <cell r="AK14">
            <v>9999999</v>
          </cell>
          <cell r="AL14">
            <v>9999999</v>
          </cell>
          <cell r="AM14" t="str">
            <v>XX</v>
          </cell>
          <cell r="AN14">
            <v>0</v>
          </cell>
          <cell r="AQ14" t="str">
            <v>Adjust Div</v>
          </cell>
          <cell r="AR14" t="str">
            <v>Budget</v>
          </cell>
        </row>
        <row r="15">
          <cell r="A15">
            <v>5</v>
          </cell>
          <cell r="B15" t="str">
            <v>RDGE94</v>
          </cell>
          <cell r="C15">
            <v>34486</v>
          </cell>
          <cell r="D15">
            <v>203587</v>
          </cell>
          <cell r="E15">
            <v>5502.56</v>
          </cell>
          <cell r="F15">
            <v>7500</v>
          </cell>
          <cell r="G15">
            <v>1400</v>
          </cell>
          <cell r="H15">
            <v>73686</v>
          </cell>
          <cell r="I15">
            <v>11270</v>
          </cell>
          <cell r="J15">
            <v>5980</v>
          </cell>
          <cell r="K15">
            <v>23820</v>
          </cell>
          <cell r="L15">
            <v>9776.57</v>
          </cell>
          <cell r="P15">
            <v>7.0999999999999994E-2</v>
          </cell>
          <cell r="Q15">
            <v>14450</v>
          </cell>
          <cell r="R15">
            <v>3.4000000000000002E-2</v>
          </cell>
          <cell r="S15">
            <v>6920</v>
          </cell>
          <cell r="T15">
            <v>0.4096046006770418</v>
          </cell>
          <cell r="U15">
            <v>83390.171838036913</v>
          </cell>
          <cell r="V15">
            <v>209089.56</v>
          </cell>
          <cell r="W15">
            <v>8900</v>
          </cell>
          <cell r="X15">
            <v>200189.56</v>
          </cell>
          <cell r="Y15">
            <v>124532.57</v>
          </cell>
          <cell r="Z15">
            <v>21370</v>
          </cell>
          <cell r="AA15">
            <v>54286.989999999991</v>
          </cell>
          <cell r="AB15">
            <v>0.27117792756025833</v>
          </cell>
          <cell r="AC15">
            <v>0</v>
          </cell>
          <cell r="AD15">
            <v>54286.989999999991</v>
          </cell>
          <cell r="AE15">
            <v>0.27117792756025833</v>
          </cell>
          <cell r="AF15">
            <v>1.0827272727272728</v>
          </cell>
          <cell r="AG15">
            <v>0.44438954545454545</v>
          </cell>
          <cell r="AH15">
            <v>9.0995254545454536</v>
          </cell>
          <cell r="AI15">
            <v>34121</v>
          </cell>
          <cell r="AJ15">
            <v>9173</v>
          </cell>
          <cell r="AK15">
            <v>91732</v>
          </cell>
          <cell r="AL15">
            <v>1100000</v>
          </cell>
          <cell r="AM15" t="str">
            <v>CT</v>
          </cell>
          <cell r="AN15">
            <v>28460</v>
          </cell>
          <cell r="AO15">
            <v>22000</v>
          </cell>
          <cell r="AP15">
            <v>34516</v>
          </cell>
          <cell r="AQ15" t="str">
            <v>Ridgefield</v>
          </cell>
          <cell r="AR15" t="str">
            <v>Budget</v>
          </cell>
        </row>
        <row r="16">
          <cell r="A16">
            <v>6</v>
          </cell>
          <cell r="B16" t="str">
            <v>LVSW94</v>
          </cell>
          <cell r="C16">
            <v>34486</v>
          </cell>
          <cell r="D16">
            <v>428182</v>
          </cell>
          <cell r="E16">
            <v>40352.480000000003</v>
          </cell>
          <cell r="F16">
            <v>14700</v>
          </cell>
          <cell r="G16">
            <v>10100</v>
          </cell>
          <cell r="H16">
            <v>83177</v>
          </cell>
          <cell r="I16">
            <v>12300</v>
          </cell>
          <cell r="J16">
            <v>3290</v>
          </cell>
          <cell r="K16">
            <v>69970</v>
          </cell>
          <cell r="L16">
            <v>16647.87</v>
          </cell>
          <cell r="P16">
            <v>9.2999999999999999E-2</v>
          </cell>
          <cell r="Q16">
            <v>39820</v>
          </cell>
          <cell r="R16">
            <v>1.2E-2</v>
          </cell>
          <cell r="S16">
            <v>5140</v>
          </cell>
          <cell r="T16">
            <v>0.38100000000000001</v>
          </cell>
          <cell r="U16">
            <v>163137.342</v>
          </cell>
          <cell r="V16">
            <v>468534.48</v>
          </cell>
          <cell r="W16">
            <v>24800</v>
          </cell>
          <cell r="X16">
            <v>443734.48</v>
          </cell>
          <cell r="Y16">
            <v>185384.87</v>
          </cell>
          <cell r="Z16">
            <v>44960</v>
          </cell>
          <cell r="AA16">
            <v>213389.61</v>
          </cell>
          <cell r="AB16">
            <v>0.48089481349296992</v>
          </cell>
          <cell r="AC16">
            <v>0</v>
          </cell>
          <cell r="AD16">
            <v>213389.61</v>
          </cell>
          <cell r="AE16">
            <v>0.48089481349296992</v>
          </cell>
          <cell r="AF16">
            <v>1.2494642857142857</v>
          </cell>
          <cell r="AG16">
            <v>0.29728339285714284</v>
          </cell>
          <cell r="AH16">
            <v>7.9238299999999997</v>
          </cell>
          <cell r="AI16">
            <v>34090</v>
          </cell>
          <cell r="AJ16">
            <v>29555</v>
          </cell>
          <cell r="AK16">
            <v>295553</v>
          </cell>
          <cell r="AL16">
            <v>4000000</v>
          </cell>
          <cell r="AM16" t="str">
            <v>KY</v>
          </cell>
          <cell r="AN16">
            <v>27760</v>
          </cell>
          <cell r="AO16">
            <v>56000</v>
          </cell>
          <cell r="AP16">
            <v>34516</v>
          </cell>
          <cell r="AQ16" t="str">
            <v>Louisville,SW</v>
          </cell>
          <cell r="AR16" t="str">
            <v>Budget</v>
          </cell>
        </row>
        <row r="17">
          <cell r="A17">
            <v>7</v>
          </cell>
          <cell r="B17" t="str">
            <v>HARR94</v>
          </cell>
          <cell r="C17">
            <v>34486</v>
          </cell>
          <cell r="D17">
            <v>476400</v>
          </cell>
          <cell r="E17">
            <v>12313.28</v>
          </cell>
          <cell r="F17">
            <v>20500</v>
          </cell>
          <cell r="G17">
            <v>3100</v>
          </cell>
          <cell r="H17">
            <v>79576</v>
          </cell>
          <cell r="I17">
            <v>14720</v>
          </cell>
          <cell r="J17">
            <v>2810</v>
          </cell>
          <cell r="K17">
            <v>26940</v>
          </cell>
          <cell r="L17">
            <v>6930.57</v>
          </cell>
          <cell r="P17">
            <v>6.3E-2</v>
          </cell>
          <cell r="Q17">
            <v>30010</v>
          </cell>
          <cell r="R17">
            <v>1.7000000000000001E-2</v>
          </cell>
          <cell r="S17">
            <v>8100</v>
          </cell>
          <cell r="T17">
            <v>0.47733873909650487</v>
          </cell>
          <cell r="U17">
            <v>227404.17530557493</v>
          </cell>
          <cell r="V17">
            <v>488713.28</v>
          </cell>
          <cell r="W17">
            <v>23600</v>
          </cell>
          <cell r="X17">
            <v>465113.28</v>
          </cell>
          <cell r="Y17">
            <v>130976.57</v>
          </cell>
          <cell r="Z17">
            <v>38110</v>
          </cell>
          <cell r="AA17">
            <v>296026.71000000002</v>
          </cell>
          <cell r="AB17">
            <v>0.63646153040394804</v>
          </cell>
          <cell r="AC17">
            <v>0</v>
          </cell>
          <cell r="AD17">
            <v>296026.71000000002</v>
          </cell>
          <cell r="AE17">
            <v>0.63646153040394804</v>
          </cell>
          <cell r="AF17">
            <v>1.5847058823529412</v>
          </cell>
          <cell r="AG17">
            <v>0.40768058823529413</v>
          </cell>
          <cell r="AH17">
            <v>27.359604705882354</v>
          </cell>
          <cell r="AI17">
            <v>34090</v>
          </cell>
          <cell r="AJ17">
            <v>50549</v>
          </cell>
          <cell r="AK17">
            <v>505493</v>
          </cell>
          <cell r="AL17">
            <v>1100000</v>
          </cell>
          <cell r="AM17" t="str">
            <v>NY</v>
          </cell>
          <cell r="AN17">
            <v>18629</v>
          </cell>
          <cell r="AO17">
            <v>17000</v>
          </cell>
          <cell r="AP17">
            <v>34516</v>
          </cell>
          <cell r="AQ17" t="str">
            <v>Harrison</v>
          </cell>
          <cell r="AR17" t="str">
            <v>Budget</v>
          </cell>
        </row>
        <row r="18">
          <cell r="A18">
            <v>8</v>
          </cell>
          <cell r="B18" t="str">
            <v>OSSG94</v>
          </cell>
          <cell r="C18">
            <v>34486</v>
          </cell>
          <cell r="D18">
            <v>452600</v>
          </cell>
          <cell r="E18">
            <v>12351.36</v>
          </cell>
          <cell r="F18">
            <v>18400</v>
          </cell>
          <cell r="G18">
            <v>3100</v>
          </cell>
          <cell r="H18">
            <v>78304</v>
          </cell>
          <cell r="I18">
            <v>9480</v>
          </cell>
          <cell r="J18">
            <v>2200</v>
          </cell>
          <cell r="K18">
            <v>24520</v>
          </cell>
          <cell r="L18">
            <v>7848.05</v>
          </cell>
          <cell r="P18">
            <v>6.6000000000000003E-2</v>
          </cell>
          <cell r="Q18">
            <v>29870</v>
          </cell>
          <cell r="R18">
            <v>1.2999999999999999E-2</v>
          </cell>
          <cell r="S18">
            <v>5880</v>
          </cell>
          <cell r="T18">
            <v>0.45189816817415224</v>
          </cell>
          <cell r="U18">
            <v>204529.11091562131</v>
          </cell>
          <cell r="V18">
            <v>464951.36</v>
          </cell>
          <cell r="W18">
            <v>21500</v>
          </cell>
          <cell r="X18">
            <v>443451.36</v>
          </cell>
          <cell r="Y18">
            <v>122352.05</v>
          </cell>
          <cell r="Z18">
            <v>35750</v>
          </cell>
          <cell r="AA18">
            <v>285349.31</v>
          </cell>
          <cell r="AB18">
            <v>0.64347375098815796</v>
          </cell>
          <cell r="AC18">
            <v>0</v>
          </cell>
          <cell r="AD18">
            <v>285349.31</v>
          </cell>
          <cell r="AE18">
            <v>0.64347375098815796</v>
          </cell>
          <cell r="AF18">
            <v>1.3254054054054054</v>
          </cell>
          <cell r="AG18">
            <v>0.42421891891891894</v>
          </cell>
          <cell r="AH18">
            <v>23.970343783783782</v>
          </cell>
          <cell r="AI18">
            <v>34090</v>
          </cell>
          <cell r="AJ18">
            <v>51639</v>
          </cell>
          <cell r="AK18">
            <v>516393</v>
          </cell>
          <cell r="AL18">
            <v>1100000</v>
          </cell>
          <cell r="AM18" t="str">
            <v>NY</v>
          </cell>
          <cell r="AN18">
            <v>21186</v>
          </cell>
          <cell r="AO18">
            <v>18500</v>
          </cell>
          <cell r="AP18">
            <v>34516</v>
          </cell>
          <cell r="AQ18" t="str">
            <v>Ossining</v>
          </cell>
          <cell r="AR18" t="str">
            <v>Budget</v>
          </cell>
        </row>
        <row r="19">
          <cell r="A19">
            <v>9</v>
          </cell>
          <cell r="B19" t="str">
            <v>ULST94</v>
          </cell>
          <cell r="C19">
            <v>34486</v>
          </cell>
          <cell r="D19">
            <v>1967000</v>
          </cell>
          <cell r="E19">
            <v>208821.76000000001</v>
          </cell>
          <cell r="F19">
            <v>62000</v>
          </cell>
          <cell r="G19">
            <v>52200</v>
          </cell>
          <cell r="H19">
            <v>282847</v>
          </cell>
          <cell r="I19">
            <v>20970</v>
          </cell>
          <cell r="J19">
            <v>15680</v>
          </cell>
          <cell r="K19">
            <v>129900</v>
          </cell>
          <cell r="L19">
            <v>48543.32</v>
          </cell>
          <cell r="P19">
            <v>9.8000000000000004E-2</v>
          </cell>
          <cell r="Q19">
            <v>192770</v>
          </cell>
          <cell r="R19">
            <v>2.1999999999999999E-2</v>
          </cell>
          <cell r="S19">
            <v>43270</v>
          </cell>
          <cell r="T19">
            <v>0.35</v>
          </cell>
          <cell r="U19">
            <v>688450</v>
          </cell>
          <cell r="V19">
            <v>2175821.7599999998</v>
          </cell>
          <cell r="W19">
            <v>114200</v>
          </cell>
          <cell r="X19">
            <v>2061621.7599999998</v>
          </cell>
          <cell r="Y19">
            <v>497940.32</v>
          </cell>
          <cell r="Z19">
            <v>236040</v>
          </cell>
          <cell r="AA19">
            <v>1327641.4399999997</v>
          </cell>
          <cell r="AB19">
            <v>0.64397915551686835</v>
          </cell>
          <cell r="AC19">
            <v>0</v>
          </cell>
          <cell r="AD19">
            <v>1327641.4399999997</v>
          </cell>
          <cell r="AE19">
            <v>0.64397915551686835</v>
          </cell>
          <cell r="AF19">
            <v>1.4595505617977529</v>
          </cell>
          <cell r="AG19">
            <v>0.54543056179775284</v>
          </cell>
          <cell r="AH19">
            <v>23.164289438202246</v>
          </cell>
          <cell r="AI19">
            <v>34121</v>
          </cell>
          <cell r="AJ19">
            <v>52468</v>
          </cell>
          <cell r="AK19">
            <v>524683</v>
          </cell>
          <cell r="AL19">
            <v>1300000</v>
          </cell>
          <cell r="AM19" t="str">
            <v>NY</v>
          </cell>
          <cell r="AN19">
            <v>28856</v>
          </cell>
          <cell r="AO19">
            <v>89000</v>
          </cell>
          <cell r="AP19">
            <v>34516</v>
          </cell>
          <cell r="AQ19" t="str">
            <v>Ulster</v>
          </cell>
          <cell r="AR19" t="str">
            <v>Budget</v>
          </cell>
        </row>
        <row r="20">
          <cell r="A20">
            <v>10</v>
          </cell>
          <cell r="B20" t="str">
            <v>DASW94</v>
          </cell>
          <cell r="C20">
            <v>34486</v>
          </cell>
          <cell r="D20">
            <v>270588</v>
          </cell>
          <cell r="E20">
            <v>15767.36</v>
          </cell>
          <cell r="F20">
            <v>7300</v>
          </cell>
          <cell r="G20">
            <v>3900</v>
          </cell>
          <cell r="H20">
            <v>61241</v>
          </cell>
          <cell r="I20">
            <v>9250</v>
          </cell>
          <cell r="J20">
            <v>9390</v>
          </cell>
          <cell r="K20">
            <v>28000</v>
          </cell>
          <cell r="L20">
            <v>8027.04</v>
          </cell>
          <cell r="P20">
            <v>0.12</v>
          </cell>
          <cell r="Q20">
            <v>32470</v>
          </cell>
          <cell r="R20">
            <v>1.4E-2</v>
          </cell>
          <cell r="S20">
            <v>3790</v>
          </cell>
          <cell r="T20">
            <v>0.29899999999999999</v>
          </cell>
          <cell r="U20">
            <v>80905.811999999991</v>
          </cell>
          <cell r="V20">
            <v>286355.36</v>
          </cell>
          <cell r="W20">
            <v>11200</v>
          </cell>
          <cell r="X20">
            <v>275155.36</v>
          </cell>
          <cell r="Y20">
            <v>115908.04</v>
          </cell>
          <cell r="Z20">
            <v>36260</v>
          </cell>
          <cell r="AA20">
            <v>122987.32</v>
          </cell>
          <cell r="AB20">
            <v>0.44697410219448391</v>
          </cell>
          <cell r="AC20">
            <v>0</v>
          </cell>
          <cell r="AD20">
            <v>122987.32</v>
          </cell>
          <cell r="AE20">
            <v>0.44697410219448391</v>
          </cell>
          <cell r="AF20">
            <v>1.0566037735849056</v>
          </cell>
          <cell r="AG20">
            <v>0.30290716981132076</v>
          </cell>
          <cell r="AH20">
            <v>10.383221132075471</v>
          </cell>
          <cell r="AI20">
            <v>34090</v>
          </cell>
          <cell r="AJ20">
            <v>56793</v>
          </cell>
          <cell r="AK20">
            <v>567933</v>
          </cell>
          <cell r="AL20">
            <v>4000000</v>
          </cell>
          <cell r="AM20" t="str">
            <v>OH</v>
          </cell>
          <cell r="AN20">
            <v>28491</v>
          </cell>
          <cell r="AO20">
            <v>26500</v>
          </cell>
          <cell r="AP20">
            <v>34516</v>
          </cell>
          <cell r="AQ20" t="str">
            <v>Dayton, SW</v>
          </cell>
          <cell r="AR20" t="str">
            <v>Budget</v>
          </cell>
        </row>
        <row r="21">
          <cell r="A21">
            <v>11</v>
          </cell>
          <cell r="B21" t="str">
            <v>MGYT94</v>
          </cell>
          <cell r="C21">
            <v>34486</v>
          </cell>
          <cell r="D21">
            <v>1123702</v>
          </cell>
          <cell r="E21">
            <v>80645.600000000006</v>
          </cell>
          <cell r="F21">
            <v>29300</v>
          </cell>
          <cell r="G21">
            <v>20200</v>
          </cell>
          <cell r="H21">
            <v>202256</v>
          </cell>
          <cell r="I21">
            <v>18800</v>
          </cell>
          <cell r="J21">
            <v>31340</v>
          </cell>
          <cell r="K21">
            <v>117650</v>
          </cell>
          <cell r="L21">
            <v>31765.98</v>
          </cell>
          <cell r="P21">
            <v>0.124</v>
          </cell>
          <cell r="Q21">
            <v>139340</v>
          </cell>
          <cell r="R21">
            <v>0.02</v>
          </cell>
          <cell r="S21">
            <v>22470</v>
          </cell>
          <cell r="T21">
            <v>0.29000000000000004</v>
          </cell>
          <cell r="U21">
            <v>325873.58</v>
          </cell>
          <cell r="V21">
            <v>1204347.6000000001</v>
          </cell>
          <cell r="W21">
            <v>49500</v>
          </cell>
          <cell r="X21">
            <v>1154847.6000000001</v>
          </cell>
          <cell r="Y21">
            <v>401811.98</v>
          </cell>
          <cell r="Z21">
            <v>161810</v>
          </cell>
          <cell r="AA21">
            <v>591225.62000000011</v>
          </cell>
          <cell r="AB21">
            <v>0.51195120464379895</v>
          </cell>
          <cell r="AC21">
            <v>0</v>
          </cell>
          <cell r="AD21">
            <v>591225.62000000011</v>
          </cell>
          <cell r="AE21">
            <v>0.51195120464379895</v>
          </cell>
          <cell r="AF21">
            <v>1.2788043478260869</v>
          </cell>
          <cell r="AG21">
            <v>0.34528239130434785</v>
          </cell>
          <cell r="AH21">
            <v>12.552691304347826</v>
          </cell>
          <cell r="AI21">
            <v>34121</v>
          </cell>
          <cell r="AJ21">
            <v>71992</v>
          </cell>
          <cell r="AK21">
            <v>719923</v>
          </cell>
          <cell r="AL21">
            <v>2500000</v>
          </cell>
          <cell r="AM21" t="str">
            <v>TX</v>
          </cell>
          <cell r="AN21">
            <v>29587</v>
          </cell>
          <cell r="AO21">
            <v>92000</v>
          </cell>
          <cell r="AP21">
            <v>34516</v>
          </cell>
          <cell r="AQ21" t="str">
            <v>MontgomeryT</v>
          </cell>
          <cell r="AR21" t="str">
            <v>Budget</v>
          </cell>
        </row>
        <row r="22">
          <cell r="B22" t="str">
            <v>ADJB94</v>
          </cell>
          <cell r="C22">
            <v>34486</v>
          </cell>
          <cell r="F22">
            <v>0</v>
          </cell>
          <cell r="G22">
            <v>0</v>
          </cell>
          <cell r="Q22">
            <v>0</v>
          </cell>
          <cell r="R22">
            <v>0</v>
          </cell>
          <cell r="S22">
            <v>0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 t="e">
            <v>#DIV/0!</v>
          </cell>
          <cell r="AC22">
            <v>0</v>
          </cell>
          <cell r="AD22">
            <v>0</v>
          </cell>
          <cell r="AE22" t="e">
            <v>#DIV/0!</v>
          </cell>
          <cell r="AF22" t="e">
            <v>#DIV/0!</v>
          </cell>
          <cell r="AG22" t="e">
            <v>#DIV/0!</v>
          </cell>
          <cell r="AH22">
            <v>0</v>
          </cell>
          <cell r="AI22">
            <v>34121</v>
          </cell>
          <cell r="AJ22">
            <v>999999</v>
          </cell>
          <cell r="AK22">
            <v>9999999</v>
          </cell>
          <cell r="AL22">
            <v>9999999</v>
          </cell>
          <cell r="AM22" t="str">
            <v>XX</v>
          </cell>
          <cell r="AN22">
            <v>0</v>
          </cell>
          <cell r="AQ22" t="str">
            <v>Adjust Div</v>
          </cell>
          <cell r="AR22" t="str">
            <v>Budget</v>
          </cell>
        </row>
        <row r="23">
          <cell r="A23">
            <v>12</v>
          </cell>
          <cell r="B23" t="str">
            <v>GVLY94</v>
          </cell>
          <cell r="C23">
            <v>34516</v>
          </cell>
          <cell r="D23">
            <v>350000</v>
          </cell>
          <cell r="E23">
            <v>17675.84</v>
          </cell>
          <cell r="F23">
            <v>11000</v>
          </cell>
          <cell r="G23">
            <v>4400</v>
          </cell>
          <cell r="H23">
            <v>72000</v>
          </cell>
          <cell r="I23">
            <v>8160</v>
          </cell>
          <cell r="J23">
            <v>5780</v>
          </cell>
          <cell r="K23">
            <v>43200</v>
          </cell>
          <cell r="L23">
            <v>17359.75</v>
          </cell>
          <cell r="P23">
            <v>4.1000000000000002E-2</v>
          </cell>
          <cell r="Q23">
            <v>14350</v>
          </cell>
          <cell r="R23">
            <v>3.3000000000000002E-2</v>
          </cell>
          <cell r="S23">
            <v>11550</v>
          </cell>
          <cell r="T23">
            <v>0.35</v>
          </cell>
          <cell r="U23">
            <v>122500</v>
          </cell>
          <cell r="V23">
            <v>367675.84</v>
          </cell>
          <cell r="W23">
            <v>15400</v>
          </cell>
          <cell r="X23">
            <v>352275.84</v>
          </cell>
          <cell r="Y23">
            <v>146499.75</v>
          </cell>
          <cell r="Z23">
            <v>25900</v>
          </cell>
          <cell r="AA23">
            <v>179876.09000000003</v>
          </cell>
          <cell r="AB23">
            <v>0.51061148559038283</v>
          </cell>
          <cell r="AC23">
            <v>0</v>
          </cell>
          <cell r="AD23">
            <v>179876.09000000003</v>
          </cell>
          <cell r="AE23">
            <v>0.51061148559038283</v>
          </cell>
          <cell r="AF23">
            <v>1.122077922077922</v>
          </cell>
          <cell r="AG23">
            <v>0.45090259740259742</v>
          </cell>
          <cell r="AH23">
            <v>9.150021818181818</v>
          </cell>
          <cell r="AI23">
            <v>34151</v>
          </cell>
          <cell r="AJ23">
            <v>5803</v>
          </cell>
          <cell r="AK23">
            <v>58033</v>
          </cell>
          <cell r="AL23">
            <v>6500000</v>
          </cell>
          <cell r="AM23" t="str">
            <v>CA</v>
          </cell>
          <cell r="AN23">
            <v>28491</v>
          </cell>
          <cell r="AO23">
            <v>38500</v>
          </cell>
          <cell r="AP23">
            <v>34516</v>
          </cell>
          <cell r="AQ23" t="str">
            <v>Grass Valley</v>
          </cell>
          <cell r="AR23" t="str">
            <v>Budget</v>
          </cell>
        </row>
        <row r="24">
          <cell r="A24">
            <v>13</v>
          </cell>
          <cell r="B24" t="str">
            <v>MGOK94</v>
          </cell>
          <cell r="C24">
            <v>34516</v>
          </cell>
          <cell r="D24">
            <v>234000</v>
          </cell>
          <cell r="E24">
            <v>10993.92</v>
          </cell>
          <cell r="F24">
            <v>8800</v>
          </cell>
          <cell r="G24">
            <v>2700</v>
          </cell>
          <cell r="H24">
            <v>40636</v>
          </cell>
          <cell r="I24">
            <v>8620</v>
          </cell>
          <cell r="J24">
            <v>10920</v>
          </cell>
          <cell r="K24">
            <v>23870</v>
          </cell>
          <cell r="L24">
            <v>12301.95</v>
          </cell>
          <cell r="P24">
            <v>2.8000000000000001E-2</v>
          </cell>
          <cell r="Q24">
            <v>6550</v>
          </cell>
          <cell r="R24">
            <v>2.1000000000000001E-2</v>
          </cell>
          <cell r="S24">
            <v>4910</v>
          </cell>
          <cell r="T24">
            <v>0.41899999999999998</v>
          </cell>
          <cell r="U24">
            <v>98046</v>
          </cell>
          <cell r="V24">
            <v>244993.92000000001</v>
          </cell>
          <cell r="W24">
            <v>11500</v>
          </cell>
          <cell r="X24">
            <v>233493.92</v>
          </cell>
          <cell r="Y24">
            <v>96347.95</v>
          </cell>
          <cell r="Z24">
            <v>11460</v>
          </cell>
          <cell r="AA24">
            <v>125685.97000000003</v>
          </cell>
          <cell r="AB24">
            <v>0.53828369492447603</v>
          </cell>
          <cell r="AC24">
            <v>0</v>
          </cell>
          <cell r="AD24">
            <v>125685.97000000003</v>
          </cell>
          <cell r="AE24">
            <v>0.53828369492447603</v>
          </cell>
          <cell r="AF24">
            <v>0.71253731343283577</v>
          </cell>
          <cell r="AG24">
            <v>0.36722238805970153</v>
          </cell>
          <cell r="AH24">
            <v>6.9699677611940301</v>
          </cell>
          <cell r="AI24">
            <v>34151</v>
          </cell>
          <cell r="AJ24">
            <v>28297</v>
          </cell>
          <cell r="AK24">
            <v>282973</v>
          </cell>
          <cell r="AL24">
            <v>7700000</v>
          </cell>
          <cell r="AM24" t="str">
            <v>KS</v>
          </cell>
          <cell r="AN24">
            <v>27395</v>
          </cell>
          <cell r="AO24">
            <v>33500</v>
          </cell>
          <cell r="AP24">
            <v>34547</v>
          </cell>
          <cell r="AQ24" t="str">
            <v>MontgomeryK</v>
          </cell>
          <cell r="AR24" t="str">
            <v>Budget</v>
          </cell>
        </row>
        <row r="25">
          <cell r="A25">
            <v>14</v>
          </cell>
          <cell r="B25" t="str">
            <v>BERK94</v>
          </cell>
          <cell r="C25">
            <v>34516</v>
          </cell>
          <cell r="D25">
            <v>1650000</v>
          </cell>
          <cell r="E25">
            <v>131055.67999999999</v>
          </cell>
          <cell r="F25">
            <v>47800</v>
          </cell>
          <cell r="G25">
            <v>32800</v>
          </cell>
          <cell r="H25">
            <v>228912</v>
          </cell>
          <cell r="I25">
            <v>20710</v>
          </cell>
          <cell r="J25">
            <v>11440</v>
          </cell>
          <cell r="K25">
            <v>142410</v>
          </cell>
          <cell r="L25">
            <v>34176.239999999998</v>
          </cell>
          <cell r="P25">
            <v>9.2999999999999999E-2</v>
          </cell>
          <cell r="Q25">
            <v>153450</v>
          </cell>
          <cell r="R25">
            <v>1.7000000000000001E-2</v>
          </cell>
          <cell r="S25">
            <v>28050</v>
          </cell>
          <cell r="T25">
            <v>0.32164322335226847</v>
          </cell>
          <cell r="U25">
            <v>530711.31853124301</v>
          </cell>
          <cell r="V25">
            <v>1781055.68</v>
          </cell>
          <cell r="W25">
            <v>80600</v>
          </cell>
          <cell r="X25">
            <v>1700455.68</v>
          </cell>
          <cell r="Y25">
            <v>437648.24</v>
          </cell>
          <cell r="Z25">
            <v>181500</v>
          </cell>
          <cell r="AA25">
            <v>1081307.44</v>
          </cell>
          <cell r="AB25">
            <v>0.6358927508184159</v>
          </cell>
          <cell r="AC25">
            <v>0</v>
          </cell>
          <cell r="AD25">
            <v>1081307.44</v>
          </cell>
          <cell r="AE25">
            <v>0.6358927508184159</v>
          </cell>
          <cell r="AF25">
            <v>1.7261818181818183</v>
          </cell>
          <cell r="AG25">
            <v>0.41425745454545454</v>
          </cell>
          <cell r="AH25">
            <v>20.611584000000001</v>
          </cell>
          <cell r="AI25">
            <v>34121</v>
          </cell>
          <cell r="AJ25">
            <v>33065</v>
          </cell>
          <cell r="AK25">
            <v>330653</v>
          </cell>
          <cell r="AL25">
            <v>1200000</v>
          </cell>
          <cell r="AM25" t="str">
            <v>MA</v>
          </cell>
          <cell r="AN25">
            <v>30317</v>
          </cell>
          <cell r="AO25">
            <v>82500</v>
          </cell>
          <cell r="AP25">
            <v>34516</v>
          </cell>
          <cell r="AQ25" t="str">
            <v>Berkshire</v>
          </cell>
          <cell r="AR25" t="str">
            <v>Budget</v>
          </cell>
        </row>
        <row r="26">
          <cell r="A26">
            <v>15</v>
          </cell>
          <cell r="B26" t="str">
            <v>CROT94</v>
          </cell>
          <cell r="C26">
            <v>34516</v>
          </cell>
          <cell r="D26">
            <v>259000</v>
          </cell>
          <cell r="E26">
            <v>6629.28</v>
          </cell>
          <cell r="F26">
            <v>9000</v>
          </cell>
          <cell r="G26">
            <v>1700</v>
          </cell>
          <cell r="H26">
            <v>47062</v>
          </cell>
          <cell r="I26">
            <v>8370</v>
          </cell>
          <cell r="J26">
            <v>860</v>
          </cell>
          <cell r="K26">
            <v>11670</v>
          </cell>
          <cell r="L26">
            <v>29879.41</v>
          </cell>
          <cell r="P26">
            <v>6.2E-2</v>
          </cell>
          <cell r="Q26">
            <v>16060</v>
          </cell>
          <cell r="R26">
            <v>1.2E-2</v>
          </cell>
          <cell r="S26">
            <v>3110</v>
          </cell>
          <cell r="T26">
            <v>0.38758847331258517</v>
          </cell>
          <cell r="U26">
            <v>100385.41458795956</v>
          </cell>
          <cell r="V26">
            <v>265629.28000000003</v>
          </cell>
          <cell r="W26">
            <v>10700</v>
          </cell>
          <cell r="X26">
            <v>254929.28000000003</v>
          </cell>
          <cell r="Y26">
            <v>97841.41</v>
          </cell>
          <cell r="Z26">
            <v>19170</v>
          </cell>
          <cell r="AA26">
            <v>137917.87000000002</v>
          </cell>
          <cell r="AB26">
            <v>0.54100443071898219</v>
          </cell>
          <cell r="AC26">
            <v>0</v>
          </cell>
          <cell r="AD26">
            <v>137917.87000000002</v>
          </cell>
          <cell r="AE26">
            <v>0.54100443071898219</v>
          </cell>
          <cell r="AF26">
            <v>2.0473684210526315</v>
          </cell>
          <cell r="AG26">
            <v>5.2420017543859645</v>
          </cell>
          <cell r="AH26">
            <v>44.7244350877193</v>
          </cell>
          <cell r="AI26">
            <v>34121</v>
          </cell>
          <cell r="AJ26">
            <v>49952</v>
          </cell>
          <cell r="AK26">
            <v>499523</v>
          </cell>
          <cell r="AL26">
            <v>1100000</v>
          </cell>
          <cell r="AM26" t="str">
            <v>NY</v>
          </cell>
          <cell r="AN26">
            <v>29952</v>
          </cell>
          <cell r="AO26">
            <v>5700</v>
          </cell>
          <cell r="AP26">
            <v>34547</v>
          </cell>
          <cell r="AQ26" t="str">
            <v>Croton</v>
          </cell>
          <cell r="AR26" t="str">
            <v>Budget</v>
          </cell>
        </row>
        <row r="27">
          <cell r="A27">
            <v>16</v>
          </cell>
          <cell r="B27" t="str">
            <v>LARC94</v>
          </cell>
          <cell r="C27">
            <v>34516</v>
          </cell>
          <cell r="D27">
            <v>364000</v>
          </cell>
          <cell r="E27">
            <v>8375.36</v>
          </cell>
          <cell r="F27">
            <v>15700</v>
          </cell>
          <cell r="G27">
            <v>2100</v>
          </cell>
          <cell r="H27">
            <v>63903</v>
          </cell>
          <cell r="I27">
            <v>10370</v>
          </cell>
          <cell r="J27">
            <v>1400</v>
          </cell>
          <cell r="K27">
            <v>16400</v>
          </cell>
          <cell r="L27">
            <v>4723.74</v>
          </cell>
          <cell r="P27">
            <v>5.0999999999999997E-2</v>
          </cell>
          <cell r="Q27">
            <v>18560</v>
          </cell>
          <cell r="R27">
            <v>1.2999999999999999E-2</v>
          </cell>
          <cell r="S27">
            <v>4730</v>
          </cell>
          <cell r="T27">
            <v>0.47907954847598566</v>
          </cell>
          <cell r="U27">
            <v>174384.95564525877</v>
          </cell>
          <cell r="V27">
            <v>372375.36</v>
          </cell>
          <cell r="W27">
            <v>17800</v>
          </cell>
          <cell r="X27">
            <v>354575.35999999999</v>
          </cell>
          <cell r="Y27">
            <v>96796.74</v>
          </cell>
          <cell r="Z27">
            <v>23290</v>
          </cell>
          <cell r="AA27">
            <v>234488.62</v>
          </cell>
          <cell r="AB27">
            <v>0.66132237727968468</v>
          </cell>
          <cell r="AC27">
            <v>0</v>
          </cell>
          <cell r="AD27">
            <v>234488.62</v>
          </cell>
          <cell r="AE27">
            <v>0.66132237727968468</v>
          </cell>
          <cell r="AF27">
            <v>1.64</v>
          </cell>
          <cell r="AG27">
            <v>0.47237399999999996</v>
          </cell>
          <cell r="AH27">
            <v>35.457535999999998</v>
          </cell>
          <cell r="AI27">
            <v>34121</v>
          </cell>
          <cell r="AJ27">
            <v>50833</v>
          </cell>
          <cell r="AK27">
            <v>508333</v>
          </cell>
          <cell r="AL27">
            <v>1100000</v>
          </cell>
          <cell r="AM27" t="str">
            <v>NY</v>
          </cell>
          <cell r="AN27">
            <v>21186</v>
          </cell>
          <cell r="AO27">
            <v>10000</v>
          </cell>
          <cell r="AP27">
            <v>34516</v>
          </cell>
          <cell r="AQ27" t="str">
            <v>Larchmont</v>
          </cell>
          <cell r="AR27" t="str">
            <v>Budget</v>
          </cell>
        </row>
        <row r="28">
          <cell r="A28">
            <v>17</v>
          </cell>
          <cell r="B28" t="str">
            <v>PCHE94</v>
          </cell>
          <cell r="C28">
            <v>34516</v>
          </cell>
          <cell r="D28">
            <v>419000</v>
          </cell>
          <cell r="E28">
            <v>15486.24</v>
          </cell>
          <cell r="F28">
            <v>16900</v>
          </cell>
          <cell r="G28">
            <v>3900</v>
          </cell>
          <cell r="H28">
            <v>69747</v>
          </cell>
          <cell r="I28">
            <v>8140</v>
          </cell>
          <cell r="J28">
            <v>2040</v>
          </cell>
          <cell r="K28">
            <v>21480</v>
          </cell>
          <cell r="L28">
            <v>6368.76</v>
          </cell>
          <cell r="P28">
            <v>6.6000000000000003E-2</v>
          </cell>
          <cell r="Q28">
            <v>27650</v>
          </cell>
          <cell r="R28">
            <v>1.4E-2</v>
          </cell>
          <cell r="S28">
            <v>5870</v>
          </cell>
          <cell r="T28">
            <v>0.44826970680960865</v>
          </cell>
          <cell r="U28">
            <v>187825.00715322603</v>
          </cell>
          <cell r="V28">
            <v>434486.24</v>
          </cell>
          <cell r="W28">
            <v>20800</v>
          </cell>
          <cell r="X28">
            <v>413686.24</v>
          </cell>
          <cell r="Y28">
            <v>107775.76</v>
          </cell>
          <cell r="Z28">
            <v>33520</v>
          </cell>
          <cell r="AA28">
            <v>272390.48</v>
          </cell>
          <cell r="AB28">
            <v>0.6584470394761015</v>
          </cell>
          <cell r="AC28">
            <v>0</v>
          </cell>
          <cell r="AD28">
            <v>272390.48</v>
          </cell>
          <cell r="AE28">
            <v>0.6584470394761015</v>
          </cell>
          <cell r="AF28">
            <v>1.4319999999999999</v>
          </cell>
          <cell r="AG28">
            <v>0.42458400000000002</v>
          </cell>
          <cell r="AH28">
            <v>27.579082666666665</v>
          </cell>
          <cell r="AI28">
            <v>34090</v>
          </cell>
          <cell r="AJ28">
            <v>51803</v>
          </cell>
          <cell r="AK28">
            <v>518033</v>
          </cell>
          <cell r="AL28">
            <v>1100000</v>
          </cell>
          <cell r="AM28" t="str">
            <v>NY</v>
          </cell>
          <cell r="AN28">
            <v>26665</v>
          </cell>
          <cell r="AO28">
            <v>15000</v>
          </cell>
          <cell r="AP28">
            <v>34516</v>
          </cell>
          <cell r="AQ28" t="str">
            <v>Port Chester</v>
          </cell>
          <cell r="AR28" t="str">
            <v>Budget</v>
          </cell>
        </row>
        <row r="29">
          <cell r="A29">
            <v>18</v>
          </cell>
          <cell r="B29" t="str">
            <v>RYEE94</v>
          </cell>
          <cell r="C29">
            <v>34516</v>
          </cell>
          <cell r="D29">
            <v>390000</v>
          </cell>
          <cell r="E29">
            <v>13217.12</v>
          </cell>
          <cell r="F29">
            <v>16600</v>
          </cell>
          <cell r="G29">
            <v>3300</v>
          </cell>
          <cell r="H29">
            <v>55568</v>
          </cell>
          <cell r="I29">
            <v>8530</v>
          </cell>
          <cell r="J29">
            <v>1500</v>
          </cell>
          <cell r="K29">
            <v>16140</v>
          </cell>
          <cell r="L29">
            <v>4491.09</v>
          </cell>
          <cell r="P29">
            <v>7.0999999999999994E-2</v>
          </cell>
          <cell r="Q29">
            <v>27690</v>
          </cell>
          <cell r="R29">
            <v>1.4999999999999999E-2</v>
          </cell>
          <cell r="S29">
            <v>5850</v>
          </cell>
          <cell r="T29">
            <v>0.47361163097653713</v>
          </cell>
          <cell r="U29">
            <v>184708.53608084947</v>
          </cell>
          <cell r="V29">
            <v>403217.12</v>
          </cell>
          <cell r="W29">
            <v>19900</v>
          </cell>
          <cell r="X29">
            <v>383317.12</v>
          </cell>
          <cell r="Y29">
            <v>86229.09</v>
          </cell>
          <cell r="Z29">
            <v>33540</v>
          </cell>
          <cell r="AA29">
            <v>263548.03000000003</v>
          </cell>
          <cell r="AB29">
            <v>0.68754568019294315</v>
          </cell>
          <cell r="AC29">
            <v>0</v>
          </cell>
          <cell r="AD29">
            <v>263548.03000000003</v>
          </cell>
          <cell r="AE29">
            <v>0.68754568019294315</v>
          </cell>
          <cell r="AF29">
            <v>1.7933333333333332</v>
          </cell>
          <cell r="AG29">
            <v>0.49901000000000001</v>
          </cell>
          <cell r="AH29">
            <v>42.590791111111109</v>
          </cell>
          <cell r="AI29">
            <v>34090</v>
          </cell>
          <cell r="AJ29">
            <v>51996</v>
          </cell>
          <cell r="AK29">
            <v>519963</v>
          </cell>
          <cell r="AL29">
            <v>1100000</v>
          </cell>
          <cell r="AM29" t="str">
            <v>NY</v>
          </cell>
          <cell r="AN29">
            <v>18629</v>
          </cell>
          <cell r="AO29">
            <v>9000</v>
          </cell>
          <cell r="AP29">
            <v>34547</v>
          </cell>
          <cell r="AQ29" t="str">
            <v>Rye</v>
          </cell>
          <cell r="AR29" t="str">
            <v>Budget</v>
          </cell>
        </row>
        <row r="30">
          <cell r="A30">
            <v>19</v>
          </cell>
          <cell r="B30" t="str">
            <v>CLLK94</v>
          </cell>
          <cell r="C30">
            <v>34516</v>
          </cell>
          <cell r="D30">
            <v>1747651</v>
          </cell>
          <cell r="E30">
            <v>142461.76000000001</v>
          </cell>
          <cell r="F30">
            <v>47200</v>
          </cell>
          <cell r="G30">
            <v>35600</v>
          </cell>
          <cell r="H30">
            <v>305813</v>
          </cell>
          <cell r="I30">
            <v>18710</v>
          </cell>
          <cell r="J30">
            <v>22410</v>
          </cell>
          <cell r="K30">
            <v>193350</v>
          </cell>
          <cell r="L30">
            <v>27529.37</v>
          </cell>
          <cell r="P30">
            <v>9.7000000000000003E-2</v>
          </cell>
          <cell r="Q30">
            <v>169520</v>
          </cell>
          <cell r="R30">
            <v>1.7000000000000001E-2</v>
          </cell>
          <cell r="S30">
            <v>29710</v>
          </cell>
          <cell r="T30">
            <v>0.30000000000000004</v>
          </cell>
          <cell r="U30">
            <v>524295.30000000005</v>
          </cell>
          <cell r="V30">
            <v>1890112.76</v>
          </cell>
          <cell r="W30">
            <v>82800</v>
          </cell>
          <cell r="X30">
            <v>1807312.76</v>
          </cell>
          <cell r="Y30">
            <v>567812.37</v>
          </cell>
          <cell r="Z30">
            <v>199230</v>
          </cell>
          <cell r="AA30">
            <v>1040270.3900000001</v>
          </cell>
          <cell r="AB30">
            <v>0.57558957864050053</v>
          </cell>
          <cell r="AC30">
            <v>0</v>
          </cell>
          <cell r="AD30">
            <v>1040270.3900000001</v>
          </cell>
          <cell r="AE30">
            <v>0.57558957864050053</v>
          </cell>
          <cell r="AF30">
            <v>1.8070093457943925</v>
          </cell>
          <cell r="AG30">
            <v>0.25728383177570091</v>
          </cell>
          <cell r="AH30">
            <v>16.890773457943926</v>
          </cell>
          <cell r="AI30">
            <v>34121</v>
          </cell>
          <cell r="AJ30">
            <v>69826</v>
          </cell>
          <cell r="AK30">
            <v>698263</v>
          </cell>
          <cell r="AL30">
            <v>2500000</v>
          </cell>
          <cell r="AM30" t="str">
            <v>TX</v>
          </cell>
          <cell r="AN30">
            <v>25569</v>
          </cell>
          <cell r="AO30">
            <v>107000</v>
          </cell>
          <cell r="AP30">
            <v>34516</v>
          </cell>
          <cell r="AQ30" t="str">
            <v>Clear Lake</v>
          </cell>
          <cell r="AR30" t="str">
            <v>Budget</v>
          </cell>
        </row>
        <row r="31">
          <cell r="A31">
            <v>20</v>
          </cell>
          <cell r="B31" t="str">
            <v>HONW94</v>
          </cell>
          <cell r="C31">
            <v>34516</v>
          </cell>
          <cell r="D31">
            <v>275000</v>
          </cell>
          <cell r="E31">
            <v>500</v>
          </cell>
          <cell r="F31">
            <v>8200</v>
          </cell>
          <cell r="G31">
            <v>100</v>
          </cell>
          <cell r="H31">
            <v>60768</v>
          </cell>
          <cell r="I31">
            <v>20800</v>
          </cell>
          <cell r="J31">
            <v>71070</v>
          </cell>
          <cell r="K31">
            <v>65165</v>
          </cell>
          <cell r="L31">
            <v>16650</v>
          </cell>
          <cell r="P31">
            <v>6.5000000000000002E-2</v>
          </cell>
          <cell r="Q31">
            <v>17880</v>
          </cell>
          <cell r="R31">
            <v>1.4999999999999999E-2</v>
          </cell>
          <cell r="S31">
            <v>4130</v>
          </cell>
          <cell r="T31">
            <v>0.33</v>
          </cell>
          <cell r="U31">
            <v>90750</v>
          </cell>
          <cell r="V31">
            <v>275500</v>
          </cell>
          <cell r="W31">
            <v>8300</v>
          </cell>
          <cell r="X31">
            <v>267200</v>
          </cell>
          <cell r="Y31">
            <v>234453</v>
          </cell>
          <cell r="Z31">
            <v>22010</v>
          </cell>
          <cell r="AA31">
            <v>10737</v>
          </cell>
          <cell r="AC31">
            <v>0</v>
          </cell>
          <cell r="AD31">
            <v>10737</v>
          </cell>
          <cell r="AE31">
            <v>4.0183383233532932E-2</v>
          </cell>
          <cell r="AH31">
            <v>0</v>
          </cell>
          <cell r="AI31">
            <v>34425</v>
          </cell>
          <cell r="AJ31">
            <v>71130</v>
          </cell>
          <cell r="AK31">
            <v>711301</v>
          </cell>
          <cell r="AL31">
            <v>2500000</v>
          </cell>
          <cell r="AN31">
            <v>34394</v>
          </cell>
          <cell r="AO31">
            <v>45000</v>
          </cell>
          <cell r="AP31">
            <v>34547</v>
          </cell>
          <cell r="AQ31" t="str">
            <v>Houston NW</v>
          </cell>
          <cell r="AR31" t="str">
            <v>Budget</v>
          </cell>
        </row>
        <row r="32">
          <cell r="A32">
            <v>21</v>
          </cell>
          <cell r="B32" t="str">
            <v>HNNS94</v>
          </cell>
          <cell r="C32">
            <v>34516</v>
          </cell>
          <cell r="D32">
            <v>1267603</v>
          </cell>
          <cell r="E32">
            <v>60205.599999999999</v>
          </cell>
          <cell r="F32">
            <v>29700</v>
          </cell>
          <cell r="G32">
            <v>15100</v>
          </cell>
          <cell r="H32">
            <v>209136</v>
          </cell>
          <cell r="I32">
            <v>21750</v>
          </cell>
          <cell r="J32">
            <v>71070</v>
          </cell>
          <cell r="K32">
            <v>214490</v>
          </cell>
          <cell r="L32">
            <v>44640.21</v>
          </cell>
          <cell r="P32">
            <v>0.13600000000000001</v>
          </cell>
          <cell r="Q32">
            <v>172390</v>
          </cell>
          <cell r="R32">
            <v>1.2999999999999999E-2</v>
          </cell>
          <cell r="S32">
            <v>16480</v>
          </cell>
          <cell r="T32">
            <v>0.26</v>
          </cell>
          <cell r="U32">
            <v>329576.78000000003</v>
          </cell>
          <cell r="V32">
            <v>1327808.6000000001</v>
          </cell>
          <cell r="W32">
            <v>44800</v>
          </cell>
          <cell r="X32">
            <v>1283008.6000000001</v>
          </cell>
          <cell r="Y32">
            <v>561086.21</v>
          </cell>
          <cell r="Z32">
            <v>188870</v>
          </cell>
          <cell r="AA32">
            <v>533052.39000000013</v>
          </cell>
          <cell r="AB32">
            <v>0.4154706289575924</v>
          </cell>
          <cell r="AC32">
            <v>0</v>
          </cell>
          <cell r="AD32">
            <v>533052.39000000013</v>
          </cell>
          <cell r="AE32">
            <v>0.4154706289575924</v>
          </cell>
          <cell r="AF32">
            <v>1.5320714285714285</v>
          </cell>
          <cell r="AG32">
            <v>0.31885864285714283</v>
          </cell>
          <cell r="AH32">
            <v>9.1643471428571441</v>
          </cell>
          <cell r="AI32">
            <v>34151</v>
          </cell>
          <cell r="AJ32">
            <v>71143</v>
          </cell>
          <cell r="AK32">
            <v>711433</v>
          </cell>
          <cell r="AL32">
            <v>2500000</v>
          </cell>
          <cell r="AM32" t="str">
            <v>TX</v>
          </cell>
          <cell r="AN32">
            <v>30317</v>
          </cell>
          <cell r="AO32">
            <v>140000</v>
          </cell>
          <cell r="AP32">
            <v>34547</v>
          </cell>
          <cell r="AQ32" t="str">
            <v>Houston, N</v>
          </cell>
          <cell r="AR32" t="str">
            <v>Budget</v>
          </cell>
        </row>
        <row r="33">
          <cell r="B33" t="str">
            <v>ADJB94</v>
          </cell>
          <cell r="C33">
            <v>34516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77746</v>
          </cell>
          <cell r="I33">
            <v>21410</v>
          </cell>
          <cell r="J33">
            <v>59040</v>
          </cell>
          <cell r="K33">
            <v>150340</v>
          </cell>
          <cell r="P33">
            <v>6.5000000000000002E-2</v>
          </cell>
          <cell r="Q33">
            <v>0</v>
          </cell>
          <cell r="R33">
            <v>0</v>
          </cell>
          <cell r="S33">
            <v>0</v>
          </cell>
          <cell r="T33" t="e">
            <v>#DIV/0!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 t="e">
            <v>#DIV/0!</v>
          </cell>
          <cell r="AC33">
            <v>0</v>
          </cell>
          <cell r="AD33">
            <v>-308536</v>
          </cell>
          <cell r="AE33" t="e">
            <v>#DIV/0!</v>
          </cell>
          <cell r="AF33" t="e">
            <v>#DIV/0!</v>
          </cell>
          <cell r="AG33" t="e">
            <v>#DIV/0!</v>
          </cell>
          <cell r="AH33">
            <v>0</v>
          </cell>
          <cell r="AI33">
            <v>34425</v>
          </cell>
          <cell r="AJ33">
            <v>100006</v>
          </cell>
          <cell r="AK33">
            <v>9999999</v>
          </cell>
          <cell r="AL33">
            <v>7000000</v>
          </cell>
          <cell r="AM33" t="str">
            <v>XX</v>
          </cell>
          <cell r="AN33">
            <v>34394</v>
          </cell>
          <cell r="AP33">
            <v>34547</v>
          </cell>
          <cell r="AQ33" t="str">
            <v>Adjust Div</v>
          </cell>
          <cell r="AR33" t="str">
            <v>Budget</v>
          </cell>
        </row>
        <row r="34">
          <cell r="A34">
            <v>22</v>
          </cell>
          <cell r="B34" t="str">
            <v>SWTC Prototype</v>
          </cell>
          <cell r="C34">
            <v>34516</v>
          </cell>
          <cell r="D34">
            <v>0</v>
          </cell>
          <cell r="E34">
            <v>0</v>
          </cell>
          <cell r="F34">
            <v>700</v>
          </cell>
          <cell r="G34">
            <v>0</v>
          </cell>
          <cell r="H34">
            <v>77746</v>
          </cell>
          <cell r="I34">
            <v>21410</v>
          </cell>
          <cell r="J34">
            <v>59040</v>
          </cell>
          <cell r="K34">
            <v>150340</v>
          </cell>
          <cell r="P34">
            <v>6.5000000000000002E-2</v>
          </cell>
          <cell r="Q34">
            <v>0</v>
          </cell>
          <cell r="R34">
            <v>0</v>
          </cell>
          <cell r="S34">
            <v>0</v>
          </cell>
          <cell r="T34" t="e">
            <v>#DIV/0!</v>
          </cell>
          <cell r="U34">
            <v>8250</v>
          </cell>
          <cell r="V34">
            <v>0</v>
          </cell>
          <cell r="W34">
            <v>700</v>
          </cell>
          <cell r="X34">
            <v>-700</v>
          </cell>
          <cell r="Y34">
            <v>0</v>
          </cell>
          <cell r="Z34">
            <v>0</v>
          </cell>
          <cell r="AA34">
            <v>-700</v>
          </cell>
          <cell r="AB34">
            <v>1</v>
          </cell>
          <cell r="AC34">
            <v>0</v>
          </cell>
          <cell r="AD34">
            <v>-308536</v>
          </cell>
          <cell r="AE34" t="e">
            <v>#DIV/0!</v>
          </cell>
          <cell r="AF34" t="e">
            <v>#DIV/0!</v>
          </cell>
          <cell r="AG34" t="e">
            <v>#DIV/0!</v>
          </cell>
          <cell r="AH34">
            <v>0</v>
          </cell>
          <cell r="AI34">
            <v>34425</v>
          </cell>
          <cell r="AJ34">
            <v>100006</v>
          </cell>
          <cell r="AK34">
            <v>9999999</v>
          </cell>
          <cell r="AL34">
            <v>7000000</v>
          </cell>
          <cell r="AM34" t="str">
            <v>XX</v>
          </cell>
          <cell r="AN34">
            <v>34394</v>
          </cell>
          <cell r="AP34">
            <v>34547</v>
          </cell>
          <cell r="AQ34" t="str">
            <v>Adjust Div</v>
          </cell>
          <cell r="AR34" t="str">
            <v>Budget</v>
          </cell>
        </row>
        <row r="35">
          <cell r="A35">
            <v>23</v>
          </cell>
          <cell r="B35" t="str">
            <v>SDEC94</v>
          </cell>
          <cell r="C35">
            <v>34547</v>
          </cell>
          <cell r="D35">
            <v>2075000</v>
          </cell>
          <cell r="E35">
            <v>49873.599999999999</v>
          </cell>
          <cell r="F35">
            <v>46700</v>
          </cell>
          <cell r="G35">
            <v>12500</v>
          </cell>
          <cell r="H35">
            <v>402129</v>
          </cell>
          <cell r="I35">
            <v>26410</v>
          </cell>
          <cell r="J35">
            <v>27280</v>
          </cell>
          <cell r="K35">
            <v>303070</v>
          </cell>
          <cell r="L35">
            <v>46911.89</v>
          </cell>
          <cell r="P35">
            <v>7.9000000000000001E-2</v>
          </cell>
          <cell r="Q35">
            <v>163930</v>
          </cell>
          <cell r="R35">
            <v>2.5999999999999999E-2</v>
          </cell>
          <cell r="S35">
            <v>53950</v>
          </cell>
          <cell r="T35">
            <v>0.25</v>
          </cell>
          <cell r="U35">
            <v>518750</v>
          </cell>
          <cell r="V35">
            <v>2124873.6</v>
          </cell>
          <cell r="W35">
            <v>59200</v>
          </cell>
          <cell r="X35">
            <v>2065673.6</v>
          </cell>
          <cell r="Y35">
            <v>805800.89</v>
          </cell>
          <cell r="Z35">
            <v>217880</v>
          </cell>
          <cell r="AA35">
            <v>1041992.71</v>
          </cell>
          <cell r="AB35">
            <v>0.50443240887621354</v>
          </cell>
          <cell r="AC35">
            <v>0</v>
          </cell>
          <cell r="AD35">
            <v>1041992.71</v>
          </cell>
          <cell r="AE35">
            <v>0.50443240887621354</v>
          </cell>
          <cell r="AF35">
            <v>1.7933136094674555</v>
          </cell>
          <cell r="AG35">
            <v>0.27758514792899408</v>
          </cell>
          <cell r="AH35">
            <v>12.222920710059173</v>
          </cell>
          <cell r="AI35">
            <v>34121</v>
          </cell>
          <cell r="AJ35">
            <v>6962</v>
          </cell>
          <cell r="AK35">
            <v>69623</v>
          </cell>
          <cell r="AL35">
            <v>6500000</v>
          </cell>
          <cell r="AM35" t="str">
            <v>CA</v>
          </cell>
          <cell r="AN35">
            <v>26299</v>
          </cell>
          <cell r="AO35">
            <v>169000</v>
          </cell>
          <cell r="AP35">
            <v>34547</v>
          </cell>
          <cell r="AQ35" t="str">
            <v>San Diego, E</v>
          </cell>
          <cell r="AR35" t="str">
            <v>Budget</v>
          </cell>
        </row>
        <row r="36">
          <cell r="A36">
            <v>24</v>
          </cell>
          <cell r="B36" t="str">
            <v>NORW94</v>
          </cell>
          <cell r="C36">
            <v>34547</v>
          </cell>
          <cell r="D36">
            <v>183813</v>
          </cell>
          <cell r="E36">
            <v>1102.08</v>
          </cell>
          <cell r="F36">
            <v>6500</v>
          </cell>
          <cell r="G36">
            <v>300</v>
          </cell>
          <cell r="H36">
            <v>74567</v>
          </cell>
          <cell r="I36">
            <v>9110</v>
          </cell>
          <cell r="J36">
            <v>8900</v>
          </cell>
          <cell r="K36">
            <v>80660</v>
          </cell>
          <cell r="L36">
            <v>15706.17</v>
          </cell>
          <cell r="P36">
            <v>9.5000000000000001E-2</v>
          </cell>
          <cell r="Q36">
            <v>17460</v>
          </cell>
          <cell r="R36">
            <v>1.4999999999999999E-2</v>
          </cell>
          <cell r="S36">
            <v>2760</v>
          </cell>
          <cell r="T36">
            <v>0.39014075128282133</v>
          </cell>
          <cell r="U36">
            <v>71712.941915549236</v>
          </cell>
          <cell r="V36">
            <v>184915.08</v>
          </cell>
          <cell r="W36">
            <v>6800</v>
          </cell>
          <cell r="X36">
            <v>178115.08</v>
          </cell>
          <cell r="Y36">
            <v>188943.17</v>
          </cell>
          <cell r="Z36">
            <v>20220</v>
          </cell>
          <cell r="AA36">
            <v>-31048.090000000026</v>
          </cell>
          <cell r="AB36">
            <v>-0.17431477447052787</v>
          </cell>
          <cell r="AC36">
            <v>0</v>
          </cell>
          <cell r="AD36">
            <v>-31048.090000000026</v>
          </cell>
          <cell r="AE36">
            <v>-0.17431477447052787</v>
          </cell>
          <cell r="AF36">
            <v>2.1509333333333331</v>
          </cell>
          <cell r="AG36">
            <v>0.41883120000000001</v>
          </cell>
          <cell r="AH36">
            <v>4.7497354666666665</v>
          </cell>
          <cell r="AI36">
            <v>34121</v>
          </cell>
          <cell r="AJ36">
            <v>9163</v>
          </cell>
          <cell r="AK36">
            <v>93454</v>
          </cell>
          <cell r="AL36">
            <v>1100000</v>
          </cell>
          <cell r="AM36" t="str">
            <v>CT</v>
          </cell>
          <cell r="AN36">
            <v>33970</v>
          </cell>
          <cell r="AO36">
            <v>37500</v>
          </cell>
          <cell r="AP36">
            <v>34547</v>
          </cell>
          <cell r="AQ36" t="str">
            <v>Norwalk</v>
          </cell>
          <cell r="AR36" t="str">
            <v>Budget</v>
          </cell>
        </row>
        <row r="37">
          <cell r="A37">
            <v>25</v>
          </cell>
          <cell r="B37" t="str">
            <v>CARM94</v>
          </cell>
          <cell r="C37">
            <v>34547</v>
          </cell>
          <cell r="D37">
            <v>663572</v>
          </cell>
          <cell r="E37">
            <v>31691.52</v>
          </cell>
          <cell r="F37">
            <v>24200</v>
          </cell>
          <cell r="G37">
            <v>7900</v>
          </cell>
          <cell r="H37">
            <v>149618</v>
          </cell>
          <cell r="I37">
            <v>14550</v>
          </cell>
          <cell r="J37">
            <v>55200</v>
          </cell>
          <cell r="K37">
            <v>137750</v>
          </cell>
          <cell r="L37">
            <v>14549.16</v>
          </cell>
          <cell r="P37">
            <v>3.4000000000000002E-2</v>
          </cell>
          <cell r="Q37">
            <v>22560</v>
          </cell>
          <cell r="R37">
            <v>1.4999999999999999E-2</v>
          </cell>
          <cell r="S37">
            <v>9950</v>
          </cell>
          <cell r="T37">
            <v>0.40600000000000003</v>
          </cell>
          <cell r="U37">
            <v>269410.23200000002</v>
          </cell>
          <cell r="V37">
            <v>695263.52</v>
          </cell>
          <cell r="W37">
            <v>32100</v>
          </cell>
          <cell r="X37">
            <v>663163.52</v>
          </cell>
          <cell r="Y37">
            <v>371667.16</v>
          </cell>
          <cell r="Z37">
            <v>32510</v>
          </cell>
          <cell r="AA37">
            <v>258986.36000000004</v>
          </cell>
          <cell r="AB37">
            <v>0.39053167460116028</v>
          </cell>
          <cell r="AC37">
            <v>0</v>
          </cell>
          <cell r="AD37">
            <v>258986.36000000004</v>
          </cell>
          <cell r="AE37">
            <v>0.39053167460116028</v>
          </cell>
          <cell r="AF37">
            <v>1.8125</v>
          </cell>
          <cell r="AG37">
            <v>0.19143631578947368</v>
          </cell>
          <cell r="AH37">
            <v>8.7258357894736847</v>
          </cell>
          <cell r="AI37">
            <v>34151</v>
          </cell>
          <cell r="AJ37">
            <v>23369</v>
          </cell>
          <cell r="AK37">
            <v>233693</v>
          </cell>
          <cell r="AL37">
            <v>4000000</v>
          </cell>
          <cell r="AM37" t="str">
            <v>IN</v>
          </cell>
          <cell r="AN37">
            <v>31413</v>
          </cell>
          <cell r="AO37">
            <v>76000</v>
          </cell>
          <cell r="AP37">
            <v>34547</v>
          </cell>
          <cell r="AQ37" t="str">
            <v>Carmel</v>
          </cell>
          <cell r="AR37" t="str">
            <v>Budget</v>
          </cell>
        </row>
        <row r="38">
          <cell r="A38">
            <v>26</v>
          </cell>
          <cell r="B38" t="str">
            <v>PEEK94</v>
          </cell>
          <cell r="C38">
            <v>34547</v>
          </cell>
          <cell r="D38">
            <v>475000</v>
          </cell>
          <cell r="E38">
            <v>11044.32</v>
          </cell>
          <cell r="F38">
            <v>15300</v>
          </cell>
          <cell r="G38">
            <v>2800</v>
          </cell>
          <cell r="H38">
            <v>90672</v>
          </cell>
          <cell r="I38">
            <v>12220</v>
          </cell>
          <cell r="J38">
            <v>3770</v>
          </cell>
          <cell r="K38">
            <v>36820</v>
          </cell>
          <cell r="L38">
            <v>9052.58</v>
          </cell>
          <cell r="P38">
            <v>7.3999999999999996E-2</v>
          </cell>
          <cell r="Q38">
            <v>35150</v>
          </cell>
          <cell r="R38">
            <v>1.4E-2</v>
          </cell>
          <cell r="S38">
            <v>6650</v>
          </cell>
          <cell r="T38">
            <v>0.35866404232902244</v>
          </cell>
          <cell r="U38">
            <v>170365.42010628566</v>
          </cell>
          <cell r="V38">
            <v>486044.32</v>
          </cell>
          <cell r="W38">
            <v>18100</v>
          </cell>
          <cell r="X38">
            <v>467944.32</v>
          </cell>
          <cell r="Y38">
            <v>152534.57999999999</v>
          </cell>
          <cell r="Z38">
            <v>41800</v>
          </cell>
          <cell r="AA38">
            <v>273609.74</v>
          </cell>
          <cell r="AB38">
            <v>0.58470576157436849</v>
          </cell>
          <cell r="AC38">
            <v>0</v>
          </cell>
          <cell r="AD38">
            <v>273609.74</v>
          </cell>
          <cell r="AE38">
            <v>0.58470576157436849</v>
          </cell>
          <cell r="AF38">
            <v>1.5341666666666667</v>
          </cell>
          <cell r="AG38">
            <v>0.37719083333333331</v>
          </cell>
          <cell r="AH38">
            <v>19.497679999999999</v>
          </cell>
          <cell r="AI38">
            <v>34121</v>
          </cell>
          <cell r="AJ38">
            <v>51712</v>
          </cell>
          <cell r="AK38">
            <v>517123</v>
          </cell>
          <cell r="AL38">
            <v>1100000</v>
          </cell>
          <cell r="AM38" t="str">
            <v>NY</v>
          </cell>
          <cell r="AN38">
            <v>21551</v>
          </cell>
          <cell r="AO38">
            <v>24000</v>
          </cell>
          <cell r="AP38">
            <v>34578</v>
          </cell>
          <cell r="AQ38" t="str">
            <v>Peekskill</v>
          </cell>
          <cell r="AR38" t="str">
            <v>Budget</v>
          </cell>
        </row>
        <row r="39">
          <cell r="A39">
            <v>27</v>
          </cell>
          <cell r="B39" t="str">
            <v>YORK94</v>
          </cell>
          <cell r="C39">
            <v>34547</v>
          </cell>
          <cell r="D39">
            <v>437000</v>
          </cell>
          <cell r="E39">
            <v>14143.36</v>
          </cell>
          <cell r="F39">
            <v>15100</v>
          </cell>
          <cell r="G39">
            <v>3500</v>
          </cell>
          <cell r="H39">
            <v>76512</v>
          </cell>
          <cell r="I39">
            <v>14130</v>
          </cell>
          <cell r="J39">
            <v>4350</v>
          </cell>
          <cell r="K39">
            <v>33380</v>
          </cell>
          <cell r="L39">
            <v>7503.38</v>
          </cell>
          <cell r="P39">
            <v>8.1000000000000003E-2</v>
          </cell>
          <cell r="Q39">
            <v>35400</v>
          </cell>
          <cell r="R39">
            <v>1.2999999999999999E-2</v>
          </cell>
          <cell r="S39">
            <v>5680</v>
          </cell>
          <cell r="T39">
            <v>0.3848975842909807</v>
          </cell>
          <cell r="U39">
            <v>168200.24433515855</v>
          </cell>
          <cell r="V39">
            <v>451143.36</v>
          </cell>
          <cell r="W39">
            <v>18600</v>
          </cell>
          <cell r="X39">
            <v>432543.36</v>
          </cell>
          <cell r="Y39">
            <v>135875.38</v>
          </cell>
          <cell r="Z39">
            <v>41080</v>
          </cell>
          <cell r="AA39">
            <v>255587.97999999998</v>
          </cell>
          <cell r="AB39">
            <v>0.59089562720370969</v>
          </cell>
          <cell r="AC39">
            <v>0</v>
          </cell>
          <cell r="AD39">
            <v>255587.97999999998</v>
          </cell>
          <cell r="AE39">
            <v>0.59089562720370969</v>
          </cell>
          <cell r="AF39">
            <v>1.669</v>
          </cell>
          <cell r="AG39">
            <v>0.37516900000000003</v>
          </cell>
          <cell r="AH39">
            <v>21.627168000000001</v>
          </cell>
          <cell r="AI39">
            <v>34121</v>
          </cell>
          <cell r="AJ39">
            <v>52840</v>
          </cell>
          <cell r="AK39">
            <v>528403</v>
          </cell>
          <cell r="AL39">
            <v>1100000</v>
          </cell>
          <cell r="AM39" t="str">
            <v>NY</v>
          </cell>
          <cell r="AN39">
            <v>20455</v>
          </cell>
          <cell r="AO39">
            <v>20000</v>
          </cell>
          <cell r="AP39">
            <v>34578</v>
          </cell>
          <cell r="AQ39" t="str">
            <v>Yorktown</v>
          </cell>
          <cell r="AR39" t="str">
            <v>Budget</v>
          </cell>
        </row>
        <row r="40">
          <cell r="A40">
            <v>28</v>
          </cell>
          <cell r="B40" t="str">
            <v>ARDM94</v>
          </cell>
          <cell r="C40">
            <v>34547</v>
          </cell>
          <cell r="D40">
            <v>575000</v>
          </cell>
          <cell r="E40">
            <v>20912.64</v>
          </cell>
          <cell r="F40">
            <v>21600</v>
          </cell>
          <cell r="G40">
            <v>5200</v>
          </cell>
          <cell r="H40">
            <v>85643</v>
          </cell>
          <cell r="I40">
            <v>9810</v>
          </cell>
          <cell r="J40">
            <v>22260</v>
          </cell>
          <cell r="K40">
            <v>47570</v>
          </cell>
          <cell r="L40">
            <v>19350.990000000002</v>
          </cell>
          <cell r="P40">
            <v>3.3000000000000002E-2</v>
          </cell>
          <cell r="Q40">
            <v>18980</v>
          </cell>
          <cell r="R40">
            <v>0.01</v>
          </cell>
          <cell r="S40">
            <v>5750</v>
          </cell>
          <cell r="T40">
            <v>0.41699999999999998</v>
          </cell>
          <cell r="U40">
            <v>239775</v>
          </cell>
          <cell r="V40">
            <v>595912.64</v>
          </cell>
          <cell r="W40">
            <v>26800</v>
          </cell>
          <cell r="X40">
            <v>569112.64</v>
          </cell>
          <cell r="Y40">
            <v>184633.99</v>
          </cell>
          <cell r="Z40">
            <v>24730</v>
          </cell>
          <cell r="AA40">
            <v>359748.65</v>
          </cell>
          <cell r="AB40">
            <v>0.63212205232342056</v>
          </cell>
          <cell r="AC40">
            <v>0</v>
          </cell>
          <cell r="AD40">
            <v>359748.65</v>
          </cell>
          <cell r="AE40">
            <v>0.63212205232342056</v>
          </cell>
          <cell r="AF40">
            <v>0.95140000000000002</v>
          </cell>
          <cell r="AG40">
            <v>0.38701980000000002</v>
          </cell>
          <cell r="AH40">
            <v>11.3822528</v>
          </cell>
          <cell r="AI40">
            <v>34182</v>
          </cell>
          <cell r="AJ40">
            <v>59129</v>
          </cell>
          <cell r="AK40">
            <v>591293</v>
          </cell>
          <cell r="AL40">
            <v>7700000</v>
          </cell>
          <cell r="AM40" t="str">
            <v>OK</v>
          </cell>
          <cell r="AN40">
            <v>30682</v>
          </cell>
          <cell r="AO40">
            <v>50000</v>
          </cell>
          <cell r="AP40">
            <v>34578</v>
          </cell>
          <cell r="AQ40" t="str">
            <v>Ardmore</v>
          </cell>
          <cell r="AR40" t="str">
            <v>Budget</v>
          </cell>
        </row>
        <row r="41">
          <cell r="A41">
            <v>29</v>
          </cell>
          <cell r="B41" t="str">
            <v>PONC94</v>
          </cell>
          <cell r="C41">
            <v>34547</v>
          </cell>
          <cell r="D41">
            <v>380000</v>
          </cell>
          <cell r="E41">
            <v>8482.8799999999992</v>
          </cell>
          <cell r="F41">
            <v>12000</v>
          </cell>
          <cell r="G41">
            <v>2100</v>
          </cell>
          <cell r="H41">
            <v>68663</v>
          </cell>
          <cell r="I41">
            <v>10790</v>
          </cell>
          <cell r="J41">
            <v>12630</v>
          </cell>
          <cell r="K41">
            <v>31510</v>
          </cell>
          <cell r="L41">
            <v>15379.41</v>
          </cell>
          <cell r="P41">
            <v>1.7000000000000001E-2</v>
          </cell>
          <cell r="Q41">
            <v>6460</v>
          </cell>
          <cell r="R41">
            <v>2.9000000000000001E-2</v>
          </cell>
          <cell r="S41">
            <v>11020</v>
          </cell>
          <cell r="T41">
            <v>0.35</v>
          </cell>
          <cell r="U41">
            <v>133000</v>
          </cell>
          <cell r="V41">
            <v>388482.88</v>
          </cell>
          <cell r="W41">
            <v>14100</v>
          </cell>
          <cell r="X41">
            <v>374382.88</v>
          </cell>
          <cell r="Y41">
            <v>138972.41</v>
          </cell>
          <cell r="Z41">
            <v>17480</v>
          </cell>
          <cell r="AA41">
            <v>217930.47</v>
          </cell>
          <cell r="AB41">
            <v>0.58210586445619517</v>
          </cell>
          <cell r="AC41">
            <v>0</v>
          </cell>
          <cell r="AD41">
            <v>217930.47</v>
          </cell>
          <cell r="AE41">
            <v>0.58210586445619517</v>
          </cell>
          <cell r="AF41">
            <v>0.78774999999999995</v>
          </cell>
          <cell r="AG41">
            <v>0.38448525</v>
          </cell>
          <cell r="AH41">
            <v>9.359572</v>
          </cell>
          <cell r="AI41">
            <v>34213</v>
          </cell>
          <cell r="AJ41">
            <v>60272</v>
          </cell>
          <cell r="AK41">
            <v>602723</v>
          </cell>
          <cell r="AL41">
            <v>7700000</v>
          </cell>
          <cell r="AM41" t="str">
            <v>OK</v>
          </cell>
          <cell r="AN41">
            <v>30682</v>
          </cell>
          <cell r="AO41">
            <v>40000</v>
          </cell>
          <cell r="AP41">
            <v>34578</v>
          </cell>
          <cell r="AQ41" t="str">
            <v>Ponca City</v>
          </cell>
          <cell r="AR41" t="str">
            <v>Budget</v>
          </cell>
        </row>
        <row r="42">
          <cell r="B42" t="str">
            <v>ADJB94</v>
          </cell>
          <cell r="C42">
            <v>34547</v>
          </cell>
          <cell r="F42">
            <v>0</v>
          </cell>
          <cell r="G42">
            <v>0</v>
          </cell>
          <cell r="Q42">
            <v>0</v>
          </cell>
          <cell r="R42">
            <v>0</v>
          </cell>
          <cell r="S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 t="e">
            <v>#DIV/0!</v>
          </cell>
          <cell r="AC42">
            <v>0</v>
          </cell>
          <cell r="AD42">
            <v>0</v>
          </cell>
          <cell r="AE42" t="e">
            <v>#DIV/0!</v>
          </cell>
          <cell r="AF42" t="e">
            <v>#DIV/0!</v>
          </cell>
          <cell r="AG42" t="e">
            <v>#DIV/0!</v>
          </cell>
          <cell r="AH42">
            <v>0</v>
          </cell>
          <cell r="AI42">
            <v>34182</v>
          </cell>
          <cell r="AJ42">
            <v>999999</v>
          </cell>
          <cell r="AK42">
            <v>9999999</v>
          </cell>
          <cell r="AL42">
            <v>9999999</v>
          </cell>
          <cell r="AM42" t="str">
            <v>XX</v>
          </cell>
          <cell r="AN42">
            <v>0</v>
          </cell>
          <cell r="AQ42" t="str">
            <v>Adjust Div</v>
          </cell>
          <cell r="AR42" t="str">
            <v>Budget</v>
          </cell>
        </row>
        <row r="43">
          <cell r="A43">
            <v>30</v>
          </cell>
          <cell r="B43" t="str">
            <v>PARA94</v>
          </cell>
          <cell r="C43">
            <v>34578</v>
          </cell>
          <cell r="D43">
            <v>362000</v>
          </cell>
          <cell r="E43">
            <v>23620.799999999999</v>
          </cell>
          <cell r="F43">
            <v>11400</v>
          </cell>
          <cell r="G43">
            <v>5900</v>
          </cell>
          <cell r="H43">
            <v>51806</v>
          </cell>
          <cell r="I43">
            <v>3760</v>
          </cell>
          <cell r="J43">
            <v>3020</v>
          </cell>
          <cell r="K43">
            <v>18860</v>
          </cell>
          <cell r="L43">
            <v>7469.08</v>
          </cell>
          <cell r="P43">
            <v>5.5E-2</v>
          </cell>
          <cell r="Q43">
            <v>19910</v>
          </cell>
          <cell r="R43">
            <v>1.4999999999999999E-2</v>
          </cell>
          <cell r="S43">
            <v>5430</v>
          </cell>
          <cell r="T43">
            <v>0.35</v>
          </cell>
          <cell r="U43">
            <v>126700</v>
          </cell>
          <cell r="V43">
            <v>385620.8</v>
          </cell>
          <cell r="W43">
            <v>17300</v>
          </cell>
          <cell r="X43">
            <v>368320.8</v>
          </cell>
          <cell r="Y43">
            <v>84915.08</v>
          </cell>
          <cell r="Z43">
            <v>25340</v>
          </cell>
          <cell r="AA43">
            <v>258065.71999999997</v>
          </cell>
          <cell r="AB43">
            <v>0.70065475531113086</v>
          </cell>
          <cell r="AC43">
            <v>0</v>
          </cell>
          <cell r="AD43">
            <v>258065.71999999997</v>
          </cell>
          <cell r="AE43">
            <v>0.70065475531113086</v>
          </cell>
          <cell r="AF43">
            <v>0.8572727272727273</v>
          </cell>
          <cell r="AG43">
            <v>0.33950363636363634</v>
          </cell>
          <cell r="AH43">
            <v>16.741854545454544</v>
          </cell>
          <cell r="AI43">
            <v>34213</v>
          </cell>
          <cell r="AJ43">
            <v>6774</v>
          </cell>
          <cell r="AK43">
            <v>67743</v>
          </cell>
          <cell r="AL43">
            <v>6500000</v>
          </cell>
          <cell r="AM43" t="str">
            <v>CA</v>
          </cell>
          <cell r="AN43">
            <v>28856</v>
          </cell>
          <cell r="AO43">
            <v>22000</v>
          </cell>
          <cell r="AP43">
            <v>34608</v>
          </cell>
          <cell r="AQ43" t="str">
            <v>Paradise</v>
          </cell>
          <cell r="AR43" t="str">
            <v>Budget</v>
          </cell>
        </row>
        <row r="44">
          <cell r="A44">
            <v>31</v>
          </cell>
          <cell r="B44" t="str">
            <v>NCAN94</v>
          </cell>
          <cell r="C44">
            <v>34578</v>
          </cell>
          <cell r="D44">
            <v>250896</v>
          </cell>
          <cell r="E44">
            <v>13765.92</v>
          </cell>
          <cell r="F44">
            <v>9000</v>
          </cell>
          <cell r="G44">
            <v>3400</v>
          </cell>
          <cell r="H44">
            <v>57037</v>
          </cell>
          <cell r="I44">
            <v>6320</v>
          </cell>
          <cell r="J44">
            <v>2750</v>
          </cell>
          <cell r="K44">
            <v>14460</v>
          </cell>
          <cell r="L44">
            <v>4402.53</v>
          </cell>
          <cell r="P44">
            <v>9.8000000000000004E-2</v>
          </cell>
          <cell r="Q44">
            <v>24590</v>
          </cell>
          <cell r="R44">
            <v>1.7999999999999999E-2</v>
          </cell>
          <cell r="S44">
            <v>4520</v>
          </cell>
          <cell r="T44">
            <v>0.39999999999999997</v>
          </cell>
          <cell r="U44">
            <v>100358.39999999999</v>
          </cell>
          <cell r="V44">
            <v>264661.92</v>
          </cell>
          <cell r="W44">
            <v>12400</v>
          </cell>
          <cell r="X44">
            <v>252261.91999999998</v>
          </cell>
          <cell r="Y44">
            <v>84969.53</v>
          </cell>
          <cell r="Z44">
            <v>29110</v>
          </cell>
          <cell r="AA44">
            <v>138182.38999999998</v>
          </cell>
          <cell r="AB44">
            <v>0.54777348083293742</v>
          </cell>
          <cell r="AC44">
            <v>0</v>
          </cell>
          <cell r="AD44">
            <v>138182.38999999998</v>
          </cell>
          <cell r="AE44">
            <v>0.54777348083293742</v>
          </cell>
          <cell r="AF44">
            <v>1.446</v>
          </cell>
          <cell r="AG44">
            <v>0.44025299999999995</v>
          </cell>
          <cell r="AH44">
            <v>25.226191999999998</v>
          </cell>
          <cell r="AI44">
            <v>34213</v>
          </cell>
          <cell r="AJ44">
            <v>9147</v>
          </cell>
          <cell r="AK44">
            <v>91473</v>
          </cell>
          <cell r="AL44">
            <v>1100000</v>
          </cell>
          <cell r="AM44" t="str">
            <v>CT</v>
          </cell>
          <cell r="AN44">
            <v>25934</v>
          </cell>
          <cell r="AO44">
            <v>10000</v>
          </cell>
          <cell r="AP44">
            <v>34608</v>
          </cell>
          <cell r="AQ44" t="str">
            <v>New Canaan</v>
          </cell>
          <cell r="AR44" t="str">
            <v>Budget</v>
          </cell>
        </row>
        <row r="45">
          <cell r="A45">
            <v>32</v>
          </cell>
          <cell r="B45" t="str">
            <v>DARN94</v>
          </cell>
          <cell r="C45">
            <v>34578</v>
          </cell>
          <cell r="D45">
            <v>168075</v>
          </cell>
          <cell r="E45">
            <v>10133.76</v>
          </cell>
          <cell r="F45">
            <v>5700</v>
          </cell>
          <cell r="G45">
            <v>2500</v>
          </cell>
          <cell r="H45">
            <v>39691</v>
          </cell>
          <cell r="I45">
            <v>7720</v>
          </cell>
          <cell r="J45">
            <v>2840</v>
          </cell>
          <cell r="K45">
            <v>14340</v>
          </cell>
          <cell r="L45">
            <v>4617.59</v>
          </cell>
          <cell r="P45">
            <v>5.7000000000000002E-2</v>
          </cell>
          <cell r="Q45">
            <v>9580</v>
          </cell>
          <cell r="R45">
            <v>0.02</v>
          </cell>
          <cell r="S45">
            <v>3360</v>
          </cell>
          <cell r="T45">
            <v>0.38</v>
          </cell>
          <cell r="U45">
            <v>63868.5</v>
          </cell>
          <cell r="V45">
            <v>178208.76</v>
          </cell>
          <cell r="W45">
            <v>8200</v>
          </cell>
          <cell r="X45">
            <v>170008.76</v>
          </cell>
          <cell r="Y45">
            <v>69208.59</v>
          </cell>
          <cell r="Z45">
            <v>12940</v>
          </cell>
          <cell r="AA45">
            <v>87860.170000000013</v>
          </cell>
          <cell r="AB45">
            <v>0.51679789912002183</v>
          </cell>
          <cell r="AC45">
            <v>0</v>
          </cell>
          <cell r="AD45">
            <v>87860.170000000013</v>
          </cell>
          <cell r="AE45">
            <v>0.51679789912002183</v>
          </cell>
          <cell r="AF45">
            <v>1.2469565217391305</v>
          </cell>
          <cell r="AG45">
            <v>0.4015295652173913</v>
          </cell>
          <cell r="AH45">
            <v>14.78337043478261</v>
          </cell>
          <cell r="AI45">
            <v>34213</v>
          </cell>
          <cell r="AJ45">
            <v>9301</v>
          </cell>
          <cell r="AK45">
            <v>93013</v>
          </cell>
          <cell r="AL45">
            <v>1100000</v>
          </cell>
          <cell r="AM45" t="str">
            <v>CT</v>
          </cell>
          <cell r="AN45">
            <v>26299</v>
          </cell>
          <cell r="AO45">
            <v>11500</v>
          </cell>
          <cell r="AP45">
            <v>34608</v>
          </cell>
          <cell r="AQ45" t="str">
            <v>Darien</v>
          </cell>
          <cell r="AR45" t="str">
            <v>Budget</v>
          </cell>
        </row>
        <row r="46">
          <cell r="A46">
            <v>33</v>
          </cell>
          <cell r="B46" t="str">
            <v>BOON94</v>
          </cell>
          <cell r="C46">
            <v>34578</v>
          </cell>
          <cell r="D46">
            <v>137476</v>
          </cell>
          <cell r="E46">
            <v>500</v>
          </cell>
          <cell r="F46">
            <v>3200</v>
          </cell>
          <cell r="G46">
            <v>100</v>
          </cell>
          <cell r="H46">
            <v>41859</v>
          </cell>
          <cell r="I46">
            <v>14270</v>
          </cell>
          <cell r="J46">
            <v>41640</v>
          </cell>
          <cell r="K46">
            <v>67060</v>
          </cell>
          <cell r="L46">
            <v>8140</v>
          </cell>
          <cell r="P46">
            <v>6.5000000000000002E-2</v>
          </cell>
          <cell r="Q46">
            <v>8940</v>
          </cell>
          <cell r="R46">
            <v>1.4999999999999999E-2</v>
          </cell>
          <cell r="S46">
            <v>2060</v>
          </cell>
          <cell r="T46">
            <v>0.25499723588117201</v>
          </cell>
          <cell r="U46">
            <v>35056</v>
          </cell>
          <cell r="V46">
            <v>137976</v>
          </cell>
          <cell r="W46">
            <v>3300</v>
          </cell>
          <cell r="X46">
            <v>134676</v>
          </cell>
          <cell r="Y46">
            <v>172969</v>
          </cell>
          <cell r="Z46">
            <v>11000</v>
          </cell>
          <cell r="AA46">
            <v>-49293</v>
          </cell>
          <cell r="AC46">
            <v>0</v>
          </cell>
          <cell r="AD46">
            <v>-49293</v>
          </cell>
          <cell r="AE46">
            <v>-0.36601176156107995</v>
          </cell>
          <cell r="AH46">
            <v>0</v>
          </cell>
          <cell r="AI46">
            <v>34425</v>
          </cell>
          <cell r="AJ46">
            <v>22404</v>
          </cell>
          <cell r="AK46">
            <v>224041</v>
          </cell>
          <cell r="AL46">
            <v>4000000</v>
          </cell>
          <cell r="AN46">
            <v>34394</v>
          </cell>
          <cell r="AO46">
            <v>22000</v>
          </cell>
          <cell r="AP46">
            <v>34608</v>
          </cell>
          <cell r="AQ46" t="str">
            <v>Boone County</v>
          </cell>
          <cell r="AR46" t="str">
            <v>Budget</v>
          </cell>
        </row>
        <row r="47">
          <cell r="A47">
            <v>34</v>
          </cell>
          <cell r="B47" t="str">
            <v>ONEI94</v>
          </cell>
          <cell r="C47">
            <v>34578</v>
          </cell>
          <cell r="D47">
            <v>2000000</v>
          </cell>
          <cell r="E47">
            <v>101778.88</v>
          </cell>
          <cell r="F47">
            <v>54000</v>
          </cell>
          <cell r="G47">
            <v>25400</v>
          </cell>
          <cell r="H47">
            <v>334264</v>
          </cell>
          <cell r="I47">
            <v>10580</v>
          </cell>
          <cell r="J47">
            <v>29630</v>
          </cell>
          <cell r="K47">
            <v>268260</v>
          </cell>
          <cell r="L47">
            <v>69490.759999999995</v>
          </cell>
          <cell r="P47">
            <v>7.0000000000000007E-2</v>
          </cell>
          <cell r="Q47">
            <v>140000</v>
          </cell>
          <cell r="R47">
            <v>1.9E-2</v>
          </cell>
          <cell r="S47">
            <v>38000</v>
          </cell>
          <cell r="T47">
            <v>0.3</v>
          </cell>
          <cell r="U47">
            <v>600000</v>
          </cell>
          <cell r="V47">
            <v>2101778.88</v>
          </cell>
          <cell r="W47">
            <v>79400</v>
          </cell>
          <cell r="X47">
            <v>2022378.88</v>
          </cell>
          <cell r="Y47">
            <v>712224.76</v>
          </cell>
          <cell r="Z47">
            <v>178000</v>
          </cell>
          <cell r="AA47">
            <v>1132154.1199999999</v>
          </cell>
          <cell r="AB47">
            <v>0.55981306529466923</v>
          </cell>
          <cell r="AC47">
            <v>0</v>
          </cell>
          <cell r="AD47">
            <v>1132154.1199999999</v>
          </cell>
          <cell r="AE47">
            <v>0.55981306529466923</v>
          </cell>
          <cell r="AF47">
            <v>1.8373972602739725</v>
          </cell>
          <cell r="AG47">
            <v>0.47596410958904106</v>
          </cell>
          <cell r="AH47">
            <v>13.8519101369863</v>
          </cell>
          <cell r="AI47">
            <v>34213</v>
          </cell>
          <cell r="AJ47">
            <v>51614</v>
          </cell>
          <cell r="AK47">
            <v>516143</v>
          </cell>
          <cell r="AL47">
            <v>1200000</v>
          </cell>
          <cell r="AM47" t="str">
            <v>NY</v>
          </cell>
          <cell r="AN47">
            <v>32143</v>
          </cell>
          <cell r="AO47">
            <v>146000</v>
          </cell>
          <cell r="AP47">
            <v>34608</v>
          </cell>
          <cell r="AQ47" t="str">
            <v>Oneida</v>
          </cell>
          <cell r="AR47" t="str">
            <v>Budget</v>
          </cell>
        </row>
        <row r="48">
          <cell r="A48">
            <v>35</v>
          </cell>
          <cell r="B48" t="str">
            <v>DAYN94</v>
          </cell>
          <cell r="C48">
            <v>34578</v>
          </cell>
          <cell r="D48">
            <v>803376</v>
          </cell>
          <cell r="E48">
            <v>44721.599999999999</v>
          </cell>
          <cell r="F48">
            <v>21700</v>
          </cell>
          <cell r="G48">
            <v>11200</v>
          </cell>
          <cell r="H48">
            <v>139155</v>
          </cell>
          <cell r="I48">
            <v>8820</v>
          </cell>
          <cell r="J48">
            <v>37750</v>
          </cell>
          <cell r="K48">
            <v>100480</v>
          </cell>
          <cell r="L48">
            <v>21682.240000000002</v>
          </cell>
          <cell r="P48">
            <v>6.8000000000000005E-2</v>
          </cell>
          <cell r="Q48">
            <v>54630</v>
          </cell>
          <cell r="R48">
            <v>1.6E-2</v>
          </cell>
          <cell r="S48">
            <v>12850</v>
          </cell>
          <cell r="T48">
            <v>0.3</v>
          </cell>
          <cell r="U48">
            <v>241012.8</v>
          </cell>
          <cell r="V48">
            <v>848097.6</v>
          </cell>
          <cell r="W48">
            <v>32900</v>
          </cell>
          <cell r="X48">
            <v>815197.6</v>
          </cell>
          <cell r="Y48">
            <v>307887.24</v>
          </cell>
          <cell r="Z48">
            <v>67480</v>
          </cell>
          <cell r="AA48">
            <v>439830.36</v>
          </cell>
          <cell r="AB48">
            <v>0.53953834015212998</v>
          </cell>
          <cell r="AC48">
            <v>0</v>
          </cell>
          <cell r="AD48">
            <v>439830.36</v>
          </cell>
          <cell r="AE48">
            <v>0.53953834015212998</v>
          </cell>
          <cell r="AF48">
            <v>1.3955555555555557</v>
          </cell>
          <cell r="AG48">
            <v>0.30114222222222226</v>
          </cell>
          <cell r="AH48">
            <v>11.322188888888888</v>
          </cell>
          <cell r="AI48">
            <v>34213</v>
          </cell>
          <cell r="AJ48">
            <v>56790</v>
          </cell>
          <cell r="AK48">
            <v>567903</v>
          </cell>
          <cell r="AL48">
            <v>4000000</v>
          </cell>
          <cell r="AM48" t="str">
            <v>OH</v>
          </cell>
          <cell r="AN48">
            <v>28491</v>
          </cell>
          <cell r="AO48">
            <v>72000</v>
          </cell>
          <cell r="AP48">
            <v>34608</v>
          </cell>
          <cell r="AQ48" t="str">
            <v>Dayton, N</v>
          </cell>
          <cell r="AR48" t="str">
            <v>Budget</v>
          </cell>
        </row>
        <row r="49">
          <cell r="A49">
            <v>36</v>
          </cell>
          <cell r="B49" t="str">
            <v>CHIC94</v>
          </cell>
          <cell r="C49">
            <v>34578</v>
          </cell>
          <cell r="D49">
            <v>249000</v>
          </cell>
          <cell r="E49">
            <v>5644.8</v>
          </cell>
          <cell r="F49">
            <v>7900</v>
          </cell>
          <cell r="G49">
            <v>1400</v>
          </cell>
          <cell r="H49">
            <v>43813</v>
          </cell>
          <cell r="I49">
            <v>6740</v>
          </cell>
          <cell r="J49">
            <v>12490</v>
          </cell>
          <cell r="K49">
            <v>27980</v>
          </cell>
          <cell r="L49">
            <v>14599</v>
          </cell>
          <cell r="P49">
            <v>6.6000000000000003E-2</v>
          </cell>
          <cell r="Q49">
            <v>16430</v>
          </cell>
          <cell r="R49">
            <v>0.01</v>
          </cell>
          <cell r="S49">
            <v>2490</v>
          </cell>
          <cell r="T49">
            <v>0.35299999999999998</v>
          </cell>
          <cell r="U49">
            <v>87897</v>
          </cell>
          <cell r="V49">
            <v>254644.8</v>
          </cell>
          <cell r="W49">
            <v>9300</v>
          </cell>
          <cell r="X49">
            <v>245344.8</v>
          </cell>
          <cell r="Y49">
            <v>105622</v>
          </cell>
          <cell r="Z49">
            <v>18920</v>
          </cell>
          <cell r="AA49">
            <v>120802.79999999999</v>
          </cell>
          <cell r="AB49">
            <v>0.49237970399209602</v>
          </cell>
          <cell r="AC49">
            <v>0</v>
          </cell>
          <cell r="AD49">
            <v>120802.79999999999</v>
          </cell>
          <cell r="AE49">
            <v>0.49237970399209602</v>
          </cell>
          <cell r="AF49">
            <v>0.77722222222222226</v>
          </cell>
          <cell r="AG49">
            <v>0.40552777777777776</v>
          </cell>
          <cell r="AH49">
            <v>6.8151333333333328</v>
          </cell>
          <cell r="AI49">
            <v>34213</v>
          </cell>
          <cell r="AJ49">
            <v>59365</v>
          </cell>
          <cell r="AK49">
            <v>593653</v>
          </cell>
          <cell r="AL49">
            <v>7700000</v>
          </cell>
          <cell r="AM49" t="str">
            <v>OK</v>
          </cell>
          <cell r="AN49">
            <v>31048</v>
          </cell>
          <cell r="AO49">
            <v>36000</v>
          </cell>
          <cell r="AP49">
            <v>34608</v>
          </cell>
          <cell r="AQ49" t="str">
            <v>Chickasha</v>
          </cell>
          <cell r="AR49" t="str">
            <v>Budget</v>
          </cell>
        </row>
        <row r="50">
          <cell r="A50">
            <v>37</v>
          </cell>
          <cell r="B50" t="str">
            <v>BURL94</v>
          </cell>
          <cell r="C50">
            <v>34578</v>
          </cell>
          <cell r="D50">
            <v>750000</v>
          </cell>
          <cell r="E50">
            <v>24218.880000000001</v>
          </cell>
          <cell r="F50">
            <v>23700</v>
          </cell>
          <cell r="G50">
            <v>6100</v>
          </cell>
          <cell r="H50">
            <v>126365</v>
          </cell>
          <cell r="I50">
            <v>10190</v>
          </cell>
          <cell r="J50">
            <v>26420</v>
          </cell>
          <cell r="K50">
            <v>60350</v>
          </cell>
          <cell r="L50">
            <v>23542.47</v>
          </cell>
          <cell r="P50">
            <v>8.5000000000000006E-2</v>
          </cell>
          <cell r="Q50">
            <v>63750</v>
          </cell>
          <cell r="R50">
            <v>8.9999999999999993E-3</v>
          </cell>
          <cell r="S50">
            <v>6750</v>
          </cell>
          <cell r="T50">
            <v>0.35099999999999998</v>
          </cell>
          <cell r="U50">
            <v>263250</v>
          </cell>
          <cell r="V50">
            <v>774218.88</v>
          </cell>
          <cell r="W50">
            <v>29800</v>
          </cell>
          <cell r="X50">
            <v>744418.88</v>
          </cell>
          <cell r="Y50">
            <v>246867.47</v>
          </cell>
          <cell r="Z50">
            <v>70500</v>
          </cell>
          <cell r="AA50">
            <v>427051.41000000003</v>
          </cell>
          <cell r="AB50">
            <v>0.57367084778935218</v>
          </cell>
          <cell r="AC50">
            <v>0</v>
          </cell>
          <cell r="AD50">
            <v>427051.41000000003</v>
          </cell>
          <cell r="AE50">
            <v>0.57367084778935218</v>
          </cell>
          <cell r="AF50">
            <v>1.0228813559322034</v>
          </cell>
          <cell r="AG50">
            <v>0.39902491525423733</v>
          </cell>
          <cell r="AH50">
            <v>12.617269152542374</v>
          </cell>
          <cell r="AI50">
            <v>34213</v>
          </cell>
          <cell r="AJ50">
            <v>69623</v>
          </cell>
          <cell r="AK50">
            <v>696233</v>
          </cell>
          <cell r="AL50">
            <v>7000000</v>
          </cell>
          <cell r="AM50" t="str">
            <v>TX</v>
          </cell>
          <cell r="AN50">
            <v>29587</v>
          </cell>
          <cell r="AO50">
            <v>59000</v>
          </cell>
          <cell r="AP50">
            <v>34608</v>
          </cell>
          <cell r="AQ50" t="str">
            <v>Burleson</v>
          </cell>
          <cell r="AR50" t="str">
            <v>Budget</v>
          </cell>
        </row>
        <row r="51">
          <cell r="B51" t="str">
            <v>CHAN94</v>
          </cell>
          <cell r="C51">
            <v>34578</v>
          </cell>
          <cell r="D51">
            <v>806632</v>
          </cell>
          <cell r="E51">
            <v>25226.880000000001</v>
          </cell>
          <cell r="F51">
            <v>21100</v>
          </cell>
          <cell r="G51">
            <v>6300</v>
          </cell>
          <cell r="H51">
            <v>143528</v>
          </cell>
          <cell r="I51">
            <v>15620</v>
          </cell>
          <cell r="J51">
            <v>25650</v>
          </cell>
          <cell r="K51">
            <v>89130</v>
          </cell>
          <cell r="L51">
            <v>19402.38</v>
          </cell>
          <cell r="P51">
            <v>0.08</v>
          </cell>
          <cell r="Q51">
            <v>64530</v>
          </cell>
          <cell r="R51">
            <v>1.2999999999999999E-2</v>
          </cell>
          <cell r="S51">
            <v>10490</v>
          </cell>
          <cell r="T51">
            <v>0.28999999999999998</v>
          </cell>
          <cell r="U51">
            <v>233923.28</v>
          </cell>
          <cell r="V51">
            <v>831858.88</v>
          </cell>
          <cell r="W51">
            <v>27400</v>
          </cell>
          <cell r="X51">
            <v>804458.88</v>
          </cell>
          <cell r="Y51">
            <v>293330.38</v>
          </cell>
          <cell r="Z51">
            <v>75020</v>
          </cell>
          <cell r="AA51">
            <v>436108.5</v>
          </cell>
          <cell r="AB51">
            <v>0.54211409786414444</v>
          </cell>
          <cell r="AC51">
            <v>0</v>
          </cell>
          <cell r="AD51">
            <v>436108.5</v>
          </cell>
          <cell r="AE51">
            <v>0.54211409786414444</v>
          </cell>
          <cell r="AF51">
            <v>1.4147619047619047</v>
          </cell>
          <cell r="AG51">
            <v>0.30797428571428576</v>
          </cell>
          <cell r="AH51">
            <v>12.769188571428572</v>
          </cell>
          <cell r="AI51">
            <v>34182</v>
          </cell>
          <cell r="AJ51">
            <v>71121</v>
          </cell>
          <cell r="AK51">
            <v>711213</v>
          </cell>
          <cell r="AL51">
            <v>2500000</v>
          </cell>
          <cell r="AM51" t="str">
            <v>TX</v>
          </cell>
          <cell r="AN51">
            <v>27030</v>
          </cell>
          <cell r="AO51">
            <v>63000</v>
          </cell>
          <cell r="AP51">
            <v>34578</v>
          </cell>
          <cell r="AQ51" t="str">
            <v>Channel</v>
          </cell>
          <cell r="AR51" t="str">
            <v>Budget</v>
          </cell>
        </row>
        <row r="52">
          <cell r="A52">
            <v>38</v>
          </cell>
          <cell r="B52" t="str">
            <v>ADJB94</v>
          </cell>
          <cell r="C52">
            <v>34578</v>
          </cell>
          <cell r="D52">
            <v>80000</v>
          </cell>
          <cell r="E52">
            <v>500</v>
          </cell>
          <cell r="F52">
            <v>0</v>
          </cell>
          <cell r="G52">
            <v>0</v>
          </cell>
          <cell r="H52">
            <v>44900</v>
          </cell>
          <cell r="I52">
            <v>5080</v>
          </cell>
          <cell r="J52">
            <v>3380</v>
          </cell>
          <cell r="K52">
            <v>35190</v>
          </cell>
          <cell r="L52">
            <v>12765</v>
          </cell>
          <cell r="P52">
            <v>6.5000000000000002E-2</v>
          </cell>
          <cell r="Q52">
            <v>0</v>
          </cell>
          <cell r="R52">
            <v>0</v>
          </cell>
          <cell r="S52">
            <v>0</v>
          </cell>
          <cell r="T52">
            <v>0.15</v>
          </cell>
          <cell r="U52">
            <v>12000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B52" t="e">
            <v>#DIV/0!</v>
          </cell>
          <cell r="AC52">
            <v>0</v>
          </cell>
          <cell r="AD52">
            <v>-28415</v>
          </cell>
          <cell r="AE52">
            <v>-0.35832282471626736</v>
          </cell>
          <cell r="AF52" t="e">
            <v>#DIV/0!</v>
          </cell>
          <cell r="AG52" t="e">
            <v>#DIV/0!</v>
          </cell>
          <cell r="AH52">
            <v>0</v>
          </cell>
          <cell r="AI52">
            <v>34425</v>
          </cell>
          <cell r="AJ52">
            <v>100008</v>
          </cell>
          <cell r="AK52">
            <v>9999999</v>
          </cell>
          <cell r="AL52">
            <v>6500000</v>
          </cell>
          <cell r="AM52" t="str">
            <v>XX</v>
          </cell>
          <cell r="AN52">
            <v>34394</v>
          </cell>
          <cell r="AO52">
            <v>34200</v>
          </cell>
          <cell r="AP52">
            <v>34608</v>
          </cell>
          <cell r="AQ52" t="str">
            <v>Adjust Div</v>
          </cell>
          <cell r="AR52" t="str">
            <v>Budget</v>
          </cell>
        </row>
        <row r="53">
          <cell r="A53">
            <v>39</v>
          </cell>
          <cell r="B53" t="str">
            <v>HLBG94</v>
          </cell>
          <cell r="C53">
            <v>34608</v>
          </cell>
          <cell r="D53">
            <v>100000</v>
          </cell>
          <cell r="E53">
            <v>500</v>
          </cell>
          <cell r="F53">
            <v>0</v>
          </cell>
          <cell r="G53">
            <v>0</v>
          </cell>
          <cell r="H53">
            <v>50000</v>
          </cell>
          <cell r="I53">
            <v>4870</v>
          </cell>
          <cell r="J53">
            <v>3380</v>
          </cell>
          <cell r="K53">
            <v>35190</v>
          </cell>
          <cell r="L53">
            <v>8880</v>
          </cell>
          <cell r="P53">
            <v>6.5000000000000002E-2</v>
          </cell>
          <cell r="Q53">
            <v>0</v>
          </cell>
          <cell r="R53">
            <v>0</v>
          </cell>
          <cell r="S53">
            <v>0</v>
          </cell>
          <cell r="T53">
            <v>0.15</v>
          </cell>
          <cell r="U53">
            <v>15000</v>
          </cell>
          <cell r="V53">
            <v>0</v>
          </cell>
          <cell r="W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B53" t="e">
            <v>#DIV/0!</v>
          </cell>
          <cell r="AC53">
            <v>0</v>
          </cell>
          <cell r="AD53">
            <v>-11320</v>
          </cell>
          <cell r="AE53">
            <v>-0.11434343434343434</v>
          </cell>
          <cell r="AF53" t="e">
            <v>#DIV/0!</v>
          </cell>
          <cell r="AG53" t="e">
            <v>#DIV/0!</v>
          </cell>
          <cell r="AH53">
            <v>0</v>
          </cell>
          <cell r="AI53">
            <v>34425</v>
          </cell>
          <cell r="AJ53">
            <v>100002</v>
          </cell>
          <cell r="AK53">
            <v>9999999</v>
          </cell>
          <cell r="AL53">
            <v>6500000</v>
          </cell>
          <cell r="AM53" t="str">
            <v>XX</v>
          </cell>
          <cell r="AN53">
            <v>34394</v>
          </cell>
          <cell r="AO53">
            <v>24000</v>
          </cell>
          <cell r="AP53">
            <v>34639</v>
          </cell>
          <cell r="AQ53" t="str">
            <v>Adjust Div</v>
          </cell>
          <cell r="AR53" t="str">
            <v>Budget</v>
          </cell>
        </row>
        <row r="54">
          <cell r="A54">
            <v>40</v>
          </cell>
          <cell r="B54" t="str">
            <v>WSMA94</v>
          </cell>
          <cell r="C54">
            <v>34578</v>
          </cell>
          <cell r="D54">
            <v>80000</v>
          </cell>
          <cell r="E54">
            <v>500</v>
          </cell>
          <cell r="F54">
            <v>1100</v>
          </cell>
          <cell r="G54">
            <v>100</v>
          </cell>
          <cell r="H54">
            <v>44900</v>
          </cell>
          <cell r="I54">
            <v>5080</v>
          </cell>
          <cell r="J54">
            <v>3380</v>
          </cell>
          <cell r="K54">
            <v>35190</v>
          </cell>
          <cell r="L54">
            <v>12765</v>
          </cell>
          <cell r="P54">
            <v>6.5000000000000002E-2</v>
          </cell>
          <cell r="Q54">
            <v>5200</v>
          </cell>
          <cell r="R54">
            <v>1.4999999999999999E-2</v>
          </cell>
          <cell r="S54">
            <v>1200</v>
          </cell>
          <cell r="T54">
            <v>0.15</v>
          </cell>
          <cell r="U54">
            <v>12000</v>
          </cell>
          <cell r="V54">
            <v>80500</v>
          </cell>
          <cell r="W54">
            <v>1200</v>
          </cell>
          <cell r="X54">
            <v>79300</v>
          </cell>
          <cell r="Y54">
            <v>101315</v>
          </cell>
          <cell r="Z54">
            <v>6400</v>
          </cell>
          <cell r="AA54">
            <v>-28415</v>
          </cell>
          <cell r="AB54">
            <v>0.18400387608793084</v>
          </cell>
          <cell r="AC54">
            <v>0</v>
          </cell>
          <cell r="AD54">
            <v>-28415</v>
          </cell>
          <cell r="AE54">
            <v>-0.35832282471626736</v>
          </cell>
          <cell r="AF54">
            <v>1.0748936170212766</v>
          </cell>
          <cell r="AG54">
            <v>0.31163340425531916</v>
          </cell>
          <cell r="AH54">
            <v>0</v>
          </cell>
          <cell r="AI54">
            <v>34425</v>
          </cell>
          <cell r="AJ54">
            <v>100008</v>
          </cell>
          <cell r="AL54">
            <v>6500000</v>
          </cell>
          <cell r="AM54" t="str">
            <v>CA</v>
          </cell>
          <cell r="AN54">
            <v>34394</v>
          </cell>
          <cell r="AO54">
            <v>34200</v>
          </cell>
          <cell r="AP54">
            <v>34608</v>
          </cell>
          <cell r="AQ54" t="str">
            <v>West Sonoma</v>
          </cell>
          <cell r="AR54" t="str">
            <v>Budget</v>
          </cell>
        </row>
        <row r="55">
          <cell r="A55">
            <v>41</v>
          </cell>
          <cell r="B55" t="str">
            <v>CHIO94</v>
          </cell>
          <cell r="C55">
            <v>34608</v>
          </cell>
          <cell r="D55">
            <v>230000</v>
          </cell>
          <cell r="E55">
            <v>2505.44</v>
          </cell>
          <cell r="F55">
            <v>7700</v>
          </cell>
          <cell r="G55">
            <v>600</v>
          </cell>
          <cell r="H55">
            <v>79934</v>
          </cell>
          <cell r="I55">
            <v>5570</v>
          </cell>
          <cell r="J55">
            <v>6980</v>
          </cell>
          <cell r="K55">
            <v>50520</v>
          </cell>
          <cell r="L55">
            <v>14646.77</v>
          </cell>
          <cell r="P55">
            <v>9.5000000000000001E-2</v>
          </cell>
          <cell r="Q55">
            <v>21850</v>
          </cell>
          <cell r="R55">
            <v>1.4999999999999999E-2</v>
          </cell>
          <cell r="S55">
            <v>3450</v>
          </cell>
          <cell r="T55">
            <v>0.37</v>
          </cell>
          <cell r="U55">
            <v>85100</v>
          </cell>
          <cell r="V55">
            <v>232505.44</v>
          </cell>
          <cell r="W55">
            <v>8300</v>
          </cell>
          <cell r="X55">
            <v>224205.44</v>
          </cell>
          <cell r="Y55">
            <v>157650.76999999999</v>
          </cell>
          <cell r="Z55">
            <v>25300</v>
          </cell>
          <cell r="AA55">
            <v>41254.670000000013</v>
          </cell>
          <cell r="AB55">
            <v>0.18400387608793084</v>
          </cell>
          <cell r="AC55">
            <v>0</v>
          </cell>
          <cell r="AD55">
            <v>41254.670000000013</v>
          </cell>
          <cell r="AE55">
            <v>0.18400387608793084</v>
          </cell>
          <cell r="AF55">
            <v>1.0748936170212766</v>
          </cell>
          <cell r="AG55">
            <v>0.31163340425531916</v>
          </cell>
          <cell r="AH55">
            <v>4.770328510638298</v>
          </cell>
          <cell r="AI55">
            <v>34213</v>
          </cell>
          <cell r="AJ55">
            <v>5259</v>
          </cell>
          <cell r="AK55">
            <v>66933</v>
          </cell>
          <cell r="AL55">
            <v>6500000</v>
          </cell>
          <cell r="AM55" t="str">
            <v>CA</v>
          </cell>
          <cell r="AN55">
            <v>33970</v>
          </cell>
          <cell r="AO55">
            <v>47000</v>
          </cell>
          <cell r="AP55">
            <v>34639</v>
          </cell>
          <cell r="AQ55" t="str">
            <v>Chico</v>
          </cell>
          <cell r="AR55" t="str">
            <v>Budget</v>
          </cell>
        </row>
        <row r="56">
          <cell r="A56">
            <v>42</v>
          </cell>
          <cell r="B56" t="str">
            <v>OROV94</v>
          </cell>
          <cell r="C56">
            <v>34608</v>
          </cell>
          <cell r="D56">
            <v>255000</v>
          </cell>
          <cell r="E56">
            <v>18857.439999999999</v>
          </cell>
          <cell r="F56">
            <v>8700</v>
          </cell>
          <cell r="G56">
            <v>4700</v>
          </cell>
          <cell r="H56">
            <v>38848</v>
          </cell>
          <cell r="I56">
            <v>3990</v>
          </cell>
          <cell r="J56">
            <v>2940</v>
          </cell>
          <cell r="K56">
            <v>18930</v>
          </cell>
          <cell r="L56">
            <v>8019.72</v>
          </cell>
          <cell r="P56">
            <v>5.2999999999999999E-2</v>
          </cell>
          <cell r="Q56">
            <v>13520</v>
          </cell>
          <cell r="R56">
            <v>1.2E-2</v>
          </cell>
          <cell r="S56">
            <v>3060</v>
          </cell>
          <cell r="T56">
            <v>0.38</v>
          </cell>
          <cell r="U56">
            <v>96900</v>
          </cell>
          <cell r="V56">
            <v>273857.44</v>
          </cell>
          <cell r="W56">
            <v>13400</v>
          </cell>
          <cell r="X56">
            <v>260457.44</v>
          </cell>
          <cell r="Y56">
            <v>72727.72</v>
          </cell>
          <cell r="Z56">
            <v>16580</v>
          </cell>
          <cell r="AA56">
            <v>171149.72</v>
          </cell>
          <cell r="AB56">
            <v>0.65711204103058063</v>
          </cell>
          <cell r="AC56">
            <v>0</v>
          </cell>
          <cell r="AD56">
            <v>171149.72</v>
          </cell>
          <cell r="AE56">
            <v>0.65711204103058063</v>
          </cell>
          <cell r="AF56">
            <v>0.82304347826086954</v>
          </cell>
          <cell r="AG56">
            <v>0.34868347826086959</v>
          </cell>
          <cell r="AH56">
            <v>11.324236521739131</v>
          </cell>
          <cell r="AI56">
            <v>34243</v>
          </cell>
          <cell r="AJ56">
            <v>6693</v>
          </cell>
          <cell r="AK56">
            <v>66933</v>
          </cell>
          <cell r="AL56">
            <v>6500000</v>
          </cell>
          <cell r="AM56" t="str">
            <v>CA</v>
          </cell>
          <cell r="AN56">
            <v>28856</v>
          </cell>
          <cell r="AO56">
            <v>23000</v>
          </cell>
          <cell r="AP56">
            <v>34639</v>
          </cell>
          <cell r="AQ56" t="str">
            <v>Oroville</v>
          </cell>
          <cell r="AR56" t="str">
            <v>Budget</v>
          </cell>
        </row>
        <row r="57">
          <cell r="A57">
            <v>43</v>
          </cell>
          <cell r="B57" t="str">
            <v>SHOR94</v>
          </cell>
          <cell r="C57">
            <v>34608</v>
          </cell>
          <cell r="D57">
            <v>400000</v>
          </cell>
          <cell r="E57">
            <v>14426.72</v>
          </cell>
          <cell r="F57">
            <v>16200</v>
          </cell>
          <cell r="G57">
            <v>3600</v>
          </cell>
          <cell r="H57">
            <v>164039</v>
          </cell>
          <cell r="I57">
            <v>9110</v>
          </cell>
          <cell r="J57">
            <v>18600</v>
          </cell>
          <cell r="K57">
            <v>97430</v>
          </cell>
          <cell r="L57">
            <v>3097.06</v>
          </cell>
          <cell r="P57">
            <v>0.17299999999999999</v>
          </cell>
          <cell r="Q57">
            <v>69200</v>
          </cell>
          <cell r="R57">
            <v>6.8000000000000005E-2</v>
          </cell>
          <cell r="S57">
            <v>27200</v>
          </cell>
          <cell r="T57">
            <v>0.44900000000000001</v>
          </cell>
          <cell r="U57">
            <v>179600</v>
          </cell>
          <cell r="V57">
            <v>414426.72</v>
          </cell>
          <cell r="W57">
            <v>19800</v>
          </cell>
          <cell r="X57">
            <v>394626.72</v>
          </cell>
          <cell r="Y57">
            <v>292276.06</v>
          </cell>
          <cell r="Z57">
            <v>96400</v>
          </cell>
          <cell r="AA57">
            <v>5950.6599999999744</v>
          </cell>
          <cell r="AB57">
            <v>1.5079212071600156E-2</v>
          </cell>
          <cell r="AC57">
            <v>0</v>
          </cell>
          <cell r="AD57">
            <v>5950.6599999999744</v>
          </cell>
          <cell r="AE57">
            <v>1.5079212071600156E-2</v>
          </cell>
          <cell r="AF57">
            <v>1.4762121212121213</v>
          </cell>
          <cell r="AG57">
            <v>4.6925151515151517E-2</v>
          </cell>
          <cell r="AH57">
            <v>5.9791927272727268</v>
          </cell>
          <cell r="AI57">
            <v>34213</v>
          </cell>
          <cell r="AJ57">
            <v>9116</v>
          </cell>
          <cell r="AK57">
            <v>91163</v>
          </cell>
          <cell r="AL57">
            <v>1100000</v>
          </cell>
          <cell r="AM57" t="str">
            <v>CT</v>
          </cell>
          <cell r="AN57">
            <v>32874</v>
          </cell>
          <cell r="AO57">
            <v>66000</v>
          </cell>
          <cell r="AP57">
            <v>34639</v>
          </cell>
          <cell r="AQ57" t="str">
            <v>Conn  Shore</v>
          </cell>
          <cell r="AR57" t="str">
            <v>Budget</v>
          </cell>
        </row>
        <row r="58">
          <cell r="A58">
            <v>44</v>
          </cell>
          <cell r="B58" t="str">
            <v>DOBB94</v>
          </cell>
          <cell r="C58">
            <v>34608</v>
          </cell>
          <cell r="D58">
            <v>375500</v>
          </cell>
          <cell r="E58">
            <v>5853.12</v>
          </cell>
          <cell r="F58">
            <v>16800</v>
          </cell>
          <cell r="G58">
            <v>1500</v>
          </cell>
          <cell r="H58">
            <v>70816</v>
          </cell>
          <cell r="I58">
            <v>14580</v>
          </cell>
          <cell r="J58">
            <v>2150</v>
          </cell>
          <cell r="K58">
            <v>21240</v>
          </cell>
          <cell r="L58">
            <v>6363.53</v>
          </cell>
          <cell r="P58">
            <v>6.5000000000000002E-2</v>
          </cell>
          <cell r="Q58">
            <v>24410</v>
          </cell>
          <cell r="R58">
            <v>1.6E-2</v>
          </cell>
          <cell r="S58">
            <v>6010</v>
          </cell>
          <cell r="T58">
            <v>0.498</v>
          </cell>
          <cell r="U58">
            <v>186999</v>
          </cell>
          <cell r="V58">
            <v>381353.12</v>
          </cell>
          <cell r="W58">
            <v>18300</v>
          </cell>
          <cell r="X58">
            <v>363053.12</v>
          </cell>
          <cell r="Y58">
            <v>115149.53</v>
          </cell>
          <cell r="Z58">
            <v>30420</v>
          </cell>
          <cell r="AA58">
            <v>217483.59</v>
          </cell>
          <cell r="AB58">
            <v>0.59904068583682735</v>
          </cell>
          <cell r="AC58">
            <v>0</v>
          </cell>
          <cell r="AD58">
            <v>217483.59</v>
          </cell>
          <cell r="AE58">
            <v>0.59904068583682735</v>
          </cell>
          <cell r="AF58">
            <v>1.4159999999999999</v>
          </cell>
          <cell r="AG58">
            <v>0.4242353333333333</v>
          </cell>
          <cell r="AH58">
            <v>24.203541333333334</v>
          </cell>
          <cell r="AI58">
            <v>34182</v>
          </cell>
          <cell r="AJ58">
            <v>50022</v>
          </cell>
          <cell r="AK58">
            <v>500223</v>
          </cell>
          <cell r="AL58">
            <v>1100000</v>
          </cell>
          <cell r="AM58" t="str">
            <v>NY</v>
          </cell>
          <cell r="AN58">
            <v>23012</v>
          </cell>
          <cell r="AO58">
            <v>15000</v>
          </cell>
          <cell r="AP58">
            <v>34608</v>
          </cell>
          <cell r="AQ58" t="str">
            <v>Dobbs Ferry</v>
          </cell>
          <cell r="AR58" t="str">
            <v>Budget</v>
          </cell>
        </row>
        <row r="59">
          <cell r="A59">
            <v>45</v>
          </cell>
          <cell r="B59" t="str">
            <v>TARR94</v>
          </cell>
          <cell r="C59">
            <v>34608</v>
          </cell>
          <cell r="D59">
            <v>306800</v>
          </cell>
          <cell r="E59">
            <v>6995.52</v>
          </cell>
          <cell r="F59">
            <v>13300</v>
          </cell>
          <cell r="G59">
            <v>1700</v>
          </cell>
          <cell r="H59">
            <v>53894</v>
          </cell>
          <cell r="I59">
            <v>12280</v>
          </cell>
          <cell r="J59">
            <v>1790</v>
          </cell>
          <cell r="K59">
            <v>17870</v>
          </cell>
          <cell r="L59">
            <v>5924.47</v>
          </cell>
          <cell r="P59">
            <v>6.6000000000000003E-2</v>
          </cell>
          <cell r="Q59">
            <v>20250</v>
          </cell>
          <cell r="R59">
            <v>1.6E-2</v>
          </cell>
          <cell r="S59">
            <v>4910</v>
          </cell>
          <cell r="T59">
            <v>0.48099999999999998</v>
          </cell>
          <cell r="U59">
            <v>147570.79999999999</v>
          </cell>
          <cell r="V59">
            <v>313795.52</v>
          </cell>
          <cell r="W59">
            <v>15000</v>
          </cell>
          <cell r="X59">
            <v>298795.52000000002</v>
          </cell>
          <cell r="Y59">
            <v>91758.47</v>
          </cell>
          <cell r="Z59">
            <v>25160</v>
          </cell>
          <cell r="AA59">
            <v>181877.05000000002</v>
          </cell>
          <cell r="AB59">
            <v>0.60870072616885285</v>
          </cell>
          <cell r="AC59">
            <v>0</v>
          </cell>
          <cell r="AD59">
            <v>181877.05000000002</v>
          </cell>
          <cell r="AE59">
            <v>0.60870072616885285</v>
          </cell>
          <cell r="AF59">
            <v>1.3746153846153846</v>
          </cell>
          <cell r="AG59">
            <v>0.45572846153846158</v>
          </cell>
          <cell r="AH59">
            <v>22.984270769230772</v>
          </cell>
          <cell r="AI59">
            <v>34182</v>
          </cell>
          <cell r="AJ59">
            <v>52381</v>
          </cell>
          <cell r="AK59">
            <v>523813</v>
          </cell>
          <cell r="AL59">
            <v>1100000</v>
          </cell>
          <cell r="AM59" t="str">
            <v>NY</v>
          </cell>
          <cell r="AN59">
            <v>19360</v>
          </cell>
          <cell r="AO59">
            <v>13000</v>
          </cell>
          <cell r="AP59">
            <v>34639</v>
          </cell>
          <cell r="AQ59" t="str">
            <v>Tarrytown</v>
          </cell>
          <cell r="AR59" t="str">
            <v>Budget</v>
          </cell>
        </row>
        <row r="60">
          <cell r="A60">
            <v>46</v>
          </cell>
          <cell r="B60" t="str">
            <v>POTT94</v>
          </cell>
          <cell r="C60">
            <v>34608</v>
          </cell>
          <cell r="D60">
            <v>417000</v>
          </cell>
          <cell r="E60">
            <v>15834.56</v>
          </cell>
          <cell r="F60">
            <v>13100</v>
          </cell>
          <cell r="G60">
            <v>4000</v>
          </cell>
          <cell r="H60">
            <v>67833</v>
          </cell>
          <cell r="I60">
            <v>7380</v>
          </cell>
          <cell r="J60">
            <v>10380</v>
          </cell>
          <cell r="K60">
            <v>36950</v>
          </cell>
          <cell r="L60">
            <v>17547.14</v>
          </cell>
          <cell r="P60">
            <v>3.2000000000000001E-2</v>
          </cell>
          <cell r="Q60">
            <v>13340</v>
          </cell>
          <cell r="R60">
            <v>1.7000000000000001E-2</v>
          </cell>
          <cell r="S60">
            <v>7090</v>
          </cell>
          <cell r="T60">
            <v>0.35</v>
          </cell>
          <cell r="U60">
            <v>145950</v>
          </cell>
          <cell r="V60">
            <v>432834.56</v>
          </cell>
          <cell r="W60">
            <v>17100</v>
          </cell>
          <cell r="X60">
            <v>415734.56</v>
          </cell>
          <cell r="Y60">
            <v>140090.14000000001</v>
          </cell>
          <cell r="Z60">
            <v>20430</v>
          </cell>
          <cell r="AA60">
            <v>255214.41999999998</v>
          </cell>
          <cell r="AB60">
            <v>0.6138879096315687</v>
          </cell>
          <cell r="AC60">
            <v>0</v>
          </cell>
          <cell r="AD60">
            <v>-11320</v>
          </cell>
          <cell r="AE60">
            <v>-0.11434343434343434</v>
          </cell>
          <cell r="AF60">
            <v>0.84942528735632183</v>
          </cell>
          <cell r="AG60">
            <v>0.40338252873563218</v>
          </cell>
          <cell r="AH60">
            <v>0</v>
          </cell>
          <cell r="AI60">
            <v>34425</v>
          </cell>
          <cell r="AJ60">
            <v>100002</v>
          </cell>
          <cell r="AK60">
            <v>604543</v>
          </cell>
          <cell r="AL60">
            <v>6500000</v>
          </cell>
          <cell r="AM60" t="str">
            <v>OK</v>
          </cell>
          <cell r="AN60">
            <v>34394</v>
          </cell>
          <cell r="AO60">
            <v>24000</v>
          </cell>
          <cell r="AP60">
            <v>34639</v>
          </cell>
          <cell r="AQ60" t="str">
            <v>Healdsburg</v>
          </cell>
          <cell r="AR60" t="str">
            <v>Budget</v>
          </cell>
        </row>
        <row r="61">
          <cell r="B61" t="str">
            <v>ADJB94</v>
          </cell>
          <cell r="C61">
            <v>34608</v>
          </cell>
          <cell r="F61">
            <v>0</v>
          </cell>
          <cell r="G61">
            <v>0</v>
          </cell>
          <cell r="Q61">
            <v>0</v>
          </cell>
          <cell r="R61">
            <v>0</v>
          </cell>
          <cell r="S61">
            <v>0</v>
          </cell>
          <cell r="V61">
            <v>0</v>
          </cell>
          <cell r="W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B61" t="e">
            <v>#DIV/0!</v>
          </cell>
          <cell r="AC61">
            <v>0</v>
          </cell>
          <cell r="AD61">
            <v>0</v>
          </cell>
          <cell r="AE61" t="e">
            <v>#DIV/0!</v>
          </cell>
          <cell r="AF61" t="e">
            <v>#DIV/0!</v>
          </cell>
          <cell r="AG61" t="e">
            <v>#DIV/0!</v>
          </cell>
          <cell r="AH61">
            <v>0</v>
          </cell>
          <cell r="AI61">
            <v>34243</v>
          </cell>
          <cell r="AJ61">
            <v>999999</v>
          </cell>
          <cell r="AK61">
            <v>9999999</v>
          </cell>
          <cell r="AL61">
            <v>9999999</v>
          </cell>
          <cell r="AM61" t="str">
            <v>XX</v>
          </cell>
          <cell r="AN61">
            <v>0</v>
          </cell>
          <cell r="AQ61" t="str">
            <v>Adjust Div</v>
          </cell>
          <cell r="AR61" t="str">
            <v>Budget</v>
          </cell>
        </row>
        <row r="62">
          <cell r="A62">
            <v>47</v>
          </cell>
          <cell r="B62" t="str">
            <v>HDST94</v>
          </cell>
          <cell r="C62">
            <v>34639</v>
          </cell>
          <cell r="D62">
            <v>1958000</v>
          </cell>
          <cell r="E62">
            <v>64337.279999999999</v>
          </cell>
          <cell r="F62">
            <v>44100</v>
          </cell>
          <cell r="G62">
            <v>16100</v>
          </cell>
          <cell r="H62">
            <v>269870</v>
          </cell>
          <cell r="I62">
            <v>16660</v>
          </cell>
          <cell r="J62">
            <v>110</v>
          </cell>
          <cell r="K62">
            <v>187570</v>
          </cell>
          <cell r="L62">
            <v>30960.16</v>
          </cell>
          <cell r="P62">
            <v>8.8999999999999996E-2</v>
          </cell>
          <cell r="Q62">
            <v>174260</v>
          </cell>
          <cell r="R62">
            <v>1.2999999999999999E-2</v>
          </cell>
          <cell r="S62">
            <v>25450</v>
          </cell>
          <cell r="T62">
            <v>0.25</v>
          </cell>
          <cell r="U62">
            <v>489500</v>
          </cell>
          <cell r="V62">
            <v>2022337.28</v>
          </cell>
          <cell r="W62">
            <v>60200</v>
          </cell>
          <cell r="X62">
            <v>1962137.28</v>
          </cell>
          <cell r="Y62">
            <v>505170.16</v>
          </cell>
          <cell r="Z62">
            <v>199710</v>
          </cell>
          <cell r="AA62">
            <v>1257257.1200000001</v>
          </cell>
          <cell r="AB62">
            <v>0.64075899928877555</v>
          </cell>
          <cell r="AC62">
            <v>0</v>
          </cell>
          <cell r="AD62">
            <v>1257257.1200000001</v>
          </cell>
          <cell r="AE62">
            <v>0.64075899928877555</v>
          </cell>
          <cell r="AF62">
            <v>1.7863809523809524</v>
          </cell>
          <cell r="AG62">
            <v>0.29485866666666666</v>
          </cell>
          <cell r="AH62">
            <v>18.687021714285713</v>
          </cell>
          <cell r="AI62">
            <v>34274</v>
          </cell>
          <cell r="AJ62">
            <v>5826</v>
          </cell>
          <cell r="AK62">
            <v>58263</v>
          </cell>
          <cell r="AL62">
            <v>6500000</v>
          </cell>
          <cell r="AM62" t="str">
            <v>CA</v>
          </cell>
          <cell r="AN62">
            <v>30317</v>
          </cell>
          <cell r="AO62">
            <v>105000</v>
          </cell>
          <cell r="AP62">
            <v>34669</v>
          </cell>
          <cell r="AQ62" t="str">
            <v>High Desert</v>
          </cell>
          <cell r="AR62" t="str">
            <v>Budget</v>
          </cell>
        </row>
        <row r="63">
          <cell r="A63">
            <v>48</v>
          </cell>
          <cell r="B63" t="str">
            <v>SNMA94</v>
          </cell>
          <cell r="C63">
            <v>34639</v>
          </cell>
          <cell r="D63">
            <v>415000</v>
          </cell>
          <cell r="E63">
            <v>11477.76</v>
          </cell>
          <cell r="F63">
            <v>18700</v>
          </cell>
          <cell r="G63">
            <v>2900</v>
          </cell>
          <cell r="H63">
            <v>67000</v>
          </cell>
          <cell r="I63">
            <v>4760</v>
          </cell>
          <cell r="J63">
            <v>3380</v>
          </cell>
          <cell r="K63">
            <v>26180</v>
          </cell>
          <cell r="L63">
            <v>9914.81</v>
          </cell>
          <cell r="P63">
            <v>4.2000000000000003E-2</v>
          </cell>
          <cell r="Q63">
            <v>17430</v>
          </cell>
          <cell r="R63">
            <v>1.2E-2</v>
          </cell>
          <cell r="S63">
            <v>4980</v>
          </cell>
          <cell r="T63">
            <v>0.5</v>
          </cell>
          <cell r="U63">
            <v>207500</v>
          </cell>
          <cell r="V63">
            <v>426477.76</v>
          </cell>
          <cell r="W63">
            <v>21600</v>
          </cell>
          <cell r="X63">
            <v>404877.76</v>
          </cell>
          <cell r="Y63">
            <v>111234.81</v>
          </cell>
          <cell r="Z63">
            <v>22410</v>
          </cell>
          <cell r="AA63">
            <v>271232.95</v>
          </cell>
          <cell r="AB63">
            <v>0.66991318564892277</v>
          </cell>
          <cell r="AC63">
            <v>0</v>
          </cell>
          <cell r="AD63">
            <v>271232.95</v>
          </cell>
          <cell r="AE63">
            <v>0.66991318564892277</v>
          </cell>
          <cell r="AF63">
            <v>1.0471999999999999</v>
          </cell>
          <cell r="AG63">
            <v>0.39659239999999996</v>
          </cell>
          <cell r="AH63">
            <v>16.195110400000001</v>
          </cell>
          <cell r="AI63">
            <v>34243</v>
          </cell>
          <cell r="AJ63">
            <v>7276</v>
          </cell>
          <cell r="AK63">
            <v>72763</v>
          </cell>
          <cell r="AL63">
            <v>6500000</v>
          </cell>
          <cell r="AM63" t="str">
            <v>CA</v>
          </cell>
          <cell r="AN63">
            <v>29587</v>
          </cell>
          <cell r="AO63">
            <v>25000</v>
          </cell>
          <cell r="AP63">
            <v>34669</v>
          </cell>
          <cell r="AQ63" t="str">
            <v>Sonoma</v>
          </cell>
          <cell r="AR63" t="str">
            <v>Budget</v>
          </cell>
        </row>
        <row r="64">
          <cell r="A64">
            <v>49</v>
          </cell>
          <cell r="B64" t="str">
            <v>ARKC94</v>
          </cell>
          <cell r="C64">
            <v>34639</v>
          </cell>
          <cell r="D64">
            <v>216000</v>
          </cell>
          <cell r="E64">
            <v>14609.28</v>
          </cell>
          <cell r="F64">
            <v>7600</v>
          </cell>
          <cell r="G64">
            <v>3700</v>
          </cell>
          <cell r="H64">
            <v>41214</v>
          </cell>
          <cell r="I64">
            <v>7320</v>
          </cell>
          <cell r="J64">
            <v>17180</v>
          </cell>
          <cell r="K64">
            <v>22210</v>
          </cell>
          <cell r="L64">
            <v>9516.94</v>
          </cell>
          <cell r="P64">
            <v>2.7E-2</v>
          </cell>
          <cell r="Q64">
            <v>5830</v>
          </cell>
          <cell r="R64">
            <v>1.4E-2</v>
          </cell>
          <cell r="S64">
            <v>3020</v>
          </cell>
          <cell r="T64">
            <v>0.39300000000000002</v>
          </cell>
          <cell r="U64">
            <v>84888</v>
          </cell>
          <cell r="V64">
            <v>230609.28</v>
          </cell>
          <cell r="W64">
            <v>11300</v>
          </cell>
          <cell r="X64">
            <v>219309.28</v>
          </cell>
          <cell r="Y64">
            <v>97440.94</v>
          </cell>
          <cell r="Z64">
            <v>8850</v>
          </cell>
          <cell r="AA64">
            <v>113018.34</v>
          </cell>
          <cell r="AB64">
            <v>0.51533770025600378</v>
          </cell>
          <cell r="AC64">
            <v>0</v>
          </cell>
          <cell r="AD64">
            <v>113018.34</v>
          </cell>
          <cell r="AE64">
            <v>0.51533770025600378</v>
          </cell>
          <cell r="AF64">
            <v>0.87098039215686274</v>
          </cell>
          <cell r="AG64">
            <v>0.37321333333333334</v>
          </cell>
          <cell r="AH64">
            <v>8.6003639215686274</v>
          </cell>
          <cell r="AI64">
            <v>34274</v>
          </cell>
          <cell r="AJ64">
            <v>27046</v>
          </cell>
          <cell r="AK64">
            <v>270463</v>
          </cell>
          <cell r="AL64">
            <v>7700000</v>
          </cell>
          <cell r="AM64" t="str">
            <v>KS</v>
          </cell>
          <cell r="AN64">
            <v>26299</v>
          </cell>
          <cell r="AO64">
            <v>25500</v>
          </cell>
          <cell r="AP64">
            <v>34639</v>
          </cell>
          <cell r="AQ64" t="str">
            <v>Arkansas City</v>
          </cell>
          <cell r="AR64" t="str">
            <v>Budget</v>
          </cell>
        </row>
        <row r="65">
          <cell r="A65">
            <v>50</v>
          </cell>
          <cell r="B65" t="str">
            <v>LAFA94</v>
          </cell>
          <cell r="C65">
            <v>34639</v>
          </cell>
          <cell r="D65">
            <v>952236</v>
          </cell>
          <cell r="E65">
            <v>46630.080000000002</v>
          </cell>
          <cell r="F65">
            <v>22700</v>
          </cell>
          <cell r="G65">
            <v>11700</v>
          </cell>
          <cell r="H65">
            <v>157776</v>
          </cell>
          <cell r="I65">
            <v>8680</v>
          </cell>
          <cell r="J65">
            <v>10160</v>
          </cell>
          <cell r="K65">
            <v>159610</v>
          </cell>
          <cell r="L65">
            <v>38487.839999999997</v>
          </cell>
          <cell r="P65">
            <v>4.5999999999999999E-2</v>
          </cell>
          <cell r="Q65">
            <v>43800</v>
          </cell>
          <cell r="R65">
            <v>2.5000000000000001E-2</v>
          </cell>
          <cell r="S65">
            <v>23810</v>
          </cell>
          <cell r="T65">
            <v>0.26500000000000001</v>
          </cell>
          <cell r="U65">
            <v>252342.54</v>
          </cell>
          <cell r="V65">
            <v>998866.08</v>
          </cell>
          <cell r="W65">
            <v>34400</v>
          </cell>
          <cell r="X65">
            <v>964466.08</v>
          </cell>
          <cell r="Y65">
            <v>374713.83999999997</v>
          </cell>
          <cell r="Z65">
            <v>67610</v>
          </cell>
          <cell r="AA65">
            <v>522142.24</v>
          </cell>
          <cell r="AB65">
            <v>0.54137957863691799</v>
          </cell>
          <cell r="AC65">
            <v>0</v>
          </cell>
          <cell r="AD65">
            <v>522142.24</v>
          </cell>
          <cell r="AE65">
            <v>0.54137957863691799</v>
          </cell>
          <cell r="AF65">
            <v>1.4643119266055047</v>
          </cell>
          <cell r="AG65">
            <v>0.35309944954128436</v>
          </cell>
          <cell r="AH65">
            <v>8.8483126605504587</v>
          </cell>
          <cell r="AI65">
            <v>34274</v>
          </cell>
          <cell r="AJ65">
            <v>30908</v>
          </cell>
          <cell r="AK65">
            <v>309083</v>
          </cell>
          <cell r="AL65">
            <v>4000000</v>
          </cell>
          <cell r="AM65" t="str">
            <v>LA</v>
          </cell>
          <cell r="AN65">
            <v>29952</v>
          </cell>
          <cell r="AO65">
            <v>109000</v>
          </cell>
          <cell r="AP65">
            <v>34669</v>
          </cell>
          <cell r="AQ65" t="str">
            <v>Lafayette</v>
          </cell>
          <cell r="AR65" t="str">
            <v>Budget</v>
          </cell>
        </row>
        <row r="66">
          <cell r="A66">
            <v>51</v>
          </cell>
          <cell r="B66" t="str">
            <v>HERK94</v>
          </cell>
          <cell r="C66">
            <v>34639</v>
          </cell>
          <cell r="D66">
            <v>330000</v>
          </cell>
          <cell r="E66">
            <v>14321.44</v>
          </cell>
          <cell r="F66">
            <v>10600</v>
          </cell>
          <cell r="G66">
            <v>3600</v>
          </cell>
          <cell r="H66">
            <v>65123</v>
          </cell>
          <cell r="I66">
            <v>3480</v>
          </cell>
          <cell r="J66">
            <v>11060</v>
          </cell>
          <cell r="K66">
            <v>31840</v>
          </cell>
          <cell r="L66">
            <v>18815.150000000001</v>
          </cell>
          <cell r="P66">
            <v>4.8000000000000001E-2</v>
          </cell>
          <cell r="Q66">
            <v>15840</v>
          </cell>
          <cell r="R66">
            <v>2.1000000000000001E-2</v>
          </cell>
          <cell r="S66">
            <v>6930</v>
          </cell>
          <cell r="T66">
            <v>0.35699999999999998</v>
          </cell>
          <cell r="U66">
            <v>117810</v>
          </cell>
          <cell r="V66">
            <v>344321.44</v>
          </cell>
          <cell r="W66">
            <v>14200</v>
          </cell>
          <cell r="X66">
            <v>330121.44</v>
          </cell>
          <cell r="Y66">
            <v>130318.15</v>
          </cell>
          <cell r="Z66">
            <v>22770</v>
          </cell>
          <cell r="AA66">
            <v>177033.29</v>
          </cell>
          <cell r="AB66">
            <v>0.53626716883338443</v>
          </cell>
          <cell r="AC66">
            <v>0</v>
          </cell>
          <cell r="AD66">
            <v>177033.29</v>
          </cell>
          <cell r="AE66">
            <v>0.53626716883338443</v>
          </cell>
          <cell r="AF66">
            <v>0.88444444444444448</v>
          </cell>
          <cell r="AG66">
            <v>0.52264305555555557</v>
          </cell>
          <cell r="AH66">
            <v>9.1700400000000002</v>
          </cell>
          <cell r="AI66">
            <v>34274</v>
          </cell>
          <cell r="AJ66">
            <v>50556</v>
          </cell>
          <cell r="AK66">
            <v>505563</v>
          </cell>
          <cell r="AL66">
            <v>1200000</v>
          </cell>
          <cell r="AM66" t="str">
            <v>NY</v>
          </cell>
          <cell r="AN66">
            <v>32509</v>
          </cell>
          <cell r="AO66">
            <v>36000</v>
          </cell>
          <cell r="AP66">
            <v>34669</v>
          </cell>
          <cell r="AQ66" t="str">
            <v>Herkimer</v>
          </cell>
          <cell r="AR66" t="str">
            <v>Budget</v>
          </cell>
        </row>
        <row r="67">
          <cell r="A67">
            <v>52</v>
          </cell>
          <cell r="B67" t="str">
            <v>LONG94</v>
          </cell>
          <cell r="C67">
            <v>34639</v>
          </cell>
          <cell r="D67">
            <v>1314000</v>
          </cell>
          <cell r="E67">
            <v>51943.360000000001</v>
          </cell>
          <cell r="F67">
            <v>35600</v>
          </cell>
          <cell r="G67">
            <v>13000</v>
          </cell>
          <cell r="H67">
            <v>217944</v>
          </cell>
          <cell r="I67">
            <v>12590</v>
          </cell>
          <cell r="J67">
            <v>42610</v>
          </cell>
          <cell r="K67">
            <v>244490</v>
          </cell>
          <cell r="L67">
            <v>62965.8</v>
          </cell>
          <cell r="P67">
            <v>8.1000000000000003E-2</v>
          </cell>
          <cell r="Q67">
            <v>106430</v>
          </cell>
          <cell r="R67">
            <v>1.0999999999999999E-2</v>
          </cell>
          <cell r="S67">
            <v>14450</v>
          </cell>
          <cell r="T67">
            <v>0.30099999999999999</v>
          </cell>
          <cell r="U67">
            <v>395514</v>
          </cell>
          <cell r="V67">
            <v>1365943.36</v>
          </cell>
          <cell r="W67">
            <v>48600</v>
          </cell>
          <cell r="X67">
            <v>1317343.3600000001</v>
          </cell>
          <cell r="Y67">
            <v>580599.80000000005</v>
          </cell>
          <cell r="Z67">
            <v>120880</v>
          </cell>
          <cell r="AA67">
            <v>615863.56000000006</v>
          </cell>
          <cell r="AB67">
            <v>0.46750420482629523</v>
          </cell>
          <cell r="AC67">
            <v>0</v>
          </cell>
          <cell r="AD67">
            <v>615863.56000000006</v>
          </cell>
          <cell r="AE67">
            <v>0.46750420482629523</v>
          </cell>
          <cell r="AF67">
            <v>1.6299333333333332</v>
          </cell>
          <cell r="AG67">
            <v>0.41977200000000003</v>
          </cell>
          <cell r="AH67">
            <v>8.7822890666666673</v>
          </cell>
          <cell r="AI67">
            <v>34304</v>
          </cell>
          <cell r="AJ67">
            <v>72148</v>
          </cell>
          <cell r="AK67">
            <v>721483</v>
          </cell>
          <cell r="AL67">
            <v>7000000</v>
          </cell>
          <cell r="AM67" t="str">
            <v>TX</v>
          </cell>
          <cell r="AN67">
            <v>29221</v>
          </cell>
          <cell r="AO67">
            <v>150000</v>
          </cell>
          <cell r="AP67">
            <v>34700</v>
          </cell>
          <cell r="AQ67" t="str">
            <v>Longview</v>
          </cell>
          <cell r="AR67" t="str">
            <v>Budget</v>
          </cell>
        </row>
        <row r="68">
          <cell r="A68">
            <v>53</v>
          </cell>
          <cell r="B68" t="str">
            <v>HOSE94</v>
          </cell>
          <cell r="C68">
            <v>34639</v>
          </cell>
          <cell r="D68">
            <v>636899</v>
          </cell>
          <cell r="E68">
            <v>23149.279999999999</v>
          </cell>
          <cell r="F68">
            <v>16600</v>
          </cell>
          <cell r="G68">
            <v>5800</v>
          </cell>
          <cell r="H68">
            <v>113150</v>
          </cell>
          <cell r="I68">
            <v>6730</v>
          </cell>
          <cell r="J68">
            <v>32570</v>
          </cell>
          <cell r="K68">
            <v>113860</v>
          </cell>
          <cell r="L68">
            <v>24052.67</v>
          </cell>
          <cell r="P68">
            <v>9.0999999999999998E-2</v>
          </cell>
          <cell r="Q68">
            <v>57960</v>
          </cell>
          <cell r="R68">
            <v>1.7999999999999999E-2</v>
          </cell>
          <cell r="S68">
            <v>11460</v>
          </cell>
          <cell r="T68">
            <v>0.28999999999999998</v>
          </cell>
          <cell r="U68">
            <v>184700.71</v>
          </cell>
          <cell r="V68">
            <v>660048.28</v>
          </cell>
          <cell r="W68">
            <v>22400</v>
          </cell>
          <cell r="X68">
            <v>637648.28</v>
          </cell>
          <cell r="Y68">
            <v>290362.67</v>
          </cell>
          <cell r="Z68">
            <v>69420</v>
          </cell>
          <cell r="AA68">
            <v>277865.61000000004</v>
          </cell>
          <cell r="AB68">
            <v>0.43576626600482643</v>
          </cell>
          <cell r="AC68">
            <v>0</v>
          </cell>
          <cell r="AD68">
            <v>277865.61000000004</v>
          </cell>
          <cell r="AE68">
            <v>0.43576626600482643</v>
          </cell>
          <cell r="AF68">
            <v>1.5597260273972602</v>
          </cell>
          <cell r="AG68">
            <v>0.32948863013698626</v>
          </cell>
          <cell r="AH68">
            <v>8.7349079452054799</v>
          </cell>
          <cell r="AI68">
            <v>34274</v>
          </cell>
          <cell r="AJ68">
            <v>72341</v>
          </cell>
          <cell r="AK68">
            <v>723413</v>
          </cell>
          <cell r="AL68">
            <v>2500000</v>
          </cell>
          <cell r="AM68" t="str">
            <v>TX</v>
          </cell>
          <cell r="AN68">
            <v>29221</v>
          </cell>
          <cell r="AO68">
            <v>73000</v>
          </cell>
          <cell r="AP68">
            <v>34669</v>
          </cell>
          <cell r="AQ68" t="str">
            <v>Houston, SE</v>
          </cell>
          <cell r="AR68" t="str">
            <v>Budget</v>
          </cell>
        </row>
        <row r="69">
          <cell r="B69" t="str">
            <v>ADJB94</v>
          </cell>
          <cell r="C69">
            <v>34639</v>
          </cell>
          <cell r="F69">
            <v>0</v>
          </cell>
          <cell r="G69">
            <v>0</v>
          </cell>
          <cell r="Q69">
            <v>0</v>
          </cell>
          <cell r="R69">
            <v>0</v>
          </cell>
          <cell r="S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 t="e">
            <v>#DIV/0!</v>
          </cell>
          <cell r="AC69">
            <v>0</v>
          </cell>
          <cell r="AD69">
            <v>0</v>
          </cell>
          <cell r="AE69" t="e">
            <v>#DIV/0!</v>
          </cell>
          <cell r="AF69" t="e">
            <v>#DIV/0!</v>
          </cell>
          <cell r="AG69" t="e">
            <v>#DIV/0!</v>
          </cell>
          <cell r="AH69">
            <v>0</v>
          </cell>
          <cell r="AI69">
            <v>34274</v>
          </cell>
          <cell r="AJ69">
            <v>999999</v>
          </cell>
          <cell r="AK69">
            <v>9999999</v>
          </cell>
          <cell r="AL69">
            <v>9999999</v>
          </cell>
          <cell r="AM69" t="str">
            <v>XX</v>
          </cell>
          <cell r="AN69">
            <v>0</v>
          </cell>
          <cell r="AQ69" t="str">
            <v>Adjust Div</v>
          </cell>
          <cell r="AR69" t="str">
            <v>Budget</v>
          </cell>
        </row>
        <row r="70">
          <cell r="A70">
            <v>54</v>
          </cell>
          <cell r="B70" t="str">
            <v>VERM94</v>
          </cell>
          <cell r="C70">
            <v>34669</v>
          </cell>
          <cell r="D70">
            <v>210974</v>
          </cell>
          <cell r="E70">
            <v>9874.3680000000004</v>
          </cell>
          <cell r="F70">
            <v>9500</v>
          </cell>
          <cell r="G70">
            <v>2500</v>
          </cell>
          <cell r="H70">
            <v>40257</v>
          </cell>
          <cell r="I70">
            <v>4400</v>
          </cell>
          <cell r="J70">
            <v>5130</v>
          </cell>
          <cell r="K70">
            <v>19270</v>
          </cell>
          <cell r="L70">
            <v>9449.42</v>
          </cell>
          <cell r="P70">
            <v>4.7E-2</v>
          </cell>
          <cell r="Q70">
            <v>9920</v>
          </cell>
          <cell r="R70">
            <v>7.0000000000000001E-3</v>
          </cell>
          <cell r="S70">
            <v>1480</v>
          </cell>
          <cell r="T70">
            <v>0.502</v>
          </cell>
          <cell r="U70">
            <v>105908.948</v>
          </cell>
          <cell r="V70">
            <v>220848.36799999999</v>
          </cell>
          <cell r="W70">
            <v>12000</v>
          </cell>
          <cell r="X70">
            <v>208848.36799999999</v>
          </cell>
          <cell r="Y70">
            <v>78506.42</v>
          </cell>
          <cell r="Z70">
            <v>11400</v>
          </cell>
          <cell r="AA70">
            <v>118941.94799999999</v>
          </cell>
          <cell r="AB70">
            <v>0.56951341846252779</v>
          </cell>
          <cell r="AC70">
            <v>0</v>
          </cell>
          <cell r="AD70">
            <v>118941.94799999999</v>
          </cell>
          <cell r="AE70">
            <v>0.56951341846252779</v>
          </cell>
          <cell r="AF70">
            <v>0.78653061224489795</v>
          </cell>
          <cell r="AG70">
            <v>0.38569061224489798</v>
          </cell>
          <cell r="AH70">
            <v>8.5244231836734681</v>
          </cell>
          <cell r="AI70">
            <v>34304</v>
          </cell>
          <cell r="AJ70">
            <v>30922</v>
          </cell>
          <cell r="AK70">
            <v>309223</v>
          </cell>
          <cell r="AL70">
            <v>4000000</v>
          </cell>
          <cell r="AM70" t="str">
            <v>LA</v>
          </cell>
          <cell r="AN70">
            <v>30317</v>
          </cell>
          <cell r="AO70">
            <v>24500</v>
          </cell>
          <cell r="AP70">
            <v>34700</v>
          </cell>
          <cell r="AQ70" t="str">
            <v>Vermilion</v>
          </cell>
          <cell r="AR70" t="str">
            <v>Budget</v>
          </cell>
        </row>
        <row r="71">
          <cell r="A71">
            <v>55</v>
          </cell>
          <cell r="B71" t="str">
            <v>CONY94/4</v>
          </cell>
          <cell r="C71">
            <v>34669</v>
          </cell>
          <cell r="D71">
            <v>850000</v>
          </cell>
          <cell r="E71">
            <v>89269.824000000008</v>
          </cell>
          <cell r="F71">
            <v>25600</v>
          </cell>
          <cell r="G71">
            <v>22300</v>
          </cell>
          <cell r="H71">
            <v>121907</v>
          </cell>
          <cell r="I71">
            <v>7140</v>
          </cell>
          <cell r="J71">
            <v>20600</v>
          </cell>
          <cell r="K71">
            <v>55200</v>
          </cell>
          <cell r="L71">
            <v>20334.310000000001</v>
          </cell>
          <cell r="P71">
            <v>8.8999999999999996E-2</v>
          </cell>
          <cell r="Q71">
            <v>75650</v>
          </cell>
          <cell r="R71">
            <v>1.4E-2</v>
          </cell>
          <cell r="S71">
            <v>11900</v>
          </cell>
          <cell r="T71">
            <v>0.33500000000000002</v>
          </cell>
          <cell r="U71">
            <v>284750</v>
          </cell>
          <cell r="V71">
            <v>939269.82400000002</v>
          </cell>
          <cell r="W71">
            <v>47900</v>
          </cell>
          <cell r="X71">
            <v>891369.82400000002</v>
          </cell>
          <cell r="Y71">
            <v>225181.31</v>
          </cell>
          <cell r="Z71">
            <v>87550</v>
          </cell>
          <cell r="AA71">
            <v>578638.51399999997</v>
          </cell>
          <cell r="AB71">
            <v>0.64915649870597369</v>
          </cell>
          <cell r="AC71">
            <v>0</v>
          </cell>
          <cell r="AD71">
            <v>578638.51399999997</v>
          </cell>
          <cell r="AE71">
            <v>0.64915649870597369</v>
          </cell>
          <cell r="AF71">
            <v>1.4526315789473685</v>
          </cell>
          <cell r="AG71">
            <v>0.5351134210526316</v>
          </cell>
          <cell r="AH71">
            <v>23.45710063157895</v>
          </cell>
          <cell r="AI71">
            <v>34304</v>
          </cell>
          <cell r="AJ71">
            <v>49811</v>
          </cell>
          <cell r="AK71">
            <v>498113</v>
          </cell>
          <cell r="AL71">
            <v>1200000</v>
          </cell>
          <cell r="AM71" t="str">
            <v>NY</v>
          </cell>
          <cell r="AN71">
            <v>28491</v>
          </cell>
          <cell r="AO71">
            <v>38000</v>
          </cell>
          <cell r="AP71">
            <v>34700</v>
          </cell>
          <cell r="AQ71" t="str">
            <v>Columbia</v>
          </cell>
          <cell r="AR71" t="str">
            <v>Budget</v>
          </cell>
        </row>
        <row r="72">
          <cell r="A72">
            <v>56</v>
          </cell>
          <cell r="B72" t="str">
            <v>EAST94</v>
          </cell>
          <cell r="C72">
            <v>34669</v>
          </cell>
          <cell r="D72">
            <v>438900</v>
          </cell>
          <cell r="E72">
            <v>12391.68</v>
          </cell>
          <cell r="F72">
            <v>18100</v>
          </cell>
          <cell r="G72">
            <v>3100</v>
          </cell>
          <cell r="H72">
            <v>73256</v>
          </cell>
          <cell r="I72">
            <v>11440</v>
          </cell>
          <cell r="J72">
            <v>4440</v>
          </cell>
          <cell r="K72">
            <v>34750</v>
          </cell>
          <cell r="L72">
            <v>8621.81</v>
          </cell>
          <cell r="P72">
            <v>6.4000000000000001E-2</v>
          </cell>
          <cell r="Q72">
            <v>28090</v>
          </cell>
          <cell r="R72">
            <v>0.02</v>
          </cell>
          <cell r="S72">
            <v>8780</v>
          </cell>
          <cell r="T72">
            <v>0.45900000000000002</v>
          </cell>
          <cell r="U72">
            <v>201455.1</v>
          </cell>
          <cell r="V72">
            <v>451291.68</v>
          </cell>
          <cell r="W72">
            <v>21200</v>
          </cell>
          <cell r="X72">
            <v>430091.68</v>
          </cell>
          <cell r="Y72">
            <v>132507.81</v>
          </cell>
          <cell r="Z72">
            <v>36870</v>
          </cell>
          <cell r="AA72">
            <v>260713.87</v>
          </cell>
          <cell r="AB72">
            <v>0.60618208192262635</v>
          </cell>
          <cell r="AC72">
            <v>0</v>
          </cell>
          <cell r="AD72">
            <v>260713.87</v>
          </cell>
          <cell r="AE72">
            <v>0.60618208192262635</v>
          </cell>
          <cell r="AF72">
            <v>1.5108695652173914</v>
          </cell>
          <cell r="AG72">
            <v>0.37486130434782605</v>
          </cell>
          <cell r="AH72">
            <v>18.699638260869566</v>
          </cell>
          <cell r="AI72">
            <v>34213</v>
          </cell>
          <cell r="AJ72">
            <v>50109</v>
          </cell>
          <cell r="AK72">
            <v>501093</v>
          </cell>
          <cell r="AL72">
            <v>1100000</v>
          </cell>
          <cell r="AM72" t="str">
            <v>NY</v>
          </cell>
          <cell r="AN72">
            <v>18629</v>
          </cell>
          <cell r="AO72">
            <v>23000</v>
          </cell>
          <cell r="AP72">
            <v>34700</v>
          </cell>
          <cell r="AQ72" t="str">
            <v>Eastchester</v>
          </cell>
          <cell r="AR72" t="str">
            <v>Budget</v>
          </cell>
        </row>
        <row r="73">
          <cell r="A73">
            <v>57</v>
          </cell>
          <cell r="B73" t="str">
            <v>PLEA94</v>
          </cell>
          <cell r="C73">
            <v>34669</v>
          </cell>
          <cell r="D73">
            <v>386420</v>
          </cell>
          <cell r="E73">
            <v>12796</v>
          </cell>
          <cell r="F73">
            <v>15500</v>
          </cell>
          <cell r="G73">
            <v>3200</v>
          </cell>
          <cell r="H73">
            <v>71806</v>
          </cell>
          <cell r="I73">
            <v>8910</v>
          </cell>
          <cell r="J73">
            <v>2950</v>
          </cell>
          <cell r="K73">
            <v>26970</v>
          </cell>
          <cell r="L73">
            <v>7939.58</v>
          </cell>
          <cell r="P73">
            <v>6.7000000000000004E-2</v>
          </cell>
          <cell r="Q73">
            <v>25890</v>
          </cell>
          <cell r="R73">
            <v>1.6E-2</v>
          </cell>
          <cell r="S73">
            <v>6180</v>
          </cell>
          <cell r="T73">
            <v>0.44600000000000001</v>
          </cell>
          <cell r="U73">
            <v>172343.32</v>
          </cell>
          <cell r="V73">
            <v>399216</v>
          </cell>
          <cell r="W73">
            <v>18700</v>
          </cell>
          <cell r="X73">
            <v>380516</v>
          </cell>
          <cell r="Y73">
            <v>118575.58</v>
          </cell>
          <cell r="Z73">
            <v>32070</v>
          </cell>
          <cell r="AA73">
            <v>229870.41999999998</v>
          </cell>
          <cell r="AB73">
            <v>0.60410185117051574</v>
          </cell>
          <cell r="AC73">
            <v>0</v>
          </cell>
          <cell r="AD73">
            <v>229870.41999999998</v>
          </cell>
          <cell r="AE73">
            <v>0.60410185117051574</v>
          </cell>
          <cell r="AF73">
            <v>1.5864705882352941</v>
          </cell>
          <cell r="AG73">
            <v>0.46703411764705882</v>
          </cell>
          <cell r="AH73">
            <v>22.383294117647058</v>
          </cell>
          <cell r="AI73">
            <v>34243</v>
          </cell>
          <cell r="AJ73">
            <v>51785</v>
          </cell>
          <cell r="AK73">
            <v>517853</v>
          </cell>
          <cell r="AL73">
            <v>1100000</v>
          </cell>
          <cell r="AM73" t="str">
            <v>NY</v>
          </cell>
          <cell r="AN73">
            <v>27030</v>
          </cell>
          <cell r="AO73">
            <v>17000</v>
          </cell>
          <cell r="AP73">
            <v>34669</v>
          </cell>
          <cell r="AQ73" t="str">
            <v>Pleasantville</v>
          </cell>
          <cell r="AR73" t="str">
            <v>Budget</v>
          </cell>
        </row>
        <row r="74">
          <cell r="A74">
            <v>58</v>
          </cell>
          <cell r="B74" t="str">
            <v>SCAR94</v>
          </cell>
          <cell r="C74">
            <v>34669</v>
          </cell>
          <cell r="D74">
            <v>546500</v>
          </cell>
          <cell r="E74">
            <v>19281.919999999998</v>
          </cell>
          <cell r="F74">
            <v>24100</v>
          </cell>
          <cell r="G74">
            <v>4800</v>
          </cell>
          <cell r="H74">
            <v>86749</v>
          </cell>
          <cell r="I74">
            <v>8950</v>
          </cell>
          <cell r="J74">
            <v>3370</v>
          </cell>
          <cell r="K74">
            <v>38460</v>
          </cell>
          <cell r="L74">
            <v>10484.049999999999</v>
          </cell>
          <cell r="P74">
            <v>0.06</v>
          </cell>
          <cell r="Q74">
            <v>32790</v>
          </cell>
          <cell r="R74">
            <v>2.1999999999999999E-2</v>
          </cell>
          <cell r="S74">
            <v>12020</v>
          </cell>
          <cell r="T74">
            <v>0.48899999999999999</v>
          </cell>
          <cell r="U74">
            <v>267238.5</v>
          </cell>
          <cell r="V74">
            <v>565781.92000000004</v>
          </cell>
          <cell r="W74">
            <v>28900</v>
          </cell>
          <cell r="X74">
            <v>536881.92000000004</v>
          </cell>
          <cell r="Y74">
            <v>148013.04999999999</v>
          </cell>
          <cell r="Z74">
            <v>44810</v>
          </cell>
          <cell r="AA74">
            <v>344058.87000000005</v>
          </cell>
          <cell r="AB74">
            <v>0.64084644534127733</v>
          </cell>
          <cell r="AC74">
            <v>0</v>
          </cell>
          <cell r="AD74">
            <v>344058.87000000005</v>
          </cell>
          <cell r="AE74">
            <v>0.64084644534127733</v>
          </cell>
          <cell r="AF74">
            <v>1.5082352941176471</v>
          </cell>
          <cell r="AG74">
            <v>0.41113921568627448</v>
          </cell>
          <cell r="AH74">
            <v>21.054192941176471</v>
          </cell>
          <cell r="AI74">
            <v>34213</v>
          </cell>
          <cell r="AJ74">
            <v>52099</v>
          </cell>
          <cell r="AK74">
            <v>520993</v>
          </cell>
          <cell r="AL74">
            <v>1100000</v>
          </cell>
          <cell r="AM74" t="str">
            <v>NY</v>
          </cell>
          <cell r="AN74">
            <v>28856</v>
          </cell>
          <cell r="AO74">
            <v>25500</v>
          </cell>
          <cell r="AP74">
            <v>34700</v>
          </cell>
          <cell r="AQ74" t="str">
            <v>Scarsdale</v>
          </cell>
          <cell r="AR74" t="str">
            <v>Budget</v>
          </cell>
        </row>
        <row r="75">
          <cell r="A75">
            <v>59</v>
          </cell>
          <cell r="B75" t="str">
            <v>DAYE94</v>
          </cell>
          <cell r="C75">
            <v>34669</v>
          </cell>
          <cell r="D75">
            <v>551292</v>
          </cell>
          <cell r="E75">
            <v>26691.168000000005</v>
          </cell>
          <cell r="F75">
            <v>17400</v>
          </cell>
          <cell r="G75">
            <v>6700</v>
          </cell>
          <cell r="H75">
            <v>90541</v>
          </cell>
          <cell r="I75">
            <v>5290</v>
          </cell>
          <cell r="J75">
            <v>6660</v>
          </cell>
          <cell r="K75">
            <v>25650</v>
          </cell>
          <cell r="L75">
            <v>7541.05</v>
          </cell>
          <cell r="P75">
            <v>0.158</v>
          </cell>
          <cell r="Q75">
            <v>87100</v>
          </cell>
          <cell r="R75">
            <v>1.4999999999999999E-2</v>
          </cell>
          <cell r="S75">
            <v>8270</v>
          </cell>
          <cell r="T75">
            <v>0.35000000000000003</v>
          </cell>
          <cell r="U75">
            <v>192952.2</v>
          </cell>
          <cell r="V75">
            <v>577983.16800000006</v>
          </cell>
          <cell r="W75">
            <v>24100</v>
          </cell>
          <cell r="X75">
            <v>553883.16800000006</v>
          </cell>
          <cell r="Y75">
            <v>135682.04999999999</v>
          </cell>
          <cell r="Z75">
            <v>95370</v>
          </cell>
          <cell r="AA75">
            <v>322831.11800000007</v>
          </cell>
          <cell r="AB75">
            <v>0.58285056606016961</v>
          </cell>
          <cell r="AC75">
            <v>0</v>
          </cell>
          <cell r="AD75">
            <v>322831.11800000007</v>
          </cell>
          <cell r="AE75">
            <v>0.58285056606016961</v>
          </cell>
          <cell r="AF75">
            <v>1.165909090909091</v>
          </cell>
          <cell r="AG75">
            <v>0.342775</v>
          </cell>
          <cell r="AH75">
            <v>25.176507636363638</v>
          </cell>
          <cell r="AI75">
            <v>34304</v>
          </cell>
          <cell r="AJ75">
            <v>56789</v>
          </cell>
          <cell r="AK75">
            <v>567893</v>
          </cell>
          <cell r="AL75">
            <v>4000000</v>
          </cell>
          <cell r="AM75" t="str">
            <v>OH</v>
          </cell>
          <cell r="AN75">
            <v>28491</v>
          </cell>
          <cell r="AO75">
            <v>22000</v>
          </cell>
          <cell r="AP75">
            <v>34700</v>
          </cell>
          <cell r="AQ75" t="str">
            <v>Dayton, E</v>
          </cell>
          <cell r="AR75" t="str">
            <v>Budget</v>
          </cell>
        </row>
        <row r="76">
          <cell r="A76">
            <v>60</v>
          </cell>
          <cell r="B76" t="str">
            <v>EDMD94</v>
          </cell>
          <cell r="C76">
            <v>34669</v>
          </cell>
          <cell r="D76">
            <v>506000</v>
          </cell>
          <cell r="E76">
            <v>30296.448000000004</v>
          </cell>
          <cell r="F76">
            <v>15900</v>
          </cell>
          <cell r="G76">
            <v>7600</v>
          </cell>
          <cell r="H76">
            <v>88170</v>
          </cell>
          <cell r="I76">
            <v>7420</v>
          </cell>
          <cell r="J76">
            <v>20050</v>
          </cell>
          <cell r="K76">
            <v>54120</v>
          </cell>
          <cell r="L76">
            <v>18214.98</v>
          </cell>
          <cell r="P76">
            <v>9.0999999999999998E-2</v>
          </cell>
          <cell r="Q76">
            <v>46050</v>
          </cell>
          <cell r="R76">
            <v>1.2E-2</v>
          </cell>
          <cell r="S76">
            <v>6070</v>
          </cell>
          <cell r="T76">
            <v>0.35</v>
          </cell>
          <cell r="U76">
            <v>177100</v>
          </cell>
          <cell r="V76">
            <v>536296.44799999997</v>
          </cell>
          <cell r="W76">
            <v>23500</v>
          </cell>
          <cell r="X76">
            <v>512796.44799999997</v>
          </cell>
          <cell r="Y76">
            <v>187974.98</v>
          </cell>
          <cell r="Z76">
            <v>52120</v>
          </cell>
          <cell r="AA76">
            <v>272701.46799999999</v>
          </cell>
          <cell r="AB76">
            <v>0.53179281772248155</v>
          </cell>
          <cell r="AC76">
            <v>0</v>
          </cell>
          <cell r="AD76">
            <v>272701.46799999999</v>
          </cell>
          <cell r="AE76">
            <v>0.53179281772248155</v>
          </cell>
          <cell r="AF76">
            <v>1.0308571428571429</v>
          </cell>
          <cell r="AG76">
            <v>0.34695199999999998</v>
          </cell>
          <cell r="AH76">
            <v>9.7675513904761893</v>
          </cell>
          <cell r="AI76">
            <v>34274</v>
          </cell>
          <cell r="AJ76">
            <v>59602</v>
          </cell>
          <cell r="AK76">
            <v>596024</v>
          </cell>
          <cell r="AL76">
            <v>7700000</v>
          </cell>
          <cell r="AM76" t="str">
            <v>OK</v>
          </cell>
          <cell r="AN76">
            <v>30317</v>
          </cell>
          <cell r="AO76">
            <v>52500</v>
          </cell>
          <cell r="AP76">
            <v>34700</v>
          </cell>
          <cell r="AQ76" t="str">
            <v>Edmond</v>
          </cell>
          <cell r="AR76" t="str">
            <v>Budget</v>
          </cell>
        </row>
        <row r="77">
          <cell r="A77">
            <v>61</v>
          </cell>
          <cell r="B77" t="str">
            <v>MIDW95</v>
          </cell>
          <cell r="C77">
            <v>34669</v>
          </cell>
          <cell r="D77">
            <v>387000</v>
          </cell>
          <cell r="E77">
            <v>26597.759999999998</v>
          </cell>
          <cell r="F77">
            <v>12200</v>
          </cell>
          <cell r="G77">
            <v>6600</v>
          </cell>
          <cell r="H77">
            <v>72402</v>
          </cell>
          <cell r="I77">
            <v>5560</v>
          </cell>
          <cell r="J77">
            <v>21630</v>
          </cell>
          <cell r="K77">
            <v>48170</v>
          </cell>
          <cell r="L77">
            <v>15158.44</v>
          </cell>
          <cell r="P77">
            <v>7.3999999999999996E-2</v>
          </cell>
          <cell r="Q77">
            <v>28640</v>
          </cell>
          <cell r="R77">
            <v>8.0000000000000002E-3</v>
          </cell>
          <cell r="S77">
            <v>3100</v>
          </cell>
          <cell r="T77">
            <v>0.35</v>
          </cell>
          <cell r="U77">
            <v>135450</v>
          </cell>
          <cell r="V77">
            <v>413597.76</v>
          </cell>
          <cell r="W77">
            <v>18800</v>
          </cell>
          <cell r="X77">
            <v>394797.76</v>
          </cell>
          <cell r="Y77">
            <v>162920.44</v>
          </cell>
          <cell r="Z77">
            <v>31740</v>
          </cell>
          <cell r="AA77">
            <v>200137.32</v>
          </cell>
          <cell r="AB77">
            <v>0.50693631088484392</v>
          </cell>
          <cell r="AC77">
            <v>0</v>
          </cell>
          <cell r="AD77">
            <v>200137.32</v>
          </cell>
          <cell r="AE77">
            <v>0.50693631088484392</v>
          </cell>
          <cell r="AF77">
            <v>0.86017857142857146</v>
          </cell>
          <cell r="AG77">
            <v>0.27068642857142861</v>
          </cell>
          <cell r="AH77">
            <v>7.0499600000000004</v>
          </cell>
          <cell r="AI77">
            <v>34274</v>
          </cell>
          <cell r="AJ77">
            <v>60035</v>
          </cell>
          <cell r="AK77">
            <v>600353</v>
          </cell>
          <cell r="AL77">
            <v>7700000</v>
          </cell>
          <cell r="AM77" t="str">
            <v>OK</v>
          </cell>
          <cell r="AN77">
            <v>24838</v>
          </cell>
          <cell r="AO77">
            <v>56000</v>
          </cell>
          <cell r="AP77">
            <v>34700</v>
          </cell>
          <cell r="AQ77" t="str">
            <v>Midwest City</v>
          </cell>
          <cell r="AR77" t="str">
            <v>Budget</v>
          </cell>
        </row>
        <row r="78">
          <cell r="A78">
            <v>62</v>
          </cell>
          <cell r="B78" t="str">
            <v>MOOR95</v>
          </cell>
          <cell r="C78">
            <v>34669</v>
          </cell>
          <cell r="D78">
            <v>211000</v>
          </cell>
          <cell r="E78">
            <v>8400</v>
          </cell>
          <cell r="F78">
            <v>6600</v>
          </cell>
          <cell r="G78">
            <v>2100</v>
          </cell>
          <cell r="H78">
            <v>37440</v>
          </cell>
          <cell r="I78">
            <v>3050</v>
          </cell>
          <cell r="J78">
            <v>12950</v>
          </cell>
          <cell r="K78">
            <v>25070</v>
          </cell>
          <cell r="L78">
            <v>10775.79</v>
          </cell>
          <cell r="P78">
            <v>8.5000000000000006E-2</v>
          </cell>
          <cell r="Q78">
            <v>17940</v>
          </cell>
          <cell r="R78">
            <v>0.01</v>
          </cell>
          <cell r="S78">
            <v>2110</v>
          </cell>
          <cell r="T78">
            <v>0.35</v>
          </cell>
          <cell r="U78">
            <v>73850</v>
          </cell>
          <cell r="V78">
            <v>219400</v>
          </cell>
          <cell r="W78">
            <v>8700</v>
          </cell>
          <cell r="X78">
            <v>210700</v>
          </cell>
          <cell r="Y78">
            <v>89285.790000000008</v>
          </cell>
          <cell r="Z78">
            <v>20050</v>
          </cell>
          <cell r="AA78">
            <v>101364.20999999999</v>
          </cell>
          <cell r="AB78">
            <v>0.48108310393925008</v>
          </cell>
          <cell r="AC78">
            <v>0</v>
          </cell>
          <cell r="AD78">
            <v>101364.20999999999</v>
          </cell>
          <cell r="AE78">
            <v>0.48108310393925008</v>
          </cell>
          <cell r="AF78">
            <v>0.67756756756756753</v>
          </cell>
          <cell r="AG78">
            <v>0.29123756756756758</v>
          </cell>
          <cell r="AH78">
            <v>5.6945945945945944</v>
          </cell>
          <cell r="AI78">
            <v>34274</v>
          </cell>
          <cell r="AJ78">
            <v>60042</v>
          </cell>
          <cell r="AK78">
            <v>600423</v>
          </cell>
          <cell r="AL78">
            <v>7700000</v>
          </cell>
          <cell r="AM78" t="str">
            <v>OK</v>
          </cell>
          <cell r="AN78">
            <v>28491</v>
          </cell>
          <cell r="AO78">
            <v>37000</v>
          </cell>
          <cell r="AP78">
            <v>34700</v>
          </cell>
          <cell r="AQ78" t="str">
            <v>Moore</v>
          </cell>
          <cell r="AR78" t="str">
            <v>Budget</v>
          </cell>
        </row>
        <row r="79">
          <cell r="A79">
            <v>63</v>
          </cell>
          <cell r="B79" t="str">
            <v>YUKN94</v>
          </cell>
          <cell r="C79">
            <v>34669</v>
          </cell>
          <cell r="D79">
            <v>238000</v>
          </cell>
          <cell r="E79">
            <v>11061.12</v>
          </cell>
          <cell r="F79">
            <v>7500</v>
          </cell>
          <cell r="G79">
            <v>2800</v>
          </cell>
          <cell r="H79">
            <v>43534</v>
          </cell>
          <cell r="I79">
            <v>6090</v>
          </cell>
          <cell r="J79">
            <v>13590</v>
          </cell>
          <cell r="K79">
            <v>21270</v>
          </cell>
          <cell r="L79">
            <v>9462.77</v>
          </cell>
          <cell r="P79">
            <v>0.126</v>
          </cell>
          <cell r="Q79">
            <v>29990</v>
          </cell>
          <cell r="R79">
            <v>0.01</v>
          </cell>
          <cell r="S79">
            <v>2380</v>
          </cell>
          <cell r="T79">
            <v>0.35</v>
          </cell>
          <cell r="U79">
            <v>83300</v>
          </cell>
          <cell r="V79">
            <v>249061.12</v>
          </cell>
          <cell r="W79">
            <v>10300</v>
          </cell>
          <cell r="X79">
            <v>238761.12</v>
          </cell>
          <cell r="Y79">
            <v>93946.77</v>
          </cell>
          <cell r="Z79">
            <v>32370</v>
          </cell>
          <cell r="AA79">
            <v>112444.34999999998</v>
          </cell>
          <cell r="AB79">
            <v>0.47094916458760111</v>
          </cell>
          <cell r="AC79">
            <v>0</v>
          </cell>
          <cell r="AD79">
            <v>112444.34999999998</v>
          </cell>
          <cell r="AE79">
            <v>0.47094916458760111</v>
          </cell>
          <cell r="AF79">
            <v>0.7877777777777778</v>
          </cell>
          <cell r="AG79">
            <v>0.35047296296296299</v>
          </cell>
          <cell r="AH79">
            <v>8.8430044444444444</v>
          </cell>
          <cell r="AI79">
            <v>34274</v>
          </cell>
          <cell r="AJ79">
            <v>60879</v>
          </cell>
          <cell r="AK79">
            <v>608794</v>
          </cell>
          <cell r="AL79">
            <v>7700000</v>
          </cell>
          <cell r="AM79" t="str">
            <v>OK</v>
          </cell>
          <cell r="AN79">
            <v>28491</v>
          </cell>
          <cell r="AO79">
            <v>27000</v>
          </cell>
          <cell r="AP79">
            <v>34700</v>
          </cell>
          <cell r="AQ79" t="str">
            <v>Yukon</v>
          </cell>
          <cell r="AR79" t="str">
            <v>Budget</v>
          </cell>
        </row>
        <row r="80">
          <cell r="A80">
            <v>64</v>
          </cell>
          <cell r="B80" t="str">
            <v>RICH94</v>
          </cell>
          <cell r="C80">
            <v>34669</v>
          </cell>
          <cell r="D80">
            <v>420972</v>
          </cell>
          <cell r="E80">
            <v>21646.464000000004</v>
          </cell>
          <cell r="F80">
            <v>11400</v>
          </cell>
          <cell r="G80">
            <v>5400</v>
          </cell>
          <cell r="H80">
            <v>65250</v>
          </cell>
          <cell r="I80">
            <v>6660</v>
          </cell>
          <cell r="J80">
            <v>12450</v>
          </cell>
          <cell r="K80">
            <v>33500</v>
          </cell>
          <cell r="L80">
            <v>15091.47</v>
          </cell>
          <cell r="P80">
            <v>9.8000000000000004E-2</v>
          </cell>
          <cell r="Q80">
            <v>41260</v>
          </cell>
          <cell r="R80">
            <v>1.0999999999999999E-2</v>
          </cell>
          <cell r="S80">
            <v>4630</v>
          </cell>
          <cell r="T80">
            <v>0.3</v>
          </cell>
          <cell r="U80">
            <v>126291.6</v>
          </cell>
          <cell r="V80">
            <v>442618.46399999998</v>
          </cell>
          <cell r="W80">
            <v>16800</v>
          </cell>
          <cell r="X80">
            <v>425818.46399999998</v>
          </cell>
          <cell r="Y80">
            <v>132951.47</v>
          </cell>
          <cell r="Z80">
            <v>45890</v>
          </cell>
          <cell r="AA80">
            <v>246976.99399999995</v>
          </cell>
          <cell r="AB80">
            <v>0.58000536585468487</v>
          </cell>
          <cell r="AC80">
            <v>0</v>
          </cell>
          <cell r="AD80">
            <v>246976.99399999995</v>
          </cell>
          <cell r="AE80">
            <v>0.58000536585468487</v>
          </cell>
          <cell r="AF80">
            <v>0.90540540540540537</v>
          </cell>
          <cell r="AG80">
            <v>0.40787756756756754</v>
          </cell>
          <cell r="AH80">
            <v>11.508607135135135</v>
          </cell>
          <cell r="AI80">
            <v>34304</v>
          </cell>
          <cell r="AJ80">
            <v>72774</v>
          </cell>
          <cell r="AK80">
            <v>727743</v>
          </cell>
          <cell r="AL80">
            <v>2500000</v>
          </cell>
          <cell r="AM80" t="str">
            <v>TX</v>
          </cell>
          <cell r="AN80">
            <v>29952</v>
          </cell>
          <cell r="AO80">
            <v>37000</v>
          </cell>
          <cell r="AP80">
            <v>34700</v>
          </cell>
          <cell r="AQ80" t="str">
            <v>Richmond</v>
          </cell>
          <cell r="AR80" t="str">
            <v>Budget</v>
          </cell>
        </row>
        <row r="81">
          <cell r="B81" t="str">
            <v>ADJB94</v>
          </cell>
          <cell r="C81">
            <v>34669</v>
          </cell>
          <cell r="F81">
            <v>0</v>
          </cell>
          <cell r="G81">
            <v>0</v>
          </cell>
          <cell r="Q81">
            <v>0</v>
          </cell>
          <cell r="R81">
            <v>0</v>
          </cell>
          <cell r="S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 t="e">
            <v>#DIV/0!</v>
          </cell>
          <cell r="AC81">
            <v>0</v>
          </cell>
          <cell r="AD81">
            <v>0</v>
          </cell>
          <cell r="AE81" t="e">
            <v>#DIV/0!</v>
          </cell>
          <cell r="AF81" t="e">
            <v>#DIV/0!</v>
          </cell>
          <cell r="AG81" t="e">
            <v>#DIV/0!</v>
          </cell>
          <cell r="AH81">
            <v>0</v>
          </cell>
          <cell r="AI81">
            <v>34304</v>
          </cell>
          <cell r="AJ81">
            <v>999999</v>
          </cell>
          <cell r="AK81">
            <v>9999999</v>
          </cell>
          <cell r="AL81">
            <v>9999999</v>
          </cell>
          <cell r="AM81" t="str">
            <v>XX</v>
          </cell>
          <cell r="AN81">
            <v>0</v>
          </cell>
          <cell r="AQ81" t="str">
            <v>Adjust Div</v>
          </cell>
          <cell r="AR81" t="str">
            <v>Budget</v>
          </cell>
        </row>
        <row r="82">
          <cell r="A82">
            <v>65</v>
          </cell>
          <cell r="B82" t="str">
            <v>CORO94</v>
          </cell>
          <cell r="C82">
            <v>34700</v>
          </cell>
          <cell r="D82">
            <v>230000</v>
          </cell>
          <cell r="E82">
            <v>8980.16</v>
          </cell>
          <cell r="F82">
            <v>6600</v>
          </cell>
          <cell r="G82">
            <v>2200</v>
          </cell>
          <cell r="H82">
            <v>44744</v>
          </cell>
          <cell r="I82">
            <v>9060</v>
          </cell>
          <cell r="J82">
            <v>1860</v>
          </cell>
          <cell r="K82">
            <v>37420</v>
          </cell>
          <cell r="L82">
            <v>3645.36</v>
          </cell>
          <cell r="P82">
            <v>8.7999999999999995E-2</v>
          </cell>
          <cell r="Q82">
            <v>20240</v>
          </cell>
          <cell r="R82">
            <v>0.02</v>
          </cell>
          <cell r="S82">
            <v>4600</v>
          </cell>
          <cell r="T82">
            <v>0.318</v>
          </cell>
          <cell r="U82">
            <v>73140</v>
          </cell>
          <cell r="V82">
            <v>238980.16</v>
          </cell>
          <cell r="W82">
            <v>8800</v>
          </cell>
          <cell r="X82">
            <v>230180.16</v>
          </cell>
          <cell r="Y82">
            <v>96729.36</v>
          </cell>
          <cell r="Z82">
            <v>24840</v>
          </cell>
          <cell r="AA82">
            <v>108610.79999999999</v>
          </cell>
          <cell r="AB82">
            <v>0.47185126641670588</v>
          </cell>
          <cell r="AC82">
            <v>0</v>
          </cell>
          <cell r="AD82">
            <v>108610.79999999999</v>
          </cell>
          <cell r="AE82">
            <v>0.47185126641670588</v>
          </cell>
          <cell r="AF82">
            <v>2.2011764705882353</v>
          </cell>
          <cell r="AG82">
            <v>0.2144329411764706</v>
          </cell>
          <cell r="AH82">
            <v>13.540009411764705</v>
          </cell>
          <cell r="AI82">
            <v>34304</v>
          </cell>
          <cell r="AJ82">
            <v>5398</v>
          </cell>
          <cell r="AK82">
            <v>53983</v>
          </cell>
          <cell r="AL82">
            <v>6500000</v>
          </cell>
          <cell r="AM82" t="str">
            <v>CA</v>
          </cell>
          <cell r="AN82">
            <v>17533</v>
          </cell>
          <cell r="AO82">
            <v>17000</v>
          </cell>
          <cell r="AP82">
            <v>34731</v>
          </cell>
          <cell r="AQ82" t="str">
            <v>Coronado</v>
          </cell>
          <cell r="AR82" t="str">
            <v>Budget</v>
          </cell>
        </row>
        <row r="83">
          <cell r="A83">
            <v>66</v>
          </cell>
          <cell r="B83" t="str">
            <v>HOLL94</v>
          </cell>
          <cell r="C83">
            <v>34700</v>
          </cell>
          <cell r="D83">
            <v>425000</v>
          </cell>
          <cell r="E83">
            <v>30185.119999999999</v>
          </cell>
          <cell r="F83">
            <v>14200</v>
          </cell>
          <cell r="G83">
            <v>7500</v>
          </cell>
          <cell r="H83">
            <v>58856</v>
          </cell>
          <cell r="I83">
            <v>3310</v>
          </cell>
          <cell r="J83">
            <v>2010</v>
          </cell>
          <cell r="K83">
            <v>17730</v>
          </cell>
          <cell r="L83">
            <v>6047.68</v>
          </cell>
          <cell r="P83">
            <v>0.04</v>
          </cell>
          <cell r="Q83">
            <v>17000</v>
          </cell>
          <cell r="R83">
            <v>1.2E-2</v>
          </cell>
          <cell r="S83">
            <v>5100</v>
          </cell>
          <cell r="T83">
            <v>0.37</v>
          </cell>
          <cell r="U83">
            <v>157250</v>
          </cell>
          <cell r="V83">
            <v>455185.12</v>
          </cell>
          <cell r="W83">
            <v>21700</v>
          </cell>
          <cell r="X83">
            <v>433485.12</v>
          </cell>
          <cell r="Y83">
            <v>87953.68</v>
          </cell>
          <cell r="Z83">
            <v>22100</v>
          </cell>
          <cell r="AA83">
            <v>323431.44</v>
          </cell>
          <cell r="AB83">
            <v>0.74611889792203245</v>
          </cell>
          <cell r="AC83">
            <v>0</v>
          </cell>
          <cell r="AD83">
            <v>323431.44</v>
          </cell>
          <cell r="AE83">
            <v>0.74611889792203245</v>
          </cell>
          <cell r="AF83">
            <v>0.95837837837837836</v>
          </cell>
          <cell r="AG83">
            <v>0.32690162162162162</v>
          </cell>
          <cell r="AH83">
            <v>23.431628108108107</v>
          </cell>
          <cell r="AI83">
            <v>34335</v>
          </cell>
          <cell r="AJ83">
            <v>5832</v>
          </cell>
          <cell r="AK83">
            <v>58323</v>
          </cell>
          <cell r="AL83">
            <v>6500000</v>
          </cell>
          <cell r="AM83" t="str">
            <v>CA</v>
          </cell>
          <cell r="AN83">
            <v>29221</v>
          </cell>
          <cell r="AO83">
            <v>18500</v>
          </cell>
          <cell r="AP83">
            <v>34731</v>
          </cell>
          <cell r="AQ83" t="str">
            <v>Hollister</v>
          </cell>
          <cell r="AR83" t="str">
            <v>Budget</v>
          </cell>
        </row>
        <row r="84">
          <cell r="A84">
            <v>67</v>
          </cell>
          <cell r="B84" t="str">
            <v>PETA94</v>
          </cell>
          <cell r="C84">
            <v>34700</v>
          </cell>
          <cell r="D84">
            <v>348000</v>
          </cell>
          <cell r="E84">
            <v>14461.44</v>
          </cell>
          <cell r="F84">
            <v>14800</v>
          </cell>
          <cell r="G84">
            <v>3600</v>
          </cell>
          <cell r="H84">
            <v>58546</v>
          </cell>
          <cell r="I84">
            <v>5180</v>
          </cell>
          <cell r="J84">
            <v>5990</v>
          </cell>
          <cell r="K84">
            <v>35190</v>
          </cell>
          <cell r="L84">
            <v>9786.93</v>
          </cell>
          <cell r="P84">
            <v>5.5E-2</v>
          </cell>
          <cell r="Q84">
            <v>19140</v>
          </cell>
          <cell r="R84">
            <v>0.02</v>
          </cell>
          <cell r="S84">
            <v>6960</v>
          </cell>
          <cell r="T84">
            <v>0.47399999999999998</v>
          </cell>
          <cell r="U84">
            <v>164952</v>
          </cell>
          <cell r="V84">
            <v>362461.44</v>
          </cell>
          <cell r="W84">
            <v>18400</v>
          </cell>
          <cell r="X84">
            <v>344061.44</v>
          </cell>
          <cell r="Y84">
            <v>114692.93</v>
          </cell>
          <cell r="Z84">
            <v>26100</v>
          </cell>
          <cell r="AA84">
            <v>203268.51</v>
          </cell>
          <cell r="AB84">
            <v>0.59079131331892354</v>
          </cell>
          <cell r="AC84">
            <v>0</v>
          </cell>
          <cell r="AD84">
            <v>203268.51</v>
          </cell>
          <cell r="AE84">
            <v>0.59079131331892354</v>
          </cell>
          <cell r="AF84">
            <v>1.1351612903225807</v>
          </cell>
          <cell r="AG84">
            <v>0.3157074193548387</v>
          </cell>
          <cell r="AH84">
            <v>11.098756129032258</v>
          </cell>
          <cell r="AI84">
            <v>34304</v>
          </cell>
          <cell r="AJ84">
            <v>6799</v>
          </cell>
          <cell r="AK84">
            <v>67993</v>
          </cell>
          <cell r="AL84">
            <v>6500000</v>
          </cell>
          <cell r="AM84" t="str">
            <v>CA</v>
          </cell>
          <cell r="AN84">
            <v>29587</v>
          </cell>
          <cell r="AO84">
            <v>31000</v>
          </cell>
          <cell r="AP84">
            <v>34731</v>
          </cell>
          <cell r="AQ84" t="str">
            <v>Petaluma</v>
          </cell>
          <cell r="AR84" t="str">
            <v>Budget</v>
          </cell>
        </row>
        <row r="85">
          <cell r="A85">
            <v>68</v>
          </cell>
          <cell r="B85" t="str">
            <v>SDIN94</v>
          </cell>
          <cell r="C85">
            <v>34700</v>
          </cell>
          <cell r="D85">
            <v>1640000</v>
          </cell>
          <cell r="E85">
            <v>32147.360000000001</v>
          </cell>
          <cell r="F85">
            <v>36900</v>
          </cell>
          <cell r="G85">
            <v>8000</v>
          </cell>
          <cell r="H85">
            <v>315962</v>
          </cell>
          <cell r="I85">
            <v>13570</v>
          </cell>
          <cell r="J85">
            <v>20930</v>
          </cell>
          <cell r="K85">
            <v>301740</v>
          </cell>
          <cell r="L85">
            <v>39949.599999999999</v>
          </cell>
          <cell r="P85">
            <v>0.09</v>
          </cell>
          <cell r="Q85">
            <v>147600</v>
          </cell>
          <cell r="R85">
            <v>2.1000000000000001E-2</v>
          </cell>
          <cell r="S85">
            <v>34440</v>
          </cell>
          <cell r="T85">
            <v>0.25</v>
          </cell>
          <cell r="U85">
            <v>410000</v>
          </cell>
          <cell r="V85">
            <v>1672147.36</v>
          </cell>
          <cell r="W85">
            <v>44900</v>
          </cell>
          <cell r="X85">
            <v>1627247.36</v>
          </cell>
          <cell r="Y85">
            <v>692151.6</v>
          </cell>
          <cell r="Z85">
            <v>182040</v>
          </cell>
          <cell r="AA85">
            <v>753055.76000000013</v>
          </cell>
          <cell r="AB85">
            <v>0.46277891026967166</v>
          </cell>
          <cell r="AC85">
            <v>0</v>
          </cell>
          <cell r="AD85">
            <v>753055.76000000013</v>
          </cell>
          <cell r="AE85">
            <v>0.46277891026967166</v>
          </cell>
          <cell r="AF85">
            <v>2.1552857142857142</v>
          </cell>
          <cell r="AG85">
            <v>0.28535428571428573</v>
          </cell>
          <cell r="AH85">
            <v>11.62319542857143</v>
          </cell>
          <cell r="AI85">
            <v>34304</v>
          </cell>
          <cell r="AJ85">
            <v>7013</v>
          </cell>
          <cell r="AK85">
            <v>70133</v>
          </cell>
          <cell r="AL85">
            <v>6500000</v>
          </cell>
          <cell r="AM85" t="str">
            <v>CA</v>
          </cell>
          <cell r="AN85">
            <v>31048</v>
          </cell>
          <cell r="AO85">
            <v>140000</v>
          </cell>
          <cell r="AP85">
            <v>34731</v>
          </cell>
          <cell r="AQ85" t="str">
            <v>San Diego, NCI</v>
          </cell>
          <cell r="AR85" t="str">
            <v>Budget</v>
          </cell>
        </row>
        <row r="86">
          <cell r="A86">
            <v>69</v>
          </cell>
          <cell r="B86" t="str">
            <v>WEPT94</v>
          </cell>
          <cell r="C86">
            <v>34700</v>
          </cell>
          <cell r="D86">
            <v>333497</v>
          </cell>
          <cell r="E86">
            <v>19401.759999999998</v>
          </cell>
          <cell r="F86">
            <v>12600</v>
          </cell>
          <cell r="G86">
            <v>4900</v>
          </cell>
          <cell r="H86">
            <v>110279</v>
          </cell>
          <cell r="I86">
            <v>9840</v>
          </cell>
          <cell r="J86">
            <v>13670</v>
          </cell>
          <cell r="K86">
            <v>60090</v>
          </cell>
          <cell r="L86">
            <v>15926.52</v>
          </cell>
          <cell r="P86">
            <v>9.1999999999999998E-2</v>
          </cell>
          <cell r="Q86">
            <v>30680</v>
          </cell>
          <cell r="R86">
            <v>0.03</v>
          </cell>
          <cell r="S86">
            <v>10000</v>
          </cell>
          <cell r="T86">
            <v>0.42</v>
          </cell>
          <cell r="U86">
            <v>140068.74</v>
          </cell>
          <cell r="V86">
            <v>352898.76</v>
          </cell>
          <cell r="W86">
            <v>17500</v>
          </cell>
          <cell r="X86">
            <v>335398.76</v>
          </cell>
          <cell r="Y86">
            <v>209805.52</v>
          </cell>
          <cell r="Z86">
            <v>40680</v>
          </cell>
          <cell r="AA86">
            <v>84913.24000000002</v>
          </cell>
          <cell r="AB86">
            <v>0.25317100158629097</v>
          </cell>
          <cell r="AC86">
            <v>0</v>
          </cell>
          <cell r="AD86">
            <v>84913.24000000002</v>
          </cell>
          <cell r="AE86">
            <v>0.25317100158629097</v>
          </cell>
          <cell r="AF86">
            <v>1.4656097560975609</v>
          </cell>
          <cell r="AG86">
            <v>0.38845170731707318</v>
          </cell>
          <cell r="AH86">
            <v>8.1804575609756096</v>
          </cell>
          <cell r="AI86">
            <v>34304</v>
          </cell>
          <cell r="AJ86">
            <v>9187</v>
          </cell>
          <cell r="AK86">
            <v>91873</v>
          </cell>
          <cell r="AL86">
            <v>1100000</v>
          </cell>
          <cell r="AM86" t="str">
            <v>CT</v>
          </cell>
          <cell r="AN86">
            <v>25204</v>
          </cell>
          <cell r="AO86">
            <v>41000</v>
          </cell>
          <cell r="AP86">
            <v>34731</v>
          </cell>
          <cell r="AQ86" t="str">
            <v>West/Fair</v>
          </cell>
          <cell r="AR86" t="str">
            <v>Budget</v>
          </cell>
        </row>
        <row r="87">
          <cell r="A87">
            <v>70</v>
          </cell>
          <cell r="B87" t="str">
            <v>LVLE94</v>
          </cell>
          <cell r="C87">
            <v>34700</v>
          </cell>
          <cell r="D87">
            <v>1540153</v>
          </cell>
          <cell r="E87">
            <v>99940.96</v>
          </cell>
          <cell r="F87">
            <v>45900</v>
          </cell>
          <cell r="G87">
            <v>25000</v>
          </cell>
          <cell r="H87">
            <v>225674</v>
          </cell>
          <cell r="I87">
            <v>14580</v>
          </cell>
          <cell r="J87">
            <v>5950</v>
          </cell>
          <cell r="K87">
            <v>217410</v>
          </cell>
          <cell r="L87">
            <v>39787.46</v>
          </cell>
          <cell r="P87">
            <v>0.124</v>
          </cell>
          <cell r="Q87">
            <v>190980</v>
          </cell>
          <cell r="R87">
            <v>1.4999999999999999E-2</v>
          </cell>
          <cell r="S87">
            <v>23100</v>
          </cell>
          <cell r="T87">
            <v>0.33110000000000001</v>
          </cell>
          <cell r="U87">
            <v>509944.65830000001</v>
          </cell>
          <cell r="V87">
            <v>1640093.96</v>
          </cell>
          <cell r="W87">
            <v>70900</v>
          </cell>
          <cell r="X87">
            <v>1569193.96</v>
          </cell>
          <cell r="Y87">
            <v>503401.46</v>
          </cell>
          <cell r="Z87">
            <v>214080</v>
          </cell>
          <cell r="AA87">
            <v>851712.5</v>
          </cell>
          <cell r="AB87">
            <v>0.54277069738402517</v>
          </cell>
          <cell r="AC87">
            <v>0</v>
          </cell>
          <cell r="AD87">
            <v>851712.5</v>
          </cell>
          <cell r="AE87">
            <v>0.54277069738402517</v>
          </cell>
          <cell r="AF87">
            <v>1.5045674740484429</v>
          </cell>
          <cell r="AG87">
            <v>0.27534574394463668</v>
          </cell>
          <cell r="AH87">
            <v>10.859473771626297</v>
          </cell>
          <cell r="AI87">
            <v>34304</v>
          </cell>
          <cell r="AJ87">
            <v>29552</v>
          </cell>
          <cell r="AK87">
            <v>295523</v>
          </cell>
          <cell r="AL87">
            <v>4000000</v>
          </cell>
          <cell r="AM87" t="str">
            <v>KY</v>
          </cell>
          <cell r="AN87">
            <v>27760</v>
          </cell>
          <cell r="AO87">
            <v>144500</v>
          </cell>
          <cell r="AP87">
            <v>34731</v>
          </cell>
          <cell r="AQ87" t="str">
            <v>Louisville, E</v>
          </cell>
          <cell r="AR87" t="str">
            <v>Budget</v>
          </cell>
        </row>
        <row r="88">
          <cell r="A88">
            <v>71</v>
          </cell>
          <cell r="B88" t="str">
            <v>DUTC94</v>
          </cell>
          <cell r="C88">
            <v>34700</v>
          </cell>
          <cell r="D88">
            <v>4033000</v>
          </cell>
          <cell r="E88">
            <v>321736.8</v>
          </cell>
          <cell r="F88">
            <v>127000</v>
          </cell>
          <cell r="G88">
            <v>80400</v>
          </cell>
          <cell r="H88">
            <v>456000</v>
          </cell>
          <cell r="I88">
            <v>19800</v>
          </cell>
          <cell r="J88">
            <v>28040</v>
          </cell>
          <cell r="K88">
            <v>200240</v>
          </cell>
          <cell r="L88">
            <v>55419.91</v>
          </cell>
          <cell r="P88">
            <v>0.11899999999999999</v>
          </cell>
          <cell r="Q88">
            <v>479930</v>
          </cell>
          <cell r="R88">
            <v>2.07E-2</v>
          </cell>
          <cell r="S88">
            <v>83480</v>
          </cell>
          <cell r="T88">
            <v>0.35</v>
          </cell>
          <cell r="U88">
            <v>1411550</v>
          </cell>
          <cell r="V88">
            <v>4354736.8</v>
          </cell>
          <cell r="W88">
            <v>207400</v>
          </cell>
          <cell r="X88">
            <v>4147336.8</v>
          </cell>
          <cell r="Y88">
            <v>759499.91</v>
          </cell>
          <cell r="Z88">
            <v>563410</v>
          </cell>
          <cell r="AA88">
            <v>2824426.8899999997</v>
          </cell>
          <cell r="AB88">
            <v>0.68102182827302571</v>
          </cell>
          <cell r="AC88">
            <v>0</v>
          </cell>
          <cell r="AD88">
            <v>2824426.8899999997</v>
          </cell>
          <cell r="AE88">
            <v>0.68102182827302571</v>
          </cell>
          <cell r="AF88">
            <v>1.5169696969696971</v>
          </cell>
          <cell r="AG88">
            <v>0.41984780303030306</v>
          </cell>
          <cell r="AH88">
            <v>31.419218181818181</v>
          </cell>
          <cell r="AI88">
            <v>34304</v>
          </cell>
          <cell r="AJ88">
            <v>50071</v>
          </cell>
          <cell r="AK88">
            <v>500713</v>
          </cell>
          <cell r="AL88">
            <v>1300000</v>
          </cell>
          <cell r="AM88" t="str">
            <v>NY</v>
          </cell>
          <cell r="AN88">
            <v>28856</v>
          </cell>
          <cell r="AO88">
            <v>132000</v>
          </cell>
          <cell r="AP88">
            <v>34731</v>
          </cell>
          <cell r="AQ88" t="str">
            <v>Dutchess</v>
          </cell>
          <cell r="AR88" t="str">
            <v>Budget</v>
          </cell>
        </row>
        <row r="89">
          <cell r="A89">
            <v>72</v>
          </cell>
          <cell r="B89" t="str">
            <v>GREN95</v>
          </cell>
          <cell r="C89">
            <v>34700</v>
          </cell>
          <cell r="D89">
            <v>485000</v>
          </cell>
          <cell r="E89">
            <v>45988.992000000006</v>
          </cell>
          <cell r="F89">
            <v>15300</v>
          </cell>
          <cell r="G89">
            <v>11500</v>
          </cell>
          <cell r="H89">
            <v>98921</v>
          </cell>
          <cell r="I89">
            <v>3790</v>
          </cell>
          <cell r="J89">
            <v>9000</v>
          </cell>
          <cell r="K89">
            <v>37790</v>
          </cell>
          <cell r="L89">
            <v>19429.259999999998</v>
          </cell>
          <cell r="P89">
            <v>9.8000000000000004E-2</v>
          </cell>
          <cell r="Q89">
            <v>47530</v>
          </cell>
          <cell r="R89">
            <v>2.7E-2</v>
          </cell>
          <cell r="S89">
            <v>13100</v>
          </cell>
          <cell r="T89">
            <v>0.35</v>
          </cell>
          <cell r="U89">
            <v>169750</v>
          </cell>
          <cell r="V89">
            <v>530988.99199999997</v>
          </cell>
          <cell r="W89">
            <v>26800</v>
          </cell>
          <cell r="X89">
            <v>504188.99199999997</v>
          </cell>
          <cell r="Y89">
            <v>168930.26</v>
          </cell>
          <cell r="Z89">
            <v>60630</v>
          </cell>
          <cell r="AA89">
            <v>274628.73199999996</v>
          </cell>
          <cell r="AB89">
            <v>0.54469402616390317</v>
          </cell>
          <cell r="AC89">
            <v>0</v>
          </cell>
          <cell r="AD89">
            <v>274628.73199999996</v>
          </cell>
          <cell r="AE89">
            <v>0.54469402616390317</v>
          </cell>
          <cell r="AF89">
            <v>1.2190322580645161</v>
          </cell>
          <cell r="AG89">
            <v>0.62675032258064511</v>
          </cell>
          <cell r="AH89">
            <v>16.264161032258063</v>
          </cell>
          <cell r="AI89">
            <v>34304</v>
          </cell>
          <cell r="AJ89">
            <v>50457</v>
          </cell>
          <cell r="AK89">
            <v>504574</v>
          </cell>
          <cell r="AL89">
            <v>1200000</v>
          </cell>
          <cell r="AM89" t="str">
            <v>NY</v>
          </cell>
          <cell r="AN89">
            <v>28126</v>
          </cell>
          <cell r="AO89">
            <v>31000</v>
          </cell>
          <cell r="AP89">
            <v>34731</v>
          </cell>
          <cell r="AQ89" t="str">
            <v>Greene</v>
          </cell>
          <cell r="AR89" t="str">
            <v>Budget</v>
          </cell>
        </row>
        <row r="90">
          <cell r="A90">
            <v>73</v>
          </cell>
          <cell r="B90" t="str">
            <v>ADAO95</v>
          </cell>
          <cell r="C90">
            <v>34700</v>
          </cell>
          <cell r="D90">
            <v>308000</v>
          </cell>
          <cell r="E90">
            <v>6572.16</v>
          </cell>
          <cell r="F90">
            <v>10300</v>
          </cell>
          <cell r="G90">
            <v>1600</v>
          </cell>
          <cell r="H90">
            <v>50368</v>
          </cell>
          <cell r="I90">
            <v>4260</v>
          </cell>
          <cell r="J90">
            <v>14410</v>
          </cell>
          <cell r="K90">
            <v>28070</v>
          </cell>
          <cell r="L90">
            <v>13862.9</v>
          </cell>
          <cell r="P90">
            <v>4.8000000000000001E-2</v>
          </cell>
          <cell r="Q90">
            <v>14780</v>
          </cell>
          <cell r="R90">
            <v>1.4E-2</v>
          </cell>
          <cell r="S90">
            <v>4310</v>
          </cell>
          <cell r="T90">
            <v>0.37</v>
          </cell>
          <cell r="U90">
            <v>113960</v>
          </cell>
          <cell r="V90">
            <v>314572.15999999997</v>
          </cell>
          <cell r="W90">
            <v>11900</v>
          </cell>
          <cell r="X90">
            <v>302672.15999999997</v>
          </cell>
          <cell r="Y90">
            <v>110970.9</v>
          </cell>
          <cell r="Z90">
            <v>19090</v>
          </cell>
          <cell r="AA90">
            <v>172611.25999999998</v>
          </cell>
          <cell r="AB90">
            <v>0.57029116916468303</v>
          </cell>
          <cell r="AC90">
            <v>0</v>
          </cell>
          <cell r="AD90">
            <v>172611.25999999998</v>
          </cell>
          <cell r="AE90">
            <v>0.57029116916468303</v>
          </cell>
          <cell r="AF90">
            <v>0.81362318840579706</v>
          </cell>
          <cell r="AG90">
            <v>0.40182318840579712</v>
          </cell>
          <cell r="AH90">
            <v>8.7731060869565205</v>
          </cell>
          <cell r="AI90">
            <v>34335</v>
          </cell>
          <cell r="AJ90">
            <v>59011</v>
          </cell>
          <cell r="AK90">
            <v>590113</v>
          </cell>
          <cell r="AL90">
            <v>7700000</v>
          </cell>
          <cell r="AM90" t="str">
            <v>OK</v>
          </cell>
          <cell r="AN90">
            <v>31048</v>
          </cell>
          <cell r="AO90">
            <v>34500</v>
          </cell>
          <cell r="AP90">
            <v>34731</v>
          </cell>
          <cell r="AQ90" t="str">
            <v>Ada</v>
          </cell>
          <cell r="AR90" t="str">
            <v>Budget</v>
          </cell>
        </row>
        <row r="91">
          <cell r="A91">
            <v>74</v>
          </cell>
          <cell r="B91" t="str">
            <v>BELL94</v>
          </cell>
          <cell r="C91">
            <v>34700</v>
          </cell>
          <cell r="D91">
            <v>881648</v>
          </cell>
          <cell r="E91">
            <v>48537.440000000002</v>
          </cell>
          <cell r="F91">
            <v>20600</v>
          </cell>
          <cell r="G91">
            <v>12100</v>
          </cell>
          <cell r="H91">
            <v>152965</v>
          </cell>
          <cell r="I91">
            <v>17390</v>
          </cell>
          <cell r="J91">
            <v>79040</v>
          </cell>
          <cell r="K91">
            <v>244960</v>
          </cell>
          <cell r="L91">
            <v>39486.1</v>
          </cell>
          <cell r="P91">
            <v>0.16600000000000001</v>
          </cell>
          <cell r="Q91">
            <v>146350</v>
          </cell>
          <cell r="R91">
            <v>1.6E-2</v>
          </cell>
          <cell r="S91">
            <v>14110</v>
          </cell>
          <cell r="T91">
            <v>0.26</v>
          </cell>
          <cell r="U91">
            <v>229228.48</v>
          </cell>
          <cell r="V91">
            <v>930185.44</v>
          </cell>
          <cell r="W91">
            <v>32700</v>
          </cell>
          <cell r="X91">
            <v>897485.44</v>
          </cell>
          <cell r="Y91">
            <v>533841.1</v>
          </cell>
          <cell r="Z91">
            <v>160460</v>
          </cell>
          <cell r="AA91">
            <v>203184.33999999997</v>
          </cell>
          <cell r="AB91">
            <v>0.22639290950502772</v>
          </cell>
          <cell r="AC91">
            <v>0</v>
          </cell>
          <cell r="AD91">
            <v>203184.33999999997</v>
          </cell>
          <cell r="AE91">
            <v>0.22639290950502772</v>
          </cell>
          <cell r="AF91" t="e">
            <v>#DIV/0!</v>
          </cell>
          <cell r="AG91" t="e">
            <v>#DIV/0!</v>
          </cell>
          <cell r="AH91" t="e">
            <v>#DIV/0!</v>
          </cell>
          <cell r="AI91">
            <v>34304</v>
          </cell>
          <cell r="AJ91">
            <v>69354</v>
          </cell>
          <cell r="AK91">
            <v>693543</v>
          </cell>
          <cell r="AL91">
            <v>2500000</v>
          </cell>
          <cell r="AM91" t="str">
            <v>TX</v>
          </cell>
          <cell r="AN91">
            <v>18994</v>
          </cell>
          <cell r="AP91">
            <v>34731</v>
          </cell>
          <cell r="AQ91" t="str">
            <v>Bellaire</v>
          </cell>
          <cell r="AR91" t="str">
            <v>Budget</v>
          </cell>
        </row>
        <row r="92">
          <cell r="A92">
            <v>75</v>
          </cell>
          <cell r="B92" t="str">
            <v>HOSW94</v>
          </cell>
          <cell r="C92">
            <v>34700</v>
          </cell>
          <cell r="D92">
            <v>1407610</v>
          </cell>
          <cell r="E92">
            <v>71823.360000000001</v>
          </cell>
          <cell r="F92">
            <v>31700</v>
          </cell>
          <cell r="G92">
            <v>18000</v>
          </cell>
          <cell r="H92">
            <v>257324</v>
          </cell>
          <cell r="I92">
            <v>23810</v>
          </cell>
          <cell r="J92">
            <v>38940</v>
          </cell>
          <cell r="K92">
            <v>178400</v>
          </cell>
          <cell r="L92">
            <v>37132.5</v>
          </cell>
          <cell r="P92">
            <v>0.13300000000000001</v>
          </cell>
          <cell r="Q92">
            <v>187210</v>
          </cell>
          <cell r="R92">
            <v>1.7000000000000001E-2</v>
          </cell>
          <cell r="S92">
            <v>23930</v>
          </cell>
          <cell r="T92">
            <v>0.25</v>
          </cell>
          <cell r="U92">
            <v>351902.5</v>
          </cell>
          <cell r="V92">
            <v>1479433.36</v>
          </cell>
          <cell r="W92">
            <v>49700</v>
          </cell>
          <cell r="X92">
            <v>1429733.36</v>
          </cell>
          <cell r="Y92">
            <v>535606.5</v>
          </cell>
          <cell r="Z92">
            <v>211140</v>
          </cell>
          <cell r="AA92">
            <v>682986.8600000001</v>
          </cell>
          <cell r="AB92">
            <v>0.47770226190987114</v>
          </cell>
          <cell r="AC92">
            <v>0</v>
          </cell>
          <cell r="AD92">
            <v>682986.8600000001</v>
          </cell>
          <cell r="AE92">
            <v>0.47770226190987114</v>
          </cell>
          <cell r="AF92" t="e">
            <v>#DIV/0!</v>
          </cell>
          <cell r="AG92" t="e">
            <v>#DIV/0!</v>
          </cell>
          <cell r="AH92" t="e">
            <v>#DIV/0!</v>
          </cell>
          <cell r="AI92">
            <v>34304</v>
          </cell>
          <cell r="AJ92">
            <v>71133</v>
          </cell>
          <cell r="AK92">
            <v>711333</v>
          </cell>
          <cell r="AL92">
            <v>2500000</v>
          </cell>
          <cell r="AM92" t="str">
            <v>TX</v>
          </cell>
          <cell r="AN92">
            <v>26299</v>
          </cell>
          <cell r="AP92">
            <v>34700</v>
          </cell>
          <cell r="AQ92" t="str">
            <v>Houston, SW</v>
          </cell>
          <cell r="AR92" t="str">
            <v>Budget</v>
          </cell>
        </row>
        <row r="93">
          <cell r="A93">
            <v>76</v>
          </cell>
          <cell r="B93" t="str">
            <v>PARS95</v>
          </cell>
          <cell r="C93">
            <v>34700</v>
          </cell>
          <cell r="D93">
            <v>550000</v>
          </cell>
          <cell r="E93">
            <v>19044.48</v>
          </cell>
          <cell r="F93">
            <v>18000</v>
          </cell>
          <cell r="G93">
            <v>4800</v>
          </cell>
          <cell r="H93">
            <v>106857</v>
          </cell>
          <cell r="I93">
            <v>3510</v>
          </cell>
          <cell r="J93">
            <v>18540</v>
          </cell>
          <cell r="K93">
            <v>52050</v>
          </cell>
          <cell r="L93">
            <v>24933.8</v>
          </cell>
          <cell r="P93">
            <v>4.9000000000000002E-2</v>
          </cell>
          <cell r="Q93">
            <v>26950</v>
          </cell>
          <cell r="R93">
            <v>1.2E-2</v>
          </cell>
          <cell r="S93">
            <v>6600</v>
          </cell>
          <cell r="T93">
            <v>0.36399999999999999</v>
          </cell>
          <cell r="U93">
            <v>200200</v>
          </cell>
          <cell r="V93">
            <v>569044.47999999998</v>
          </cell>
          <cell r="W93">
            <v>22800</v>
          </cell>
          <cell r="X93">
            <v>546244.48</v>
          </cell>
          <cell r="Y93">
            <v>205890.8</v>
          </cell>
          <cell r="Z93">
            <v>33550</v>
          </cell>
          <cell r="AA93">
            <v>306803.68</v>
          </cell>
          <cell r="AB93">
            <v>0.56166000981831432</v>
          </cell>
          <cell r="AC93">
            <v>0</v>
          </cell>
          <cell r="AD93">
            <v>306803.68</v>
          </cell>
          <cell r="AE93">
            <v>0.56166000981831432</v>
          </cell>
          <cell r="AF93" t="e">
            <v>#DIV/0!</v>
          </cell>
          <cell r="AG93" t="e">
            <v>#DIV/0!</v>
          </cell>
          <cell r="AH93" t="e">
            <v>#DIV/0!</v>
          </cell>
          <cell r="AI93">
            <v>34366</v>
          </cell>
          <cell r="AJ93">
            <v>72326</v>
          </cell>
          <cell r="AK93">
            <v>723263</v>
          </cell>
          <cell r="AL93">
            <v>7700000</v>
          </cell>
          <cell r="AM93" t="str">
            <v>TX</v>
          </cell>
          <cell r="AN93">
            <v>30317</v>
          </cell>
          <cell r="AP93">
            <v>34759</v>
          </cell>
          <cell r="AQ93" t="str">
            <v>Paris</v>
          </cell>
          <cell r="AR93" t="str">
            <v>Budget</v>
          </cell>
        </row>
        <row r="94">
          <cell r="B94" t="str">
            <v>ADJB95</v>
          </cell>
          <cell r="C94">
            <v>34700</v>
          </cell>
          <cell r="F94">
            <v>0</v>
          </cell>
          <cell r="G94">
            <v>0</v>
          </cell>
          <cell r="Q94">
            <v>0</v>
          </cell>
          <cell r="R94">
            <v>0</v>
          </cell>
          <cell r="S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C94">
            <v>0</v>
          </cell>
          <cell r="AD94">
            <v>0</v>
          </cell>
          <cell r="AE94" t="e">
            <v>#DIV/0!</v>
          </cell>
          <cell r="AH94">
            <v>0</v>
          </cell>
          <cell r="AI94">
            <v>34425</v>
          </cell>
          <cell r="AJ94">
            <v>999999</v>
          </cell>
          <cell r="AK94">
            <v>9999999</v>
          </cell>
          <cell r="AL94">
            <v>9999999</v>
          </cell>
          <cell r="AM94" t="str">
            <v>XX</v>
          </cell>
          <cell r="AQ94" t="str">
            <v>Adjust Div</v>
          </cell>
          <cell r="AR94" t="str">
            <v>Budget</v>
          </cell>
        </row>
        <row r="95">
          <cell r="A95">
            <v>77</v>
          </cell>
          <cell r="B95" t="str">
            <v>MOUN95</v>
          </cell>
          <cell r="C95">
            <v>34731</v>
          </cell>
          <cell r="D95">
            <v>324000</v>
          </cell>
          <cell r="E95">
            <v>10338.719999999999</v>
          </cell>
          <cell r="F95">
            <v>9600</v>
          </cell>
          <cell r="G95">
            <v>2600</v>
          </cell>
          <cell r="H95">
            <v>55704</v>
          </cell>
          <cell r="I95">
            <v>9230</v>
          </cell>
          <cell r="J95">
            <v>5110</v>
          </cell>
          <cell r="K95">
            <v>25020</v>
          </cell>
          <cell r="L95">
            <v>8612.98</v>
          </cell>
          <cell r="P95">
            <v>6.3E-2</v>
          </cell>
          <cell r="Q95">
            <v>20410</v>
          </cell>
          <cell r="R95">
            <v>7.0000000000000001E-3</v>
          </cell>
          <cell r="S95">
            <v>2270</v>
          </cell>
          <cell r="T95">
            <v>0.33</v>
          </cell>
          <cell r="U95">
            <v>106920</v>
          </cell>
          <cell r="V95">
            <v>334338.71999999997</v>
          </cell>
          <cell r="W95">
            <v>12200</v>
          </cell>
          <cell r="X95">
            <v>322138.71999999997</v>
          </cell>
          <cell r="Y95">
            <v>103676.98</v>
          </cell>
          <cell r="Z95">
            <v>22680</v>
          </cell>
          <cell r="AA95">
            <v>195781.74</v>
          </cell>
          <cell r="AB95">
            <v>0.60775600027218091</v>
          </cell>
          <cell r="AC95">
            <v>0</v>
          </cell>
          <cell r="AD95">
            <v>195781.74</v>
          </cell>
          <cell r="AE95">
            <v>0.60775600027218091</v>
          </cell>
          <cell r="AF95" t="e">
            <v>#DIV/0!</v>
          </cell>
          <cell r="AG95" t="e">
            <v>#DIV/0!</v>
          </cell>
          <cell r="AH95" t="e">
            <v>#DIV/0!</v>
          </cell>
          <cell r="AI95">
            <v>34366</v>
          </cell>
          <cell r="AJ95">
            <v>6519</v>
          </cell>
          <cell r="AK95">
            <v>65193</v>
          </cell>
          <cell r="AL95">
            <v>6500000</v>
          </cell>
          <cell r="AM95" t="str">
            <v>CA</v>
          </cell>
          <cell r="AN95">
            <v>30682</v>
          </cell>
          <cell r="AP95">
            <v>34759</v>
          </cell>
          <cell r="AQ95" t="str">
            <v xml:space="preserve">Mountain </v>
          </cell>
          <cell r="AR95" t="str">
            <v>Budget</v>
          </cell>
        </row>
        <row r="96">
          <cell r="A96">
            <v>78</v>
          </cell>
          <cell r="B96" t="str">
            <v>MTVN94</v>
          </cell>
          <cell r="C96">
            <v>34731</v>
          </cell>
          <cell r="D96">
            <v>291000</v>
          </cell>
          <cell r="E96">
            <v>14427.84</v>
          </cell>
          <cell r="F96">
            <v>11200</v>
          </cell>
          <cell r="G96">
            <v>3600</v>
          </cell>
          <cell r="H96">
            <v>49231</v>
          </cell>
          <cell r="I96">
            <v>7450</v>
          </cell>
          <cell r="J96">
            <v>4210</v>
          </cell>
          <cell r="K96">
            <v>22930</v>
          </cell>
          <cell r="L96">
            <v>9721.93</v>
          </cell>
          <cell r="P96">
            <v>8.3000000000000004E-2</v>
          </cell>
          <cell r="Q96">
            <v>24150</v>
          </cell>
          <cell r="R96">
            <v>1.7000000000000001E-2</v>
          </cell>
          <cell r="S96">
            <v>4950</v>
          </cell>
          <cell r="T96">
            <v>0.42599999999999999</v>
          </cell>
          <cell r="U96">
            <v>123966</v>
          </cell>
          <cell r="V96">
            <v>305427.84000000003</v>
          </cell>
          <cell r="W96">
            <v>14800</v>
          </cell>
          <cell r="X96">
            <v>290627.84000000003</v>
          </cell>
          <cell r="Y96">
            <v>93542.93</v>
          </cell>
          <cell r="Z96">
            <v>29100</v>
          </cell>
          <cell r="AA96">
            <v>167984.91000000003</v>
          </cell>
          <cell r="AB96">
            <v>0.57800694523965779</v>
          </cell>
          <cell r="AC96">
            <v>0</v>
          </cell>
          <cell r="AD96">
            <v>21440</v>
          </cell>
          <cell r="AE96">
            <v>8.5897435897435898E-2</v>
          </cell>
          <cell r="AF96" t="e">
            <v>#DIV/0!</v>
          </cell>
          <cell r="AG96" t="e">
            <v>#DIV/0!</v>
          </cell>
          <cell r="AH96">
            <v>0</v>
          </cell>
          <cell r="AI96">
            <v>34425</v>
          </cell>
          <cell r="AJ96">
            <v>23320</v>
          </cell>
          <cell r="AK96">
            <v>512763</v>
          </cell>
          <cell r="AL96">
            <v>4000000</v>
          </cell>
          <cell r="AM96" t="str">
            <v>NY</v>
          </cell>
          <cell r="AN96">
            <v>34394</v>
          </cell>
          <cell r="AO96">
            <v>38000</v>
          </cell>
          <cell r="AP96">
            <v>34759</v>
          </cell>
          <cell r="AQ96" t="str">
            <v>Mt Vernon</v>
          </cell>
          <cell r="AR96" t="str">
            <v>Budget</v>
          </cell>
        </row>
        <row r="97">
          <cell r="A97">
            <v>79</v>
          </cell>
          <cell r="B97" t="str">
            <v>WHIT94</v>
          </cell>
          <cell r="C97">
            <v>34731</v>
          </cell>
          <cell r="D97">
            <v>447000</v>
          </cell>
          <cell r="E97">
            <v>18407.2</v>
          </cell>
          <cell r="F97">
            <v>17300</v>
          </cell>
          <cell r="G97">
            <v>4600</v>
          </cell>
          <cell r="H97">
            <v>78297</v>
          </cell>
          <cell r="I97">
            <v>11060</v>
          </cell>
          <cell r="J97">
            <v>6050</v>
          </cell>
          <cell r="K97">
            <v>61900</v>
          </cell>
          <cell r="L97">
            <v>16994.23</v>
          </cell>
          <cell r="P97">
            <v>8.8999999999999996E-2</v>
          </cell>
          <cell r="Q97">
            <v>39780</v>
          </cell>
          <cell r="R97">
            <v>2.7E-2</v>
          </cell>
          <cell r="S97">
            <v>12070</v>
          </cell>
          <cell r="T97">
            <v>0.43099999999999999</v>
          </cell>
          <cell r="U97">
            <v>192657</v>
          </cell>
          <cell r="V97">
            <v>465407.2</v>
          </cell>
          <cell r="W97">
            <v>21900</v>
          </cell>
          <cell r="X97">
            <v>443507.20000000001</v>
          </cell>
          <cell r="Y97">
            <v>174301.23</v>
          </cell>
          <cell r="Z97">
            <v>51850</v>
          </cell>
          <cell r="AA97">
            <v>217355.96999999997</v>
          </cell>
          <cell r="AB97">
            <v>0.49008442253023166</v>
          </cell>
          <cell r="AC97">
            <v>0</v>
          </cell>
          <cell r="AD97">
            <v>217355.96999999997</v>
          </cell>
          <cell r="AE97">
            <v>0.49008442253023166</v>
          </cell>
          <cell r="AF97" t="e">
            <v>#DIV/0!</v>
          </cell>
          <cell r="AG97" t="e">
            <v>#DIV/0!</v>
          </cell>
          <cell r="AH97" t="e">
            <v>#DIV/0!</v>
          </cell>
          <cell r="AI97">
            <v>34243</v>
          </cell>
          <cell r="AJ97">
            <v>52702</v>
          </cell>
          <cell r="AK97">
            <v>527023</v>
          </cell>
          <cell r="AL97">
            <v>1100000</v>
          </cell>
          <cell r="AM97" t="str">
            <v>NY</v>
          </cell>
          <cell r="AN97">
            <v>28856</v>
          </cell>
          <cell r="AP97">
            <v>34731</v>
          </cell>
          <cell r="AQ97" t="str">
            <v>White Plains</v>
          </cell>
          <cell r="AR97" t="str">
            <v>Budget</v>
          </cell>
        </row>
        <row r="98">
          <cell r="A98">
            <v>80</v>
          </cell>
          <cell r="B98" t="str">
            <v>NORM94/4</v>
          </cell>
          <cell r="C98">
            <v>34731</v>
          </cell>
          <cell r="D98">
            <v>596000</v>
          </cell>
          <cell r="E98">
            <v>17902.080000000002</v>
          </cell>
          <cell r="F98">
            <v>16100</v>
          </cell>
          <cell r="G98">
            <v>4500</v>
          </cell>
          <cell r="H98">
            <v>78505</v>
          </cell>
          <cell r="I98">
            <v>5180</v>
          </cell>
          <cell r="J98">
            <v>22680</v>
          </cell>
          <cell r="K98">
            <v>63600</v>
          </cell>
          <cell r="L98">
            <v>22834.67</v>
          </cell>
          <cell r="P98">
            <v>0.109</v>
          </cell>
          <cell r="Q98">
            <v>64960</v>
          </cell>
          <cell r="R98">
            <v>0.01</v>
          </cell>
          <cell r="S98">
            <v>5960</v>
          </cell>
          <cell r="T98">
            <v>0.3</v>
          </cell>
          <cell r="U98">
            <v>178800</v>
          </cell>
          <cell r="V98">
            <v>613902.07999999996</v>
          </cell>
          <cell r="W98">
            <v>20600</v>
          </cell>
          <cell r="X98">
            <v>593302.07999999996</v>
          </cell>
          <cell r="Y98">
            <v>192799.66999999998</v>
          </cell>
          <cell r="Z98">
            <v>70920</v>
          </cell>
          <cell r="AA98">
            <v>329582.40999999997</v>
          </cell>
          <cell r="AB98">
            <v>0.55550523268012142</v>
          </cell>
          <cell r="AC98">
            <v>0</v>
          </cell>
          <cell r="AD98">
            <v>329582.40999999997</v>
          </cell>
          <cell r="AE98">
            <v>0.55550523268012142</v>
          </cell>
          <cell r="AF98" t="e">
            <v>#DIV/0!</v>
          </cell>
          <cell r="AG98" t="e">
            <v>#DIV/0!</v>
          </cell>
          <cell r="AH98" t="e">
            <v>#DIV/0!</v>
          </cell>
          <cell r="AI98">
            <v>34304</v>
          </cell>
          <cell r="AJ98">
            <v>60092</v>
          </cell>
          <cell r="AK98">
            <v>600923</v>
          </cell>
          <cell r="AL98">
            <v>7700000</v>
          </cell>
          <cell r="AM98" t="str">
            <v>OK</v>
          </cell>
          <cell r="AN98">
            <v>30682</v>
          </cell>
          <cell r="AP98">
            <v>34759</v>
          </cell>
          <cell r="AQ98" t="str">
            <v>Norman</v>
          </cell>
          <cell r="AR98" t="str">
            <v>Budget</v>
          </cell>
        </row>
        <row r="99">
          <cell r="A99">
            <v>81</v>
          </cell>
          <cell r="B99" t="str">
            <v>LAPT95</v>
          </cell>
          <cell r="C99">
            <v>34731</v>
          </cell>
          <cell r="D99">
            <v>456000</v>
          </cell>
          <cell r="E99">
            <v>11547.2</v>
          </cell>
          <cell r="F99">
            <v>12300</v>
          </cell>
          <cell r="G99">
            <v>2900</v>
          </cell>
          <cell r="H99">
            <v>72988</v>
          </cell>
          <cell r="I99">
            <v>7880</v>
          </cell>
          <cell r="J99">
            <v>10180</v>
          </cell>
          <cell r="K99">
            <v>31220</v>
          </cell>
          <cell r="L99">
            <v>9877.57</v>
          </cell>
          <cell r="P99">
            <v>3.7999999999999999E-2</v>
          </cell>
          <cell r="Q99">
            <v>17330</v>
          </cell>
          <cell r="R99">
            <v>0.02</v>
          </cell>
          <cell r="S99">
            <v>9120</v>
          </cell>
          <cell r="T99">
            <v>0.3</v>
          </cell>
          <cell r="U99">
            <v>136800</v>
          </cell>
          <cell r="V99">
            <v>467547.2</v>
          </cell>
          <cell r="W99">
            <v>15200</v>
          </cell>
          <cell r="X99">
            <v>452347.2</v>
          </cell>
          <cell r="Y99">
            <v>132145.57</v>
          </cell>
          <cell r="Z99">
            <v>26450</v>
          </cell>
          <cell r="AA99">
            <v>293751.63</v>
          </cell>
          <cell r="AB99">
            <v>0.64939416006112116</v>
          </cell>
          <cell r="AC99">
            <v>0</v>
          </cell>
          <cell r="AD99">
            <v>293751.63</v>
          </cell>
          <cell r="AE99">
            <v>0.64939416006112116</v>
          </cell>
          <cell r="AF99" t="e">
            <v>#DIV/0!</v>
          </cell>
          <cell r="AG99" t="e">
            <v>#DIV/0!</v>
          </cell>
          <cell r="AH99" t="e">
            <v>#DIV/0!</v>
          </cell>
          <cell r="AI99">
            <v>34366</v>
          </cell>
          <cell r="AJ99">
            <v>71544</v>
          </cell>
          <cell r="AK99">
            <v>715443</v>
          </cell>
          <cell r="AL99">
            <v>2500000</v>
          </cell>
          <cell r="AM99" t="str">
            <v>TX</v>
          </cell>
          <cell r="AN99">
            <v>28856</v>
          </cell>
          <cell r="AP99">
            <v>34759</v>
          </cell>
          <cell r="AQ99" t="str">
            <v>La Porte</v>
          </cell>
          <cell r="AR99" t="str">
            <v>Budget</v>
          </cell>
        </row>
        <row r="100">
          <cell r="A100">
            <v>82</v>
          </cell>
          <cell r="B100" t="str">
            <v>PEAR95</v>
          </cell>
          <cell r="C100">
            <v>34731</v>
          </cell>
          <cell r="D100">
            <v>702084</v>
          </cell>
          <cell r="E100">
            <v>29719.200000000001</v>
          </cell>
          <cell r="F100">
            <v>19000</v>
          </cell>
          <cell r="G100">
            <v>7400</v>
          </cell>
          <cell r="H100">
            <v>117950</v>
          </cell>
          <cell r="I100">
            <v>8830</v>
          </cell>
          <cell r="J100">
            <v>21370</v>
          </cell>
          <cell r="K100">
            <v>59560</v>
          </cell>
          <cell r="L100">
            <v>17438.189999999999</v>
          </cell>
          <cell r="P100">
            <v>7.8E-2</v>
          </cell>
          <cell r="Q100">
            <v>54760</v>
          </cell>
          <cell r="R100">
            <v>1.7000000000000001E-2</v>
          </cell>
          <cell r="S100">
            <v>11940</v>
          </cell>
          <cell r="T100">
            <v>0.3</v>
          </cell>
          <cell r="U100">
            <v>210625.2</v>
          </cell>
          <cell r="V100">
            <v>731803.2</v>
          </cell>
          <cell r="W100">
            <v>26400</v>
          </cell>
          <cell r="X100">
            <v>705403.2</v>
          </cell>
          <cell r="Y100">
            <v>225148.19</v>
          </cell>
          <cell r="Z100">
            <v>66700</v>
          </cell>
          <cell r="AA100">
            <v>413555.00999999995</v>
          </cell>
          <cell r="AB100">
            <v>0.58626755591695645</v>
          </cell>
          <cell r="AC100">
            <v>0</v>
          </cell>
          <cell r="AD100">
            <v>413555.00999999995</v>
          </cell>
          <cell r="AE100">
            <v>0.58626755591695645</v>
          </cell>
          <cell r="AF100" t="e">
            <v>#DIV/0!</v>
          </cell>
          <cell r="AG100" t="e">
            <v>#DIV/0!</v>
          </cell>
          <cell r="AH100" t="e">
            <v>#DIV/0!</v>
          </cell>
          <cell r="AI100">
            <v>34366</v>
          </cell>
          <cell r="AJ100">
            <v>72360</v>
          </cell>
          <cell r="AK100">
            <v>723603</v>
          </cell>
          <cell r="AL100">
            <v>2500000</v>
          </cell>
          <cell r="AM100" t="str">
            <v>TX</v>
          </cell>
          <cell r="AN100">
            <v>28856</v>
          </cell>
          <cell r="AP100">
            <v>34759</v>
          </cell>
          <cell r="AQ100" t="str">
            <v>Pearland</v>
          </cell>
          <cell r="AR100" t="str">
            <v>Budget</v>
          </cell>
        </row>
        <row r="101">
          <cell r="A101">
            <v>83</v>
          </cell>
          <cell r="B101" t="str">
            <v>VIDO95</v>
          </cell>
          <cell r="C101">
            <v>34731</v>
          </cell>
          <cell r="D101">
            <v>247420</v>
          </cell>
          <cell r="E101">
            <v>10563.84</v>
          </cell>
          <cell r="F101">
            <v>9900</v>
          </cell>
          <cell r="G101">
            <v>2600</v>
          </cell>
          <cell r="H101">
            <v>48645</v>
          </cell>
          <cell r="I101">
            <v>5070</v>
          </cell>
          <cell r="J101">
            <v>6980</v>
          </cell>
          <cell r="K101">
            <v>11760</v>
          </cell>
          <cell r="L101">
            <v>6297.45</v>
          </cell>
          <cell r="P101">
            <v>6.0999999999999999E-2</v>
          </cell>
          <cell r="Q101">
            <v>15090</v>
          </cell>
          <cell r="R101">
            <v>6.0000000000000001E-3</v>
          </cell>
          <cell r="S101">
            <v>1480</v>
          </cell>
          <cell r="T101">
            <v>0.44499999999999995</v>
          </cell>
          <cell r="U101">
            <v>110101.9</v>
          </cell>
          <cell r="V101">
            <v>257983.84</v>
          </cell>
          <cell r="W101">
            <v>12500</v>
          </cell>
          <cell r="X101">
            <v>245483.84</v>
          </cell>
          <cell r="Y101">
            <v>78752.45</v>
          </cell>
          <cell r="Z101">
            <v>16570</v>
          </cell>
          <cell r="AA101">
            <v>150161.39000000001</v>
          </cell>
          <cell r="AB101">
            <v>0.61169562118630705</v>
          </cell>
          <cell r="AC101">
            <v>0</v>
          </cell>
          <cell r="AD101">
            <v>150161.39000000001</v>
          </cell>
          <cell r="AE101">
            <v>0.61169562118630705</v>
          </cell>
          <cell r="AF101" t="e">
            <v>#DIV/0!</v>
          </cell>
          <cell r="AG101" t="e">
            <v>#DIV/0!</v>
          </cell>
          <cell r="AH101" t="e">
            <v>#DIV/0!</v>
          </cell>
          <cell r="AI101">
            <v>34366</v>
          </cell>
          <cell r="AJ101">
            <v>73490</v>
          </cell>
          <cell r="AK101">
            <v>734903</v>
          </cell>
          <cell r="AL101">
            <v>4000000</v>
          </cell>
          <cell r="AM101" t="str">
            <v>TX</v>
          </cell>
          <cell r="AN101">
            <v>29952</v>
          </cell>
          <cell r="AP101">
            <v>34759</v>
          </cell>
          <cell r="AQ101" t="str">
            <v>Vidor</v>
          </cell>
          <cell r="AR101" t="str">
            <v>Budget</v>
          </cell>
        </row>
        <row r="102">
          <cell r="B102" t="str">
            <v>ADJB95</v>
          </cell>
          <cell r="C102">
            <v>34731</v>
          </cell>
          <cell r="D102">
            <v>247420</v>
          </cell>
          <cell r="E102">
            <v>10563.84</v>
          </cell>
          <cell r="F102">
            <v>0</v>
          </cell>
          <cell r="G102">
            <v>0</v>
          </cell>
          <cell r="H102">
            <v>48645</v>
          </cell>
          <cell r="I102">
            <v>5070</v>
          </cell>
          <cell r="J102">
            <v>6980</v>
          </cell>
          <cell r="K102">
            <v>11760</v>
          </cell>
          <cell r="L102">
            <v>6297.45</v>
          </cell>
          <cell r="P102">
            <v>6.0999999999999999E-2</v>
          </cell>
          <cell r="Q102">
            <v>0</v>
          </cell>
          <cell r="R102">
            <v>0</v>
          </cell>
          <cell r="S102">
            <v>0</v>
          </cell>
          <cell r="T102">
            <v>0.44499999999999995</v>
          </cell>
          <cell r="U102">
            <v>110101.9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0.61169562118630705</v>
          </cell>
          <cell r="AC102">
            <v>0</v>
          </cell>
          <cell r="AD102">
            <v>0</v>
          </cell>
          <cell r="AE102" t="e">
            <v>#DIV/0!</v>
          </cell>
          <cell r="AF102" t="e">
            <v>#DIV/0!</v>
          </cell>
          <cell r="AG102" t="e">
            <v>#DIV/0!</v>
          </cell>
          <cell r="AH102">
            <v>0</v>
          </cell>
          <cell r="AI102">
            <v>34425</v>
          </cell>
          <cell r="AJ102">
            <v>999999</v>
          </cell>
          <cell r="AK102">
            <v>9999999</v>
          </cell>
          <cell r="AL102">
            <v>9999999</v>
          </cell>
          <cell r="AM102" t="str">
            <v>XX</v>
          </cell>
          <cell r="AN102">
            <v>29952</v>
          </cell>
          <cell r="AP102">
            <v>34759</v>
          </cell>
          <cell r="AQ102" t="str">
            <v>Adjust Div</v>
          </cell>
          <cell r="AR102" t="str">
            <v>Budget</v>
          </cell>
        </row>
        <row r="103">
          <cell r="A103">
            <v>84</v>
          </cell>
          <cell r="B103" t="str">
            <v>HNDK95</v>
          </cell>
          <cell r="C103">
            <v>34731</v>
          </cell>
          <cell r="D103">
            <v>255000</v>
          </cell>
          <cell r="E103">
            <v>500</v>
          </cell>
          <cell r="F103">
            <v>0</v>
          </cell>
          <cell r="G103">
            <v>0</v>
          </cell>
          <cell r="H103">
            <v>76030</v>
          </cell>
          <cell r="I103">
            <v>8960</v>
          </cell>
          <cell r="J103">
            <v>41640</v>
          </cell>
          <cell r="K103">
            <v>67060</v>
          </cell>
          <cell r="L103">
            <v>14060</v>
          </cell>
          <cell r="P103">
            <v>6.5000000000000002E-2</v>
          </cell>
          <cell r="Q103">
            <v>0</v>
          </cell>
          <cell r="R103">
            <v>0</v>
          </cell>
          <cell r="S103">
            <v>0</v>
          </cell>
          <cell r="T103">
            <v>0.251</v>
          </cell>
          <cell r="U103">
            <v>64005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C103">
            <v>0</v>
          </cell>
          <cell r="AD103">
            <v>21440</v>
          </cell>
          <cell r="AE103">
            <v>8.5897435897435898E-2</v>
          </cell>
          <cell r="AH103">
            <v>0</v>
          </cell>
          <cell r="AI103">
            <v>34425</v>
          </cell>
          <cell r="AJ103">
            <v>23320</v>
          </cell>
          <cell r="AK103">
            <v>9999999</v>
          </cell>
          <cell r="AL103">
            <v>4000000</v>
          </cell>
          <cell r="AM103" t="str">
            <v>XX</v>
          </cell>
          <cell r="AN103">
            <v>34394</v>
          </cell>
          <cell r="AO103">
            <v>38000</v>
          </cell>
          <cell r="AP103">
            <v>34759</v>
          </cell>
          <cell r="AQ103" t="str">
            <v>Adjust Div</v>
          </cell>
          <cell r="AR103" t="str">
            <v>Budget</v>
          </cell>
        </row>
        <row r="104">
          <cell r="A104">
            <v>85</v>
          </cell>
          <cell r="B104" t="str">
            <v>SISK95</v>
          </cell>
          <cell r="C104">
            <v>34759</v>
          </cell>
          <cell r="D104">
            <v>350500</v>
          </cell>
          <cell r="E104">
            <v>17036.32</v>
          </cell>
          <cell r="F104">
            <v>15100</v>
          </cell>
          <cell r="G104">
            <v>4300</v>
          </cell>
          <cell r="H104">
            <v>47864</v>
          </cell>
          <cell r="I104">
            <v>5100</v>
          </cell>
          <cell r="J104">
            <v>9760</v>
          </cell>
          <cell r="K104">
            <v>25390</v>
          </cell>
          <cell r="L104">
            <v>13837.46</v>
          </cell>
          <cell r="P104">
            <v>3.3000000000000002E-2</v>
          </cell>
          <cell r="Q104">
            <v>11570</v>
          </cell>
          <cell r="R104">
            <v>1.6E-2</v>
          </cell>
          <cell r="S104">
            <v>5610</v>
          </cell>
          <cell r="T104">
            <v>0.48</v>
          </cell>
          <cell r="U104">
            <v>168240</v>
          </cell>
          <cell r="V104">
            <v>367536.32</v>
          </cell>
          <cell r="W104">
            <v>19400</v>
          </cell>
          <cell r="X104">
            <v>348136.32</v>
          </cell>
          <cell r="Y104">
            <v>101951.45999999999</v>
          </cell>
          <cell r="Z104">
            <v>17180</v>
          </cell>
          <cell r="AA104">
            <v>229004.86000000002</v>
          </cell>
          <cell r="AB104">
            <v>0.6578022655033523</v>
          </cell>
          <cell r="AC104">
            <v>0</v>
          </cell>
          <cell r="AD104">
            <v>229004.86000000002</v>
          </cell>
          <cell r="AE104">
            <v>0.6578022655033523</v>
          </cell>
          <cell r="AF104" t="e">
            <v>#DIV/0!</v>
          </cell>
          <cell r="AG104" t="e">
            <v>#DIV/0!</v>
          </cell>
          <cell r="AH104" t="e">
            <v>#DIV/0!</v>
          </cell>
          <cell r="AI104">
            <v>34394</v>
          </cell>
          <cell r="AJ104">
            <v>7310</v>
          </cell>
          <cell r="AK104">
            <v>73103</v>
          </cell>
          <cell r="AL104">
            <v>6500000</v>
          </cell>
          <cell r="AM104" t="str">
            <v>CA</v>
          </cell>
          <cell r="AN104">
            <v>29587</v>
          </cell>
          <cell r="AP104">
            <v>34790</v>
          </cell>
          <cell r="AQ104" t="str">
            <v>Siskiyou</v>
          </cell>
          <cell r="AR104" t="str">
            <v>Budget</v>
          </cell>
        </row>
        <row r="105">
          <cell r="A105">
            <v>86</v>
          </cell>
          <cell r="B105" t="str">
            <v>TURL95</v>
          </cell>
          <cell r="C105">
            <v>34759</v>
          </cell>
          <cell r="D105">
            <v>473000</v>
          </cell>
          <cell r="E105">
            <v>23903.040000000001</v>
          </cell>
          <cell r="F105">
            <v>17000</v>
          </cell>
          <cell r="G105">
            <v>6000</v>
          </cell>
          <cell r="H105">
            <v>72000</v>
          </cell>
          <cell r="I105">
            <v>5360</v>
          </cell>
          <cell r="J105">
            <v>4170</v>
          </cell>
          <cell r="K105">
            <v>34900</v>
          </cell>
          <cell r="L105">
            <v>12757.08</v>
          </cell>
          <cell r="P105">
            <v>2.1999999999999999E-2</v>
          </cell>
          <cell r="Q105">
            <v>10410</v>
          </cell>
          <cell r="R105">
            <v>8.9999999999999993E-3</v>
          </cell>
          <cell r="S105">
            <v>4260</v>
          </cell>
          <cell r="T105">
            <v>0.4</v>
          </cell>
          <cell r="U105">
            <v>189200</v>
          </cell>
          <cell r="V105">
            <v>496903.04</v>
          </cell>
          <cell r="W105">
            <v>23000</v>
          </cell>
          <cell r="X105">
            <v>473903.04</v>
          </cell>
          <cell r="Y105">
            <v>129187.08</v>
          </cell>
          <cell r="Z105">
            <v>14670</v>
          </cell>
          <cell r="AA105">
            <v>330045.95999999996</v>
          </cell>
          <cell r="AB105">
            <v>0.69644195572157541</v>
          </cell>
          <cell r="AC105">
            <v>0</v>
          </cell>
          <cell r="AD105">
            <v>330045.95999999996</v>
          </cell>
          <cell r="AE105">
            <v>0.69644195572157541</v>
          </cell>
          <cell r="AF105" t="e">
            <v>#DIV/0!</v>
          </cell>
          <cell r="AG105" t="e">
            <v>#DIV/0!</v>
          </cell>
          <cell r="AH105" t="e">
            <v>#DIV/0!</v>
          </cell>
          <cell r="AI105">
            <v>34366</v>
          </cell>
          <cell r="AJ105">
            <v>7440</v>
          </cell>
          <cell r="AK105">
            <v>74403</v>
          </cell>
          <cell r="AL105">
            <v>6500000</v>
          </cell>
          <cell r="AM105" t="str">
            <v>CA</v>
          </cell>
          <cell r="AN105">
            <v>29221</v>
          </cell>
          <cell r="AP105">
            <v>34790</v>
          </cell>
          <cell r="AQ105" t="str">
            <v>Turlock</v>
          </cell>
          <cell r="AR105" t="str">
            <v>Budget</v>
          </cell>
        </row>
        <row r="106">
          <cell r="A106">
            <v>87</v>
          </cell>
          <cell r="B106" t="str">
            <v>NWCO95</v>
          </cell>
          <cell r="C106">
            <v>34759</v>
          </cell>
          <cell r="D106">
            <v>623000</v>
          </cell>
          <cell r="E106">
            <v>31791.200000000001</v>
          </cell>
          <cell r="F106">
            <v>21300</v>
          </cell>
          <cell r="G106">
            <v>7900</v>
          </cell>
          <cell r="H106">
            <v>123663</v>
          </cell>
          <cell r="I106">
            <v>6830</v>
          </cell>
          <cell r="J106">
            <v>15720</v>
          </cell>
          <cell r="K106">
            <v>39360</v>
          </cell>
          <cell r="L106">
            <v>29670.98</v>
          </cell>
          <cell r="P106">
            <v>5.5E-2</v>
          </cell>
          <cell r="Q106">
            <v>34270</v>
          </cell>
          <cell r="R106">
            <v>1.4E-2</v>
          </cell>
          <cell r="S106">
            <v>8720</v>
          </cell>
          <cell r="T106">
            <v>0.38</v>
          </cell>
          <cell r="U106">
            <v>236740</v>
          </cell>
          <cell r="V106">
            <v>654791.19999999995</v>
          </cell>
          <cell r="W106">
            <v>29200</v>
          </cell>
          <cell r="X106">
            <v>625591.19999999995</v>
          </cell>
          <cell r="Y106">
            <v>215243.98</v>
          </cell>
          <cell r="Z106">
            <v>42990</v>
          </cell>
          <cell r="AA106">
            <v>367357.22</v>
          </cell>
          <cell r="AB106">
            <v>0.58721609255373153</v>
          </cell>
          <cell r="AC106">
            <v>0</v>
          </cell>
          <cell r="AD106">
            <v>367357.22</v>
          </cell>
          <cell r="AE106">
            <v>0.58721609255373153</v>
          </cell>
          <cell r="AF106" t="e">
            <v>#DIV/0!</v>
          </cell>
          <cell r="AG106" t="e">
            <v>#DIV/0!</v>
          </cell>
          <cell r="AH106" t="e">
            <v>#DIV/0!</v>
          </cell>
          <cell r="AI106">
            <v>34394</v>
          </cell>
          <cell r="AJ106">
            <v>9371</v>
          </cell>
          <cell r="AK106">
            <v>93713</v>
          </cell>
          <cell r="AL106">
            <v>1300000</v>
          </cell>
          <cell r="AM106" t="str">
            <v>CT</v>
          </cell>
          <cell r="AN106">
            <v>30682</v>
          </cell>
          <cell r="AP106">
            <v>34790</v>
          </cell>
          <cell r="AQ106" t="str">
            <v>NW Corner</v>
          </cell>
          <cell r="AR106" t="str">
            <v>Budget</v>
          </cell>
        </row>
        <row r="107">
          <cell r="A107">
            <v>88</v>
          </cell>
          <cell r="B107" t="str">
            <v>OLDH95</v>
          </cell>
          <cell r="C107">
            <v>34759</v>
          </cell>
          <cell r="D107">
            <v>1101203</v>
          </cell>
          <cell r="E107">
            <v>75574.240000000005</v>
          </cell>
          <cell r="F107">
            <v>38700</v>
          </cell>
          <cell r="G107">
            <v>18900</v>
          </cell>
          <cell r="H107">
            <v>145093</v>
          </cell>
          <cell r="I107">
            <v>6650</v>
          </cell>
          <cell r="J107">
            <v>930</v>
          </cell>
          <cell r="K107">
            <v>26320</v>
          </cell>
          <cell r="L107">
            <v>8502.5499999999993</v>
          </cell>
          <cell r="P107">
            <v>7.1999999999999995E-2</v>
          </cell>
          <cell r="Q107">
            <v>79290</v>
          </cell>
          <cell r="R107">
            <v>1.4999999999999999E-2</v>
          </cell>
          <cell r="S107">
            <v>16520</v>
          </cell>
          <cell r="T107">
            <v>0.38999999999999996</v>
          </cell>
          <cell r="U107">
            <v>429469.17</v>
          </cell>
          <cell r="V107">
            <v>1176777.24</v>
          </cell>
          <cell r="W107">
            <v>57600</v>
          </cell>
          <cell r="X107">
            <v>1119177.24</v>
          </cell>
          <cell r="Y107">
            <v>187495.55</v>
          </cell>
          <cell r="Z107">
            <v>95810</v>
          </cell>
          <cell r="AA107">
            <v>835871.69</v>
          </cell>
          <cell r="AB107">
            <v>0.746862659573027</v>
          </cell>
          <cell r="AC107">
            <v>0</v>
          </cell>
          <cell r="AD107">
            <v>835871.69</v>
          </cell>
          <cell r="AE107">
            <v>0.746862659573027</v>
          </cell>
          <cell r="AF107" t="e">
            <v>#DIV/0!</v>
          </cell>
          <cell r="AG107" t="e">
            <v>#DIV/0!</v>
          </cell>
          <cell r="AH107" t="e">
            <v>#DIV/0!</v>
          </cell>
          <cell r="AI107">
            <v>34394</v>
          </cell>
          <cell r="AJ107">
            <v>29703</v>
          </cell>
          <cell r="AK107">
            <v>297033</v>
          </cell>
          <cell r="AL107">
            <v>4000000</v>
          </cell>
          <cell r="AM107" t="str">
            <v>KY</v>
          </cell>
          <cell r="AN107">
            <v>28126</v>
          </cell>
          <cell r="AP107">
            <v>34790</v>
          </cell>
          <cell r="AQ107" t="str">
            <v>Oldham</v>
          </cell>
          <cell r="AR107" t="str">
            <v>Budget</v>
          </cell>
        </row>
        <row r="108">
          <cell r="A108">
            <v>89</v>
          </cell>
          <cell r="B108" t="str">
            <v>KATO94</v>
          </cell>
          <cell r="C108">
            <v>34759</v>
          </cell>
          <cell r="D108">
            <v>353300</v>
          </cell>
          <cell r="E108">
            <v>9638.7199999999993</v>
          </cell>
          <cell r="F108">
            <v>13500</v>
          </cell>
          <cell r="G108">
            <v>2400</v>
          </cell>
          <cell r="H108">
            <v>57556</v>
          </cell>
          <cell r="I108">
            <v>10130</v>
          </cell>
          <cell r="J108">
            <v>4790</v>
          </cell>
          <cell r="K108">
            <v>27570</v>
          </cell>
          <cell r="L108">
            <v>8179.45</v>
          </cell>
          <cell r="P108">
            <v>6.4000000000000001E-2</v>
          </cell>
          <cell r="Q108">
            <v>22610</v>
          </cell>
          <cell r="R108">
            <v>0.01</v>
          </cell>
          <cell r="S108">
            <v>3530</v>
          </cell>
          <cell r="T108">
            <v>0.42299999999999999</v>
          </cell>
          <cell r="U108">
            <v>149445.9</v>
          </cell>
          <cell r="V108">
            <v>362938.72</v>
          </cell>
          <cell r="W108">
            <v>15900</v>
          </cell>
          <cell r="X108">
            <v>347038.71999999997</v>
          </cell>
          <cell r="Y108">
            <v>108225.45</v>
          </cell>
          <cell r="Z108">
            <v>26140</v>
          </cell>
          <cell r="AA108">
            <v>212673.26999999996</v>
          </cell>
          <cell r="AB108">
            <v>0.61282288616094471</v>
          </cell>
          <cell r="AC108">
            <v>0</v>
          </cell>
          <cell r="AD108">
            <v>212673.26999999996</v>
          </cell>
          <cell r="AE108">
            <v>0.61282288616094471</v>
          </cell>
          <cell r="AF108" t="e">
            <v>#DIV/0!</v>
          </cell>
          <cell r="AG108" t="e">
            <v>#DIV/0!</v>
          </cell>
          <cell r="AH108" t="e">
            <v>#DIV/0!</v>
          </cell>
          <cell r="AI108">
            <v>34274</v>
          </cell>
          <cell r="AJ108">
            <v>50778</v>
          </cell>
          <cell r="AK108">
            <v>507783</v>
          </cell>
          <cell r="AL108">
            <v>1100000</v>
          </cell>
          <cell r="AM108" t="str">
            <v>NY</v>
          </cell>
          <cell r="AN108">
            <v>22282</v>
          </cell>
          <cell r="AP108">
            <v>34759</v>
          </cell>
          <cell r="AQ108" t="str">
            <v>Katonah</v>
          </cell>
          <cell r="AR108" t="str">
            <v>Budget</v>
          </cell>
        </row>
        <row r="109">
          <cell r="A109">
            <v>90</v>
          </cell>
          <cell r="B109" t="str">
            <v>MTKI94</v>
          </cell>
          <cell r="C109">
            <v>34759</v>
          </cell>
          <cell r="D109">
            <v>494000</v>
          </cell>
          <cell r="E109">
            <v>12425.28</v>
          </cell>
          <cell r="F109">
            <v>19100</v>
          </cell>
          <cell r="G109">
            <v>3100</v>
          </cell>
          <cell r="H109">
            <v>82123</v>
          </cell>
          <cell r="I109">
            <v>5970</v>
          </cell>
          <cell r="J109">
            <v>2990</v>
          </cell>
          <cell r="K109">
            <v>35880</v>
          </cell>
          <cell r="L109">
            <v>7758.63</v>
          </cell>
          <cell r="P109">
            <v>6.5000000000000002E-2</v>
          </cell>
          <cell r="Q109">
            <v>32110</v>
          </cell>
          <cell r="R109">
            <v>1.7999999999999999E-2</v>
          </cell>
          <cell r="S109">
            <v>8890</v>
          </cell>
          <cell r="T109">
            <v>0.42899999999999999</v>
          </cell>
          <cell r="U109">
            <v>211926</v>
          </cell>
          <cell r="V109">
            <v>506425.28</v>
          </cell>
          <cell r="W109">
            <v>22200</v>
          </cell>
          <cell r="X109">
            <v>484225.28000000003</v>
          </cell>
          <cell r="Y109">
            <v>134721.63</v>
          </cell>
          <cell r="Z109">
            <v>41000</v>
          </cell>
          <cell r="AA109">
            <v>308503.65000000002</v>
          </cell>
          <cell r="AB109">
            <v>0.63710769086653218</v>
          </cell>
          <cell r="AC109">
            <v>0</v>
          </cell>
          <cell r="AD109">
            <v>308503.65000000002</v>
          </cell>
          <cell r="AE109">
            <v>0.63710769086653218</v>
          </cell>
          <cell r="AF109" t="e">
            <v>#DIV/0!</v>
          </cell>
          <cell r="AG109" t="e">
            <v>#DIV/0!</v>
          </cell>
          <cell r="AH109" t="e">
            <v>#DIV/0!</v>
          </cell>
          <cell r="AI109">
            <v>34304</v>
          </cell>
          <cell r="AJ109">
            <v>51266</v>
          </cell>
          <cell r="AK109">
            <v>512663</v>
          </cell>
          <cell r="AL109">
            <v>1100000</v>
          </cell>
          <cell r="AM109" t="str">
            <v>NY</v>
          </cell>
          <cell r="AN109">
            <v>22282</v>
          </cell>
          <cell r="AP109">
            <v>34790</v>
          </cell>
          <cell r="AQ109" t="str">
            <v>Mt Kisco</v>
          </cell>
          <cell r="AR109" t="str">
            <v>Budget</v>
          </cell>
        </row>
        <row r="110">
          <cell r="A110">
            <v>91</v>
          </cell>
          <cell r="B110" t="str">
            <v>NROC94</v>
          </cell>
          <cell r="C110">
            <v>34759</v>
          </cell>
          <cell r="D110">
            <v>627570</v>
          </cell>
          <cell r="E110">
            <v>11596.48</v>
          </cell>
          <cell r="F110">
            <v>25400</v>
          </cell>
          <cell r="G110">
            <v>2900</v>
          </cell>
          <cell r="H110">
            <v>101294</v>
          </cell>
          <cell r="I110">
            <v>10810</v>
          </cell>
          <cell r="J110">
            <v>4140</v>
          </cell>
          <cell r="K110">
            <v>47500</v>
          </cell>
          <cell r="L110">
            <v>12401.09</v>
          </cell>
          <cell r="P110">
            <v>7.8E-2</v>
          </cell>
          <cell r="Q110">
            <v>48950</v>
          </cell>
          <cell r="R110">
            <v>1.6E-2</v>
          </cell>
          <cell r="S110">
            <v>10040</v>
          </cell>
          <cell r="T110">
            <v>0.45</v>
          </cell>
          <cell r="U110">
            <v>282406.5</v>
          </cell>
          <cell r="V110">
            <v>639166.48</v>
          </cell>
          <cell r="W110">
            <v>28300</v>
          </cell>
          <cell r="X110">
            <v>610866.48</v>
          </cell>
          <cell r="Y110">
            <v>176145.09</v>
          </cell>
          <cell r="Z110">
            <v>58990</v>
          </cell>
          <cell r="AA110">
            <v>375731.39</v>
          </cell>
          <cell r="AB110">
            <v>0.61507940327647381</v>
          </cell>
          <cell r="AC110">
            <v>0</v>
          </cell>
          <cell r="AD110">
            <v>375731.39</v>
          </cell>
          <cell r="AE110">
            <v>0.61507940327647381</v>
          </cell>
          <cell r="AF110" t="e">
            <v>#DIV/0!</v>
          </cell>
          <cell r="AG110" t="e">
            <v>#DIV/0!</v>
          </cell>
          <cell r="AH110" t="e">
            <v>#DIV/0!</v>
          </cell>
          <cell r="AI110">
            <v>34304</v>
          </cell>
          <cell r="AJ110">
            <v>51403</v>
          </cell>
          <cell r="AK110">
            <v>514033</v>
          </cell>
          <cell r="AL110">
            <v>1100000</v>
          </cell>
          <cell r="AM110" t="str">
            <v>NY</v>
          </cell>
          <cell r="AN110">
            <v>19360</v>
          </cell>
          <cell r="AP110">
            <v>34759</v>
          </cell>
          <cell r="AQ110" t="str">
            <v>New Rochelle</v>
          </cell>
          <cell r="AR110" t="str">
            <v>Budget</v>
          </cell>
        </row>
        <row r="111">
          <cell r="A111">
            <v>92</v>
          </cell>
          <cell r="B111" t="str">
            <v>PELH94</v>
          </cell>
          <cell r="C111">
            <v>34759</v>
          </cell>
          <cell r="D111">
            <v>200800</v>
          </cell>
          <cell r="E111">
            <v>7809.76</v>
          </cell>
          <cell r="F111">
            <v>8200</v>
          </cell>
          <cell r="G111">
            <v>2000</v>
          </cell>
          <cell r="H111">
            <v>28166</v>
          </cell>
          <cell r="I111">
            <v>6110</v>
          </cell>
          <cell r="J111">
            <v>930</v>
          </cell>
          <cell r="K111">
            <v>10340</v>
          </cell>
          <cell r="L111">
            <v>2577.8200000000002</v>
          </cell>
          <cell r="P111">
            <v>0.08</v>
          </cell>
          <cell r="Q111">
            <v>16060</v>
          </cell>
          <cell r="R111">
            <v>1.7000000000000001E-2</v>
          </cell>
          <cell r="S111">
            <v>3410</v>
          </cell>
          <cell r="T111">
            <v>0.45399999999999996</v>
          </cell>
          <cell r="U111">
            <v>91163.199999999997</v>
          </cell>
          <cell r="V111">
            <v>208609.76</v>
          </cell>
          <cell r="W111">
            <v>10200</v>
          </cell>
          <cell r="X111">
            <v>198409.76</v>
          </cell>
          <cell r="Y111">
            <v>48123.82</v>
          </cell>
          <cell r="Z111">
            <v>19470</v>
          </cell>
          <cell r="AA111">
            <v>130815.94</v>
          </cell>
          <cell r="AB111">
            <v>0.65932210189660023</v>
          </cell>
          <cell r="AC111">
            <v>0</v>
          </cell>
          <cell r="AD111">
            <v>130815.94</v>
          </cell>
          <cell r="AE111">
            <v>0.65932210189660023</v>
          </cell>
          <cell r="AF111" t="e">
            <v>#DIV/0!</v>
          </cell>
          <cell r="AG111" t="e">
            <v>#DIV/0!</v>
          </cell>
          <cell r="AH111" t="e">
            <v>#DIV/0!</v>
          </cell>
          <cell r="AI111">
            <v>34304</v>
          </cell>
          <cell r="AJ111">
            <v>51723</v>
          </cell>
          <cell r="AK111">
            <v>517233</v>
          </cell>
          <cell r="AL111">
            <v>1100000</v>
          </cell>
          <cell r="AM111" t="str">
            <v>NY</v>
          </cell>
          <cell r="AN111">
            <v>27395</v>
          </cell>
          <cell r="AP111">
            <v>34759</v>
          </cell>
          <cell r="AQ111" t="str">
            <v>Pelham</v>
          </cell>
          <cell r="AR111" t="str">
            <v>Budget</v>
          </cell>
        </row>
        <row r="112">
          <cell r="A112">
            <v>93</v>
          </cell>
          <cell r="B112" t="str">
            <v>NICH95</v>
          </cell>
          <cell r="C112">
            <v>34759</v>
          </cell>
          <cell r="D112">
            <v>100000</v>
          </cell>
          <cell r="E112">
            <v>188.16</v>
          </cell>
          <cell r="F112">
            <v>3200</v>
          </cell>
          <cell r="G112">
            <v>0</v>
          </cell>
          <cell r="H112">
            <v>25141</v>
          </cell>
          <cell r="I112">
            <v>4080</v>
          </cell>
          <cell r="J112">
            <v>12470</v>
          </cell>
          <cell r="K112">
            <v>10050</v>
          </cell>
          <cell r="L112">
            <v>2853.5</v>
          </cell>
          <cell r="P112">
            <v>6.5000000000000002E-2</v>
          </cell>
          <cell r="Q112">
            <v>6500</v>
          </cell>
          <cell r="R112">
            <v>1.4999999999999999E-2</v>
          </cell>
          <cell r="S112">
            <v>1500</v>
          </cell>
          <cell r="T112">
            <v>0.35</v>
          </cell>
          <cell r="U112">
            <v>35000</v>
          </cell>
          <cell r="V112">
            <v>100188.16</v>
          </cell>
          <cell r="W112">
            <v>3200</v>
          </cell>
          <cell r="X112">
            <v>96988.160000000003</v>
          </cell>
          <cell r="Y112">
            <v>54594.5</v>
          </cell>
          <cell r="Z112">
            <v>8000</v>
          </cell>
          <cell r="AA112">
            <v>34393.660000000003</v>
          </cell>
          <cell r="AB112">
            <v>0.35461709965422583</v>
          </cell>
          <cell r="AC112">
            <v>0</v>
          </cell>
          <cell r="AD112">
            <v>34393.660000000003</v>
          </cell>
          <cell r="AE112">
            <v>0.35461709965422583</v>
          </cell>
          <cell r="AF112" t="e">
            <v>#DIV/0!</v>
          </cell>
          <cell r="AG112" t="e">
            <v>#DIV/0!</v>
          </cell>
          <cell r="AH112" t="e">
            <v>#DIV/0!</v>
          </cell>
          <cell r="AI112">
            <v>34394</v>
          </cell>
          <cell r="AJ112">
            <v>60084</v>
          </cell>
          <cell r="AK112">
            <v>600844</v>
          </cell>
          <cell r="AL112">
            <v>7700000</v>
          </cell>
          <cell r="AM112" t="str">
            <v>OK</v>
          </cell>
          <cell r="AN112">
            <v>34029</v>
          </cell>
          <cell r="AP112">
            <v>34790</v>
          </cell>
          <cell r="AQ112" t="str">
            <v>Nichols Hills</v>
          </cell>
          <cell r="AR112" t="str">
            <v>Budget</v>
          </cell>
        </row>
        <row r="113">
          <cell r="A113">
            <v>94</v>
          </cell>
          <cell r="B113" t="str">
            <v>VILL95</v>
          </cell>
          <cell r="C113">
            <v>34759</v>
          </cell>
          <cell r="D113">
            <v>107000</v>
          </cell>
          <cell r="E113">
            <v>188.16</v>
          </cell>
          <cell r="F113">
            <v>2900</v>
          </cell>
          <cell r="G113">
            <v>0</v>
          </cell>
          <cell r="H113">
            <v>21385</v>
          </cell>
          <cell r="I113">
            <v>2960</v>
          </cell>
          <cell r="J113">
            <v>8220</v>
          </cell>
          <cell r="K113">
            <v>10800</v>
          </cell>
          <cell r="L113">
            <v>3048.74</v>
          </cell>
          <cell r="P113">
            <v>6.5000000000000002E-2</v>
          </cell>
          <cell r="Q113">
            <v>6960</v>
          </cell>
          <cell r="R113">
            <v>1.4999999999999999E-2</v>
          </cell>
          <cell r="S113">
            <v>1610</v>
          </cell>
          <cell r="T113">
            <v>0.29899999999999999</v>
          </cell>
          <cell r="U113">
            <v>31993</v>
          </cell>
          <cell r="V113">
            <v>107188.16</v>
          </cell>
          <cell r="W113">
            <v>2900</v>
          </cell>
          <cell r="X113">
            <v>104288.16</v>
          </cell>
          <cell r="Y113">
            <v>46413.74</v>
          </cell>
          <cell r="Z113">
            <v>8570</v>
          </cell>
          <cell r="AA113">
            <v>49304.420000000006</v>
          </cell>
          <cell r="AB113">
            <v>0.47277102213712469</v>
          </cell>
          <cell r="AC113">
            <v>0</v>
          </cell>
          <cell r="AD113">
            <v>49304.420000000006</v>
          </cell>
          <cell r="AE113">
            <v>0.47277102213712469</v>
          </cell>
          <cell r="AF113" t="e">
            <v>#DIV/0!</v>
          </cell>
          <cell r="AG113" t="e">
            <v>#DIV/0!</v>
          </cell>
          <cell r="AH113" t="e">
            <v>#DIV/0!</v>
          </cell>
          <cell r="AI113">
            <v>34394</v>
          </cell>
          <cell r="AJ113">
            <v>60587</v>
          </cell>
          <cell r="AK113">
            <v>605874</v>
          </cell>
          <cell r="AL113">
            <v>7700000</v>
          </cell>
          <cell r="AM113" t="str">
            <v>OK</v>
          </cell>
          <cell r="AN113">
            <v>34043</v>
          </cell>
          <cell r="AP113">
            <v>34790</v>
          </cell>
          <cell r="AQ113" t="str">
            <v>The Village</v>
          </cell>
          <cell r="AR113" t="str">
            <v>Budget</v>
          </cell>
        </row>
        <row r="114">
          <cell r="A114">
            <v>95</v>
          </cell>
          <cell r="B114" t="str">
            <v>GALV95</v>
          </cell>
          <cell r="C114">
            <v>34759</v>
          </cell>
          <cell r="D114">
            <v>884957</v>
          </cell>
          <cell r="E114">
            <v>36799.839999999997</v>
          </cell>
          <cell r="F114">
            <v>23100</v>
          </cell>
          <cell r="G114">
            <v>9200</v>
          </cell>
          <cell r="H114">
            <v>163717</v>
          </cell>
          <cell r="I114">
            <v>6040</v>
          </cell>
          <cell r="J114">
            <v>27600</v>
          </cell>
          <cell r="K114">
            <v>118480</v>
          </cell>
          <cell r="L114">
            <v>30227.22</v>
          </cell>
          <cell r="P114">
            <v>0.154</v>
          </cell>
          <cell r="Q114">
            <v>136280</v>
          </cell>
          <cell r="R114">
            <v>2.1999999999999999E-2</v>
          </cell>
          <cell r="S114">
            <v>19470</v>
          </cell>
          <cell r="T114">
            <v>0.28999999999999998</v>
          </cell>
          <cell r="U114">
            <v>256637.53</v>
          </cell>
          <cell r="V114">
            <v>921756.84</v>
          </cell>
          <cell r="W114">
            <v>32300</v>
          </cell>
          <cell r="X114">
            <v>889456.84</v>
          </cell>
          <cell r="Y114">
            <v>346064.22</v>
          </cell>
          <cell r="Z114">
            <v>155750</v>
          </cell>
          <cell r="AA114">
            <v>387642.62</v>
          </cell>
          <cell r="AB114">
            <v>0.43581948282054922</v>
          </cell>
          <cell r="AC114">
            <v>0</v>
          </cell>
          <cell r="AD114">
            <v>387642.62</v>
          </cell>
          <cell r="AE114">
            <v>0.43581948282054922</v>
          </cell>
          <cell r="AF114" t="e">
            <v>#DIV/0!</v>
          </cell>
          <cell r="AG114" t="e">
            <v>#DIV/0!</v>
          </cell>
          <cell r="AH114" t="e">
            <v>#DIV/0!</v>
          </cell>
          <cell r="AI114">
            <v>34394</v>
          </cell>
          <cell r="AJ114">
            <v>73070</v>
          </cell>
          <cell r="AK114">
            <v>730703</v>
          </cell>
          <cell r="AL114">
            <v>2500000</v>
          </cell>
          <cell r="AM114" t="str">
            <v>TX</v>
          </cell>
          <cell r="AN114">
            <v>29952</v>
          </cell>
          <cell r="AP114">
            <v>34790</v>
          </cell>
          <cell r="AQ114" t="str">
            <v>Galveston</v>
          </cell>
          <cell r="AR114" t="str">
            <v>Budget</v>
          </cell>
        </row>
        <row r="115">
          <cell r="A115">
            <v>96</v>
          </cell>
          <cell r="B115" t="str">
            <v>SWTC95</v>
          </cell>
          <cell r="C115">
            <v>34759</v>
          </cell>
          <cell r="D115">
            <v>550000</v>
          </cell>
          <cell r="E115">
            <v>500</v>
          </cell>
          <cell r="F115">
            <v>15800</v>
          </cell>
          <cell r="G115">
            <v>100</v>
          </cell>
          <cell r="H115">
            <v>162543</v>
          </cell>
          <cell r="I115">
            <v>10280</v>
          </cell>
          <cell r="J115">
            <v>59040</v>
          </cell>
          <cell r="K115">
            <v>191630</v>
          </cell>
          <cell r="L115">
            <v>83990</v>
          </cell>
          <cell r="P115">
            <v>6.5000000000000002E-2</v>
          </cell>
          <cell r="Q115">
            <v>35750</v>
          </cell>
          <cell r="R115">
            <v>1.4999999999999999E-2</v>
          </cell>
          <cell r="S115">
            <v>8250</v>
          </cell>
          <cell r="T115">
            <v>0.32</v>
          </cell>
          <cell r="U115">
            <v>176000</v>
          </cell>
          <cell r="V115">
            <v>550500</v>
          </cell>
          <cell r="W115">
            <v>15900</v>
          </cell>
          <cell r="X115">
            <v>534600</v>
          </cell>
          <cell r="Y115">
            <v>507483</v>
          </cell>
          <cell r="Z115">
            <v>44000</v>
          </cell>
          <cell r="AA115">
            <v>-16883</v>
          </cell>
          <cell r="AC115">
            <v>0</v>
          </cell>
          <cell r="AD115">
            <v>-16883</v>
          </cell>
          <cell r="AE115">
            <v>-3.1580621025065467E-2</v>
          </cell>
          <cell r="AH115">
            <v>0</v>
          </cell>
          <cell r="AI115">
            <v>34425</v>
          </cell>
          <cell r="AJ115">
            <v>73224</v>
          </cell>
          <cell r="AK115">
            <v>732241</v>
          </cell>
          <cell r="AL115">
            <v>7000000</v>
          </cell>
          <cell r="AN115">
            <v>34394</v>
          </cell>
          <cell r="AO115">
            <v>127000</v>
          </cell>
          <cell r="AP115">
            <v>34790</v>
          </cell>
          <cell r="AQ115" t="str">
            <v>Southwest Tarrant County</v>
          </cell>
          <cell r="AR115" t="str">
            <v>Budget</v>
          </cell>
        </row>
        <row r="116">
          <cell r="B116" t="str">
            <v>ADJB95</v>
          </cell>
          <cell r="C116">
            <v>34759</v>
          </cell>
          <cell r="F116">
            <v>0</v>
          </cell>
          <cell r="G116">
            <v>0</v>
          </cell>
          <cell r="Q116">
            <v>0</v>
          </cell>
          <cell r="R116">
            <v>0</v>
          </cell>
          <cell r="S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C116">
            <v>0</v>
          </cell>
          <cell r="AD116">
            <v>0</v>
          </cell>
          <cell r="AE116" t="e">
            <v>#DIV/0!</v>
          </cell>
          <cell r="AH116">
            <v>0</v>
          </cell>
          <cell r="AI116">
            <v>34425</v>
          </cell>
          <cell r="AJ116">
            <v>999999</v>
          </cell>
          <cell r="AK116">
            <v>9999999</v>
          </cell>
          <cell r="AL116">
            <v>9999999</v>
          </cell>
          <cell r="AM116" t="str">
            <v>XX</v>
          </cell>
          <cell r="AQ116" t="str">
            <v>Adjust Div</v>
          </cell>
          <cell r="AR116" t="str">
            <v>Budget</v>
          </cell>
        </row>
        <row r="117">
          <cell r="A117">
            <v>97</v>
          </cell>
          <cell r="B117" t="str">
            <v>STAM95</v>
          </cell>
          <cell r="C117">
            <v>34790</v>
          </cell>
          <cell r="D117">
            <v>323600</v>
          </cell>
          <cell r="E117">
            <v>21584.639999999999</v>
          </cell>
          <cell r="F117">
            <v>13400</v>
          </cell>
          <cell r="G117">
            <v>5400</v>
          </cell>
          <cell r="H117">
            <v>74581</v>
          </cell>
          <cell r="I117">
            <v>6410</v>
          </cell>
          <cell r="J117">
            <v>13810</v>
          </cell>
          <cell r="K117">
            <v>68800</v>
          </cell>
          <cell r="L117">
            <v>16225.95</v>
          </cell>
          <cell r="P117">
            <v>9.1999999999999998E-2</v>
          </cell>
          <cell r="Q117">
            <v>29770</v>
          </cell>
          <cell r="R117">
            <v>2.5999999999999999E-2</v>
          </cell>
          <cell r="S117">
            <v>8410</v>
          </cell>
          <cell r="T117">
            <v>0.45998591053187743</v>
          </cell>
          <cell r="U117">
            <v>148851.44064811553</v>
          </cell>
          <cell r="V117">
            <v>345184.64</v>
          </cell>
          <cell r="W117">
            <v>18800</v>
          </cell>
          <cell r="X117">
            <v>326384.64000000001</v>
          </cell>
          <cell r="Y117">
            <v>179826.95</v>
          </cell>
          <cell r="Z117">
            <v>38180</v>
          </cell>
          <cell r="AA117">
            <v>108377.69</v>
          </cell>
          <cell r="AB117">
            <v>0.3320551175447472</v>
          </cell>
          <cell r="AC117">
            <v>0</v>
          </cell>
          <cell r="AD117">
            <v>108377.69</v>
          </cell>
          <cell r="AE117">
            <v>0.3320551175447472</v>
          </cell>
          <cell r="AF117" t="e">
            <v>#DIV/0!</v>
          </cell>
          <cell r="AG117" t="e">
            <v>#DIV/0!</v>
          </cell>
          <cell r="AH117" t="e">
            <v>#DIV/0!</v>
          </cell>
          <cell r="AI117">
            <v>34335</v>
          </cell>
          <cell r="AJ117">
            <v>9179</v>
          </cell>
          <cell r="AK117">
            <v>91793</v>
          </cell>
          <cell r="AL117">
            <v>1100000</v>
          </cell>
          <cell r="AM117" t="str">
            <v>CT</v>
          </cell>
          <cell r="AN117">
            <v>29587</v>
          </cell>
          <cell r="AP117">
            <v>34820</v>
          </cell>
          <cell r="AQ117" t="str">
            <v>Stamford</v>
          </cell>
          <cell r="AR117" t="str">
            <v>Budget</v>
          </cell>
        </row>
        <row r="118">
          <cell r="A118">
            <v>98</v>
          </cell>
          <cell r="B118" t="str">
            <v>GRWC95</v>
          </cell>
          <cell r="C118">
            <v>34790</v>
          </cell>
          <cell r="D118">
            <v>754000</v>
          </cell>
          <cell r="E118">
            <v>16988.16</v>
          </cell>
          <cell r="F118">
            <v>32600</v>
          </cell>
          <cell r="G118">
            <v>4200</v>
          </cell>
          <cell r="H118">
            <v>154724</v>
          </cell>
          <cell r="I118">
            <v>7780</v>
          </cell>
          <cell r="J118">
            <v>7000</v>
          </cell>
          <cell r="K118">
            <v>45070</v>
          </cell>
          <cell r="L118">
            <v>11227.3</v>
          </cell>
          <cell r="P118">
            <v>7.5999999999999998E-2</v>
          </cell>
          <cell r="Q118">
            <v>57300</v>
          </cell>
          <cell r="R118">
            <v>1.7000000000000001E-2</v>
          </cell>
          <cell r="S118">
            <v>12820</v>
          </cell>
          <cell r="T118">
            <v>0.48</v>
          </cell>
          <cell r="U118">
            <v>361920</v>
          </cell>
          <cell r="V118">
            <v>770988.16</v>
          </cell>
          <cell r="W118">
            <v>36800</v>
          </cell>
          <cell r="X118">
            <v>734188.16</v>
          </cell>
          <cell r="Y118">
            <v>225801.3</v>
          </cell>
          <cell r="Z118">
            <v>70120</v>
          </cell>
          <cell r="AA118">
            <v>438266.86000000004</v>
          </cell>
          <cell r="AB118">
            <v>0.59694078967440722</v>
          </cell>
          <cell r="AC118">
            <v>0</v>
          </cell>
          <cell r="AD118">
            <v>438266.86000000004</v>
          </cell>
          <cell r="AE118">
            <v>0.59694078967440722</v>
          </cell>
          <cell r="AF118" t="e">
            <v>#DIV/0!</v>
          </cell>
          <cell r="AG118" t="e">
            <v>#DIV/0!</v>
          </cell>
          <cell r="AH118" t="e">
            <v>#DIV/0!</v>
          </cell>
          <cell r="AI118">
            <v>34366</v>
          </cell>
          <cell r="AJ118">
            <v>9303</v>
          </cell>
          <cell r="AK118">
            <v>93033</v>
          </cell>
          <cell r="AL118">
            <v>1100000</v>
          </cell>
          <cell r="AM118" t="str">
            <v>CT</v>
          </cell>
          <cell r="AN118">
            <v>10959</v>
          </cell>
          <cell r="AP118">
            <v>34820</v>
          </cell>
          <cell r="AQ118" t="str">
            <v>Greenwich</v>
          </cell>
          <cell r="AR118" t="str">
            <v>Budget</v>
          </cell>
        </row>
        <row r="119">
          <cell r="A119">
            <v>99</v>
          </cell>
          <cell r="B119" t="str">
            <v>IBER95</v>
          </cell>
          <cell r="C119">
            <v>34790</v>
          </cell>
          <cell r="D119">
            <v>424740</v>
          </cell>
          <cell r="E119">
            <v>14064.96</v>
          </cell>
          <cell r="F119">
            <v>13500</v>
          </cell>
          <cell r="G119">
            <v>3500</v>
          </cell>
          <cell r="H119">
            <v>79540</v>
          </cell>
          <cell r="I119">
            <v>4840</v>
          </cell>
          <cell r="J119">
            <v>2610</v>
          </cell>
          <cell r="K119">
            <v>43700</v>
          </cell>
          <cell r="L119">
            <v>20210.82</v>
          </cell>
          <cell r="P119">
            <v>1.0999999999999999E-2</v>
          </cell>
          <cell r="Q119">
            <v>4670</v>
          </cell>
          <cell r="R119">
            <v>8.0000000000000002E-3</v>
          </cell>
          <cell r="S119">
            <v>3400</v>
          </cell>
          <cell r="T119">
            <v>0.35299999999999998</v>
          </cell>
          <cell r="U119">
            <v>149933.22</v>
          </cell>
          <cell r="V119">
            <v>438804.96</v>
          </cell>
          <cell r="W119">
            <v>17000</v>
          </cell>
          <cell r="X119">
            <v>421804.96</v>
          </cell>
          <cell r="Y119">
            <v>150900.82</v>
          </cell>
          <cell r="Z119">
            <v>8070</v>
          </cell>
          <cell r="AA119">
            <v>262834.14</v>
          </cell>
          <cell r="AB119">
            <v>0.62311770824126866</v>
          </cell>
          <cell r="AC119">
            <v>0</v>
          </cell>
          <cell r="AD119">
            <v>262834.14</v>
          </cell>
          <cell r="AE119">
            <v>0.62311770824126866</v>
          </cell>
          <cell r="AF119" t="e">
            <v>#DIV/0!</v>
          </cell>
          <cell r="AG119" t="e">
            <v>#DIV/0!</v>
          </cell>
          <cell r="AH119" t="e">
            <v>#DIV/0!</v>
          </cell>
          <cell r="AI119">
            <v>34425</v>
          </cell>
          <cell r="AJ119">
            <v>30420</v>
          </cell>
          <cell r="AK119">
            <v>304203</v>
          </cell>
          <cell r="AL119">
            <v>4000000</v>
          </cell>
          <cell r="AM119" t="str">
            <v>LA</v>
          </cell>
          <cell r="AN119">
            <v>29952</v>
          </cell>
          <cell r="AP119">
            <v>34820</v>
          </cell>
          <cell r="AQ119" t="str">
            <v>Iberia</v>
          </cell>
          <cell r="AR119" t="str">
            <v>Budget</v>
          </cell>
        </row>
        <row r="120">
          <cell r="A120">
            <v>100</v>
          </cell>
          <cell r="B120" t="str">
            <v>ORAN95</v>
          </cell>
          <cell r="C120">
            <v>34790</v>
          </cell>
          <cell r="D120">
            <v>2769000</v>
          </cell>
          <cell r="E120">
            <v>297745.28000000003</v>
          </cell>
          <cell r="F120">
            <v>87200</v>
          </cell>
          <cell r="G120">
            <v>74400</v>
          </cell>
          <cell r="H120">
            <v>339000</v>
          </cell>
          <cell r="I120">
            <v>34860</v>
          </cell>
          <cell r="J120">
            <v>25650</v>
          </cell>
          <cell r="K120">
            <v>252000</v>
          </cell>
          <cell r="L120">
            <v>64012.73</v>
          </cell>
          <cell r="P120">
            <v>0.09</v>
          </cell>
          <cell r="Q120">
            <v>249210</v>
          </cell>
          <cell r="R120">
            <v>1.7999999999999999E-2</v>
          </cell>
          <cell r="S120">
            <v>49840</v>
          </cell>
          <cell r="T120">
            <v>0.35</v>
          </cell>
          <cell r="U120">
            <v>969150</v>
          </cell>
          <cell r="V120">
            <v>3066745.2800000003</v>
          </cell>
          <cell r="W120">
            <v>161600</v>
          </cell>
          <cell r="X120">
            <v>2905145.2800000003</v>
          </cell>
          <cell r="Y120">
            <v>715522.73</v>
          </cell>
          <cell r="Z120">
            <v>299050</v>
          </cell>
          <cell r="AA120">
            <v>1890572.5500000003</v>
          </cell>
          <cell r="AB120">
            <v>0.6507669557923107</v>
          </cell>
          <cell r="AC120">
            <v>0</v>
          </cell>
          <cell r="AD120">
            <v>1890572.5500000003</v>
          </cell>
          <cell r="AE120">
            <v>0.6507669557923107</v>
          </cell>
          <cell r="AF120" t="e">
            <v>#DIV/0!</v>
          </cell>
          <cell r="AG120" t="e">
            <v>#DIV/0!</v>
          </cell>
          <cell r="AH120" t="e">
            <v>#DIV/0!</v>
          </cell>
          <cell r="AI120">
            <v>34425</v>
          </cell>
          <cell r="AJ120">
            <v>51632</v>
          </cell>
          <cell r="AK120">
            <v>516323</v>
          </cell>
          <cell r="AL120">
            <v>1300000</v>
          </cell>
          <cell r="AM120" t="str">
            <v>NY</v>
          </cell>
          <cell r="AN120">
            <v>29952</v>
          </cell>
          <cell r="AP120">
            <v>34820</v>
          </cell>
          <cell r="AQ120" t="str">
            <v>Orange</v>
          </cell>
          <cell r="AR120" t="str">
            <v>Budget</v>
          </cell>
        </row>
        <row r="121">
          <cell r="A121">
            <v>101</v>
          </cell>
          <cell r="B121" t="str">
            <v>DAYS94</v>
          </cell>
          <cell r="C121">
            <v>34790</v>
          </cell>
          <cell r="D121">
            <v>794499.84000000008</v>
          </cell>
          <cell r="E121">
            <v>45360</v>
          </cell>
          <cell r="F121">
            <v>19900</v>
          </cell>
          <cell r="G121">
            <v>11300</v>
          </cell>
          <cell r="H121">
            <v>177692.40000000002</v>
          </cell>
          <cell r="I121">
            <v>12530</v>
          </cell>
          <cell r="J121">
            <v>47640</v>
          </cell>
          <cell r="K121">
            <v>128380</v>
          </cell>
          <cell r="L121">
            <v>25779.75</v>
          </cell>
          <cell r="P121">
            <v>9.0999999999999998E-2</v>
          </cell>
          <cell r="Q121">
            <v>72300</v>
          </cell>
          <cell r="R121">
            <v>1.6E-2</v>
          </cell>
          <cell r="S121">
            <v>12710</v>
          </cell>
          <cell r="T121">
            <v>0.27777777777777773</v>
          </cell>
          <cell r="U121">
            <v>220694.39999999999</v>
          </cell>
          <cell r="V121">
            <v>839859.84000000008</v>
          </cell>
          <cell r="W121">
            <v>31200</v>
          </cell>
          <cell r="X121">
            <v>808659.84000000008</v>
          </cell>
          <cell r="Y121">
            <v>392022.15</v>
          </cell>
          <cell r="Z121">
            <v>85010</v>
          </cell>
          <cell r="AA121">
            <v>331627.69000000006</v>
          </cell>
          <cell r="AB121">
            <v>0.41009541168756447</v>
          </cell>
          <cell r="AC121">
            <v>0</v>
          </cell>
          <cell r="AD121">
            <v>331627.69000000006</v>
          </cell>
          <cell r="AE121">
            <v>0.41009541168756447</v>
          </cell>
          <cell r="AF121">
            <v>1.4107692307692308</v>
          </cell>
          <cell r="AG121">
            <v>0.28329395604395602</v>
          </cell>
          <cell r="AH121">
            <v>8.8863718681318691</v>
          </cell>
          <cell r="AI121">
            <v>34425</v>
          </cell>
          <cell r="AJ121">
            <v>56792</v>
          </cell>
          <cell r="AK121">
            <v>567923</v>
          </cell>
          <cell r="AL121">
            <v>4000000</v>
          </cell>
          <cell r="AM121" t="str">
            <v>OH</v>
          </cell>
          <cell r="AN121">
            <v>28491</v>
          </cell>
          <cell r="AO121">
            <v>91000</v>
          </cell>
          <cell r="AP121">
            <v>34820</v>
          </cell>
          <cell r="AQ121" t="str">
            <v>Dayton, S</v>
          </cell>
          <cell r="AR121" t="str">
            <v>Budget</v>
          </cell>
        </row>
        <row r="122">
          <cell r="A122">
            <v>102</v>
          </cell>
          <cell r="B122" t="str">
            <v>GARV95</v>
          </cell>
          <cell r="C122">
            <v>34790</v>
          </cell>
          <cell r="D122">
            <v>176000</v>
          </cell>
          <cell r="E122">
            <v>5382.72</v>
          </cell>
          <cell r="F122">
            <v>7100</v>
          </cell>
          <cell r="G122">
            <v>1300</v>
          </cell>
          <cell r="H122">
            <v>26394</v>
          </cell>
          <cell r="I122">
            <v>4590</v>
          </cell>
          <cell r="J122">
            <v>6750</v>
          </cell>
          <cell r="K122">
            <v>11140</v>
          </cell>
          <cell r="L122">
            <v>7649.55</v>
          </cell>
          <cell r="P122">
            <v>2.8000000000000001E-2</v>
          </cell>
          <cell r="Q122">
            <v>4930</v>
          </cell>
          <cell r="R122">
            <v>1.6E-2</v>
          </cell>
          <cell r="S122">
            <v>2820</v>
          </cell>
          <cell r="T122">
            <v>0.45</v>
          </cell>
          <cell r="U122">
            <v>79200</v>
          </cell>
          <cell r="V122">
            <v>181382.72</v>
          </cell>
          <cell r="W122">
            <v>8400</v>
          </cell>
          <cell r="X122">
            <v>172982.72</v>
          </cell>
          <cell r="Y122">
            <v>56523.55</v>
          </cell>
          <cell r="Z122">
            <v>7750</v>
          </cell>
          <cell r="AA122">
            <v>108709.17</v>
          </cell>
          <cell r="AB122">
            <v>0.62843947649799936</v>
          </cell>
          <cell r="AC122">
            <v>0</v>
          </cell>
          <cell r="AD122">
            <v>108709.17</v>
          </cell>
          <cell r="AE122">
            <v>0.62843947649799936</v>
          </cell>
          <cell r="AF122" t="e">
            <v>#DIV/0!</v>
          </cell>
          <cell r="AG122" t="e">
            <v>#DIV/0!</v>
          </cell>
          <cell r="AH122" t="e">
            <v>#DIV/0!</v>
          </cell>
          <cell r="AI122">
            <v>34425</v>
          </cell>
          <cell r="AJ122">
            <v>59712</v>
          </cell>
          <cell r="AK122">
            <v>597123</v>
          </cell>
          <cell r="AL122">
            <v>7700000</v>
          </cell>
          <cell r="AM122" t="str">
            <v>OK</v>
          </cell>
          <cell r="AN122">
            <v>28491</v>
          </cell>
          <cell r="AP122">
            <v>34820</v>
          </cell>
          <cell r="AQ122" t="str">
            <v>Garvin</v>
          </cell>
          <cell r="AR122" t="str">
            <v>Budget</v>
          </cell>
        </row>
        <row r="123">
          <cell r="A123">
            <v>103</v>
          </cell>
          <cell r="B123" t="str">
            <v>MUSK95</v>
          </cell>
          <cell r="C123">
            <v>34790</v>
          </cell>
          <cell r="D123">
            <v>605000</v>
          </cell>
          <cell r="E123">
            <v>23232.16</v>
          </cell>
          <cell r="F123">
            <v>19100</v>
          </cell>
          <cell r="G123">
            <v>5800</v>
          </cell>
          <cell r="H123">
            <v>117560</v>
          </cell>
          <cell r="I123">
            <v>9760</v>
          </cell>
          <cell r="J123">
            <v>20700</v>
          </cell>
          <cell r="K123">
            <v>70270</v>
          </cell>
          <cell r="L123">
            <v>22150.13</v>
          </cell>
          <cell r="P123">
            <v>4.2000000000000003E-2</v>
          </cell>
          <cell r="Q123">
            <v>25410</v>
          </cell>
          <cell r="R123">
            <v>1.4E-2</v>
          </cell>
          <cell r="S123">
            <v>8470</v>
          </cell>
          <cell r="T123">
            <v>0.35</v>
          </cell>
          <cell r="U123">
            <v>211750</v>
          </cell>
          <cell r="V123">
            <v>628232.16</v>
          </cell>
          <cell r="W123">
            <v>24900</v>
          </cell>
          <cell r="X123">
            <v>603332.16</v>
          </cell>
          <cell r="Y123">
            <v>240440.13</v>
          </cell>
          <cell r="Z123">
            <v>33880</v>
          </cell>
          <cell r="AA123">
            <v>329012.03000000003</v>
          </cell>
          <cell r="AB123">
            <v>0.54532486715112283</v>
          </cell>
          <cell r="AC123">
            <v>0</v>
          </cell>
          <cell r="AD123">
            <v>329012.03000000003</v>
          </cell>
          <cell r="AE123">
            <v>0.54532486715112283</v>
          </cell>
          <cell r="AF123" t="e">
            <v>#DIV/0!</v>
          </cell>
          <cell r="AG123" t="e">
            <v>#DIV/0!</v>
          </cell>
          <cell r="AH123" t="e">
            <v>#DIV/0!</v>
          </cell>
          <cell r="AI123">
            <v>34425</v>
          </cell>
          <cell r="AJ123">
            <v>60052</v>
          </cell>
          <cell r="AK123">
            <v>600523</v>
          </cell>
          <cell r="AL123">
            <v>7700000</v>
          </cell>
          <cell r="AM123" t="str">
            <v>OK</v>
          </cell>
          <cell r="AN123">
            <v>31048</v>
          </cell>
          <cell r="AP123">
            <v>34820</v>
          </cell>
          <cell r="AQ123" t="str">
            <v>Muskogee</v>
          </cell>
          <cell r="AR123" t="str">
            <v>Budget</v>
          </cell>
        </row>
        <row r="124">
          <cell r="B124" t="str">
            <v>ADJB95</v>
          </cell>
          <cell r="C124">
            <v>34790</v>
          </cell>
          <cell r="E124">
            <v>17391</v>
          </cell>
          <cell r="F124">
            <v>0</v>
          </cell>
          <cell r="G124">
            <v>4300</v>
          </cell>
          <cell r="K124">
            <v>0</v>
          </cell>
          <cell r="Q124">
            <v>0</v>
          </cell>
          <cell r="R124">
            <v>0</v>
          </cell>
          <cell r="S124">
            <v>0</v>
          </cell>
          <cell r="V124">
            <v>17391</v>
          </cell>
          <cell r="W124">
            <v>4300</v>
          </cell>
          <cell r="X124">
            <v>13091</v>
          </cell>
          <cell r="Y124">
            <v>0</v>
          </cell>
          <cell r="Z124">
            <v>0</v>
          </cell>
          <cell r="AA124">
            <v>13091</v>
          </cell>
          <cell r="AC124">
            <v>0</v>
          </cell>
          <cell r="AD124">
            <v>13091</v>
          </cell>
          <cell r="AE124">
            <v>1</v>
          </cell>
          <cell r="AH124">
            <v>0</v>
          </cell>
          <cell r="AI124">
            <v>34425</v>
          </cell>
          <cell r="AJ124">
            <v>999999</v>
          </cell>
          <cell r="AK124">
            <v>9999999</v>
          </cell>
          <cell r="AL124">
            <v>9999999</v>
          </cell>
          <cell r="AM124" t="str">
            <v>XX</v>
          </cell>
          <cell r="AP124">
            <v>34425</v>
          </cell>
          <cell r="AQ124" t="str">
            <v>Adjust Div</v>
          </cell>
          <cell r="AR124" t="str">
            <v>Budget</v>
          </cell>
        </row>
      </sheetData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id Comparison (2)"/>
      <sheetName val="Sources and Uses"/>
      <sheetName val="Sheet2"/>
      <sheetName val="Bacou Fees"/>
      <sheetName val="Shares"/>
      <sheetName val="Transaction Fees"/>
      <sheetName val="Sources and Uses Detail"/>
      <sheetName val="Cap Structure"/>
      <sheetName val="Returns Variance 7.5x"/>
      <sheetName val="Returns Variance"/>
      <sheetName val="Returns Detail 05"/>
      <sheetName val="Returns Variance 7.0x"/>
      <sheetName val="Summary"/>
      <sheetName val="Returns"/>
      <sheetName val="IS"/>
      <sheetName val="CF"/>
      <sheetName val="BS"/>
      <sheetName val="BS Proj."/>
      <sheetName val="USA Model"/>
      <sheetName val="Europe B.S. Adjustments"/>
      <sheetName val="Stats"/>
      <sheetName val="Combined Model"/>
      <sheetName val="Sensitivity Cases"/>
      <sheetName val="Clawback"/>
      <sheetName val="Stand-Alone"/>
      <sheetName val="Terms"/>
      <sheetName val="New Consolidated"/>
      <sheetName val="Sheet1"/>
      <sheetName val="USA B.S. Adjustments"/>
      <sheetName val="NSP Detail"/>
      <sheetName val="NSP Cons."/>
      <sheetName val="PF Adj."/>
      <sheetName val="Scenarios"/>
      <sheetName val="Assumptions"/>
      <sheetName val="Holdings B.S. Adjustments"/>
      <sheetName val="IRR"/>
      <sheetName val="Bid Comparison"/>
      <sheetName val="Transaction Summary"/>
      <sheetName val="Consol Trans Summ"/>
      <sheetName val="Pmts"/>
      <sheetName val="USA Credit Stats"/>
      <sheetName val="Europe Credit Stats"/>
      <sheetName val="Europe Model"/>
      <sheetName val="Budget"/>
      <sheetName val="Historical"/>
      <sheetName val="Sensitivity"/>
      <sheetName val="Bacou USA"/>
      <sheetName val="Bacou by Div."/>
      <sheetName val="USA Consol Detail"/>
      <sheetName val="USA Consol BS "/>
      <sheetName val="Uvex"/>
      <sheetName val="Uvex BS"/>
      <sheetName val="HLI"/>
      <sheetName val="HLI BS"/>
      <sheetName val="SVA"/>
      <sheetName val="SVA BS"/>
      <sheetName val="BIO"/>
      <sheetName val="BIO BS"/>
      <sheetName val="TOI"/>
      <sheetName val="TOI BS"/>
      <sheetName val="WD"/>
      <sheetName val="WD BS"/>
      <sheetName val="PFG"/>
      <sheetName val="PFG BS"/>
      <sheetName val="Corp"/>
      <sheetName val="Corp BS"/>
      <sheetName val="Bacou France"/>
      <sheetName val="US$ P&amp;L"/>
      <sheetName val="US$ FCF"/>
      <sheetName val="FF P&amp;L"/>
      <sheetName val="FF FCF"/>
      <sheetName val="Capex"/>
      <sheetName val="Corporate"/>
      <sheetName val="Segment 2"/>
      <sheetName val="Segment 3"/>
      <sheetName val="Segment 4"/>
      <sheetName val="Segment 5"/>
      <sheetName val="Amortization"/>
      <sheetName val="Covenants"/>
      <sheetName val="Convert"/>
      <sheetName val="Printing"/>
      <sheetName val="Fees"/>
      <sheetName val="Dep_01"/>
      <sheetName val="Dep_02"/>
      <sheetName val="Consoldiated"/>
      <sheetName val="Tables"/>
      <sheetName val="Acquisitions"/>
      <sheetName val="Blank 3"/>
      <sheetName val="File"/>
      <sheetName val="GeneralMacros"/>
    </sheetNames>
    <sheetDataSet>
      <sheetData sheetId="0"/>
      <sheetData sheetId="1" refreshError="1"/>
      <sheetData sheetId="2"/>
      <sheetData sheetId="3" refreshError="1"/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/>
      <sheetData sheetId="13"/>
      <sheetData sheetId="14"/>
      <sheetData sheetId="15"/>
      <sheetData sheetId="16"/>
      <sheetData sheetId="17" refreshError="1"/>
      <sheetData sheetId="18"/>
      <sheetData sheetId="19" refreshError="1"/>
      <sheetData sheetId="20"/>
      <sheetData sheetId="21" refreshError="1"/>
      <sheetData sheetId="22" refreshError="1"/>
      <sheetData sheetId="23" refreshError="1"/>
      <sheetData sheetId="24" refreshError="1"/>
      <sheetData sheetId="25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/>
      <sheetData sheetId="33"/>
      <sheetData sheetId="34" refreshError="1"/>
      <sheetData sheetId="35"/>
      <sheetData sheetId="36" refreshError="1"/>
      <sheetData sheetId="37" refreshError="1"/>
      <sheetData sheetId="38" refreshError="1"/>
      <sheetData sheetId="39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/>
      <sheetData sheetId="73" refreshError="1"/>
      <sheetData sheetId="74" refreshError="1"/>
      <sheetData sheetId="75" refreshError="1"/>
      <sheetData sheetId="76" refreshError="1"/>
      <sheetData sheetId="77"/>
      <sheetData sheetId="78" refreshError="1"/>
      <sheetData sheetId="79" refreshError="1"/>
      <sheetData sheetId="80"/>
      <sheetData sheetId="81"/>
      <sheetData sheetId="82"/>
      <sheetData sheetId="83" refreshError="1"/>
      <sheetData sheetId="84" refreshError="1"/>
      <sheetData sheetId="85"/>
      <sheetData sheetId="86" refreshError="1"/>
      <sheetData sheetId="87" refreshError="1"/>
      <sheetData sheetId="88"/>
      <sheetData sheetId="89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el Summary"/>
      <sheetName val="mkt_shr_output"/>
      <sheetName val="Sheet1"/>
      <sheetName val="K-8"/>
      <sheetName val="9-12"/>
      <sheetName val="mkt_shr_by_revenue"/>
      <sheetName val="Slide Back-up (I)"/>
      <sheetName val="Adoption Schedule (K-8) (I)"/>
      <sheetName val="Adoption Schedule (9-12) (I)"/>
      <sheetName val="Curious Share Info. (I)"/>
      <sheetName val="Market Data(I)"/>
      <sheetName val="Open State Growth Build-up (I)"/>
      <sheetName val="Spend By State Adjustment (I)"/>
      <sheetName val="Revenue distribution (I)"/>
      <sheetName val="Estimation of Subject Prices(I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33">
          <cell r="C33" t="str">
            <v>Alabama</v>
          </cell>
          <cell r="E33">
            <v>0.53598530696542501</v>
          </cell>
          <cell r="F33">
            <v>0.54105899999999996</v>
          </cell>
          <cell r="G33">
            <v>0.54235</v>
          </cell>
          <cell r="H33">
            <v>0.53868700000000003</v>
          </cell>
          <cell r="I33">
            <v>0.5422258079667952</v>
          </cell>
          <cell r="J33">
            <v>0.54282097112484706</v>
          </cell>
          <cell r="K33">
            <v>0.54298182603242862</v>
          </cell>
          <cell r="L33">
            <v>0.54171107226253401</v>
          </cell>
          <cell r="M33">
            <v>0.53886394039833985</v>
          </cell>
          <cell r="N33">
            <v>0.53588812460808033</v>
          </cell>
          <cell r="O33">
            <v>0.53362007041117987</v>
          </cell>
          <cell r="P33">
            <v>0.53207586329839662</v>
          </cell>
          <cell r="R33" t="str">
            <v>Alabama</v>
          </cell>
          <cell r="T33">
            <v>1.6358970423801276E-2</v>
          </cell>
          <cell r="U33">
            <v>1.6359537991715294E-2</v>
          </cell>
          <cell r="V33">
            <v>1.6264319558567747E-2</v>
          </cell>
          <cell r="W33">
            <v>1.6085490758159397E-2</v>
          </cell>
        </row>
        <row r="34">
          <cell r="C34" t="str">
            <v>Arkansas</v>
          </cell>
          <cell r="E34">
            <v>0.32559058884918113</v>
          </cell>
          <cell r="F34">
            <v>0.32223600000000002</v>
          </cell>
          <cell r="G34">
            <v>0.31923200000000002</v>
          </cell>
          <cell r="H34">
            <v>0.317714</v>
          </cell>
          <cell r="I34">
            <v>0.31980116533787217</v>
          </cell>
          <cell r="J34">
            <v>0.32015218859924155</v>
          </cell>
          <cell r="K34">
            <v>0.32024705975096301</v>
          </cell>
          <cell r="L34">
            <v>0.31949757765236347</v>
          </cell>
          <cell r="M34">
            <v>0.31781835826689359</v>
          </cell>
          <cell r="N34">
            <v>0.31606324196004654</v>
          </cell>
          <cell r="O34">
            <v>0.31472555872077396</v>
          </cell>
          <cell r="P34">
            <v>0.31381479566424797</v>
          </cell>
          <cell r="R34" t="str">
            <v>Arkansas</v>
          </cell>
          <cell r="T34">
            <v>9.9374492995110818E-3</v>
          </cell>
          <cell r="U34">
            <v>9.7431741904272368E-3</v>
          </cell>
          <cell r="V34">
            <v>9.5733221375877177E-3</v>
          </cell>
          <cell r="W34">
            <v>9.4871151721460777E-3</v>
          </cell>
        </row>
        <row r="35">
          <cell r="C35" t="str">
            <v>California</v>
          </cell>
          <cell r="E35">
            <v>3.9769969126745743</v>
          </cell>
          <cell r="F35">
            <v>4.1956249999999997</v>
          </cell>
          <cell r="G35">
            <v>4.2699259999999999</v>
          </cell>
          <cell r="H35">
            <v>4.3366870000000004</v>
          </cell>
          <cell r="I35">
            <v>4.3651760901490055</v>
          </cell>
          <cell r="J35">
            <v>4.3699674371286106</v>
          </cell>
          <cell r="K35">
            <v>4.3712623957717467</v>
          </cell>
          <cell r="L35">
            <v>4.3610322224909677</v>
          </cell>
          <cell r="M35">
            <v>4.3381114545074508</v>
          </cell>
          <cell r="N35">
            <v>4.3141547196094248</v>
          </cell>
          <cell r="O35">
            <v>4.2958958027411995</v>
          </cell>
          <cell r="P35">
            <v>4.2834641997670886</v>
          </cell>
          <cell r="R35" t="str">
            <v>California</v>
          </cell>
          <cell r="T35">
            <v>0.12138313126219552</v>
          </cell>
          <cell r="U35">
            <v>0.12685952287364313</v>
          </cell>
          <cell r="V35">
            <v>0.12804912133389312</v>
          </cell>
          <cell r="W35">
            <v>0.12949586431365526</v>
          </cell>
        </row>
        <row r="36">
          <cell r="C36" t="str">
            <v>Florida</v>
          </cell>
          <cell r="E36">
            <v>1.5632574950779419</v>
          </cell>
          <cell r="F36">
            <v>1.6803159999999999</v>
          </cell>
          <cell r="G36">
            <v>1.704024</v>
          </cell>
          <cell r="H36">
            <v>1.7254929999999999</v>
          </cell>
          <cell r="I36">
            <v>1.7368283178655679</v>
          </cell>
          <cell r="J36">
            <v>1.7387347122338679</v>
          </cell>
          <cell r="K36">
            <v>1.7392499539550299</v>
          </cell>
          <cell r="L36">
            <v>1.7351795443578488</v>
          </cell>
          <cell r="M36">
            <v>1.7260597658932784</v>
          </cell>
          <cell r="N36">
            <v>1.716527794051778</v>
          </cell>
          <cell r="O36">
            <v>1.7092628857833916</v>
          </cell>
          <cell r="P36">
            <v>1.7043165652602348</v>
          </cell>
          <cell r="R36" t="str">
            <v>Florida</v>
          </cell>
          <cell r="T36">
            <v>4.7712657034487294E-2</v>
          </cell>
          <cell r="U36">
            <v>5.0806277023553954E-2</v>
          </cell>
          <cell r="V36">
            <v>5.1101301505427944E-2</v>
          </cell>
          <cell r="W36">
            <v>5.1524172116217265E-2</v>
          </cell>
        </row>
        <row r="37">
          <cell r="C37" t="str">
            <v>Georgia</v>
          </cell>
          <cell r="E37">
            <v>0.94182833667317101</v>
          </cell>
          <cell r="F37">
            <v>1.010551</v>
          </cell>
          <cell r="G37">
            <v>1.0293859999999999</v>
          </cell>
          <cell r="H37">
            <v>1.04403</v>
          </cell>
          <cell r="I37">
            <v>1.0508885684851745</v>
          </cell>
          <cell r="J37">
            <v>1.0520420550031355</v>
          </cell>
          <cell r="K37">
            <v>1.0523538081160979</v>
          </cell>
          <cell r="L37">
            <v>1.0498909585236944</v>
          </cell>
          <cell r="M37">
            <v>1.0443729284242589</v>
          </cell>
          <cell r="N37">
            <v>1.0386054958344531</v>
          </cell>
          <cell r="O37">
            <v>1.0342097769416825</v>
          </cell>
          <cell r="P37">
            <v>1.0312169470572428</v>
          </cell>
          <cell r="R37" t="str">
            <v>Georgia</v>
          </cell>
          <cell r="T37">
            <v>2.8745828857073951E-2</v>
          </cell>
          <cell r="U37">
            <v>3.0555165845251413E-2</v>
          </cell>
          <cell r="V37">
            <v>3.0869849457206264E-2</v>
          </cell>
          <cell r="W37">
            <v>3.1175311296246531E-2</v>
          </cell>
        </row>
        <row r="38">
          <cell r="C38" t="str">
            <v>Idaho</v>
          </cell>
          <cell r="E38">
            <v>0.17462520242923857</v>
          </cell>
          <cell r="F38">
            <v>0.168824</v>
          </cell>
          <cell r="G38">
            <v>0.168604</v>
          </cell>
          <cell r="H38">
            <v>0.168822</v>
          </cell>
          <cell r="I38">
            <v>0.16993104595538838</v>
          </cell>
          <cell r="J38">
            <v>0.17011756732061276</v>
          </cell>
          <cell r="K38">
            <v>0.17016797850040313</v>
          </cell>
          <cell r="L38">
            <v>0.16976973018005914</v>
          </cell>
          <cell r="M38">
            <v>0.16887745229776943</v>
          </cell>
          <cell r="N38">
            <v>0.16794484547164742</v>
          </cell>
          <cell r="O38">
            <v>0.16723404783660309</v>
          </cell>
          <cell r="P38">
            <v>0.16675010051061545</v>
          </cell>
          <cell r="R38" t="str">
            <v>Idaho</v>
          </cell>
          <cell r="T38">
            <v>5.3297888667207466E-3</v>
          </cell>
          <cell r="U38">
            <v>5.1045868230883201E-3</v>
          </cell>
          <cell r="V38">
            <v>5.056198644515085E-3</v>
          </cell>
          <cell r="W38">
            <v>5.0411179790378936E-3</v>
          </cell>
        </row>
        <row r="39">
          <cell r="C39" t="str">
            <v>Indiana</v>
          </cell>
          <cell r="E39">
            <v>0.70200269522702852</v>
          </cell>
          <cell r="F39">
            <v>0.69284800000000002</v>
          </cell>
          <cell r="G39">
            <v>0.69724699999999995</v>
          </cell>
          <cell r="H39">
            <v>0.69922099999999998</v>
          </cell>
          <cell r="I39">
            <v>0.70381440738750056</v>
          </cell>
          <cell r="J39">
            <v>0.70458693499358016</v>
          </cell>
          <cell r="K39">
            <v>0.70479572623846642</v>
          </cell>
          <cell r="L39">
            <v>0.70314627540386399</v>
          </cell>
          <cell r="M39">
            <v>0.69945067036937514</v>
          </cell>
          <cell r="N39">
            <v>0.69558803233897704</v>
          </cell>
          <cell r="O39">
            <v>0.69264407578607912</v>
          </cell>
          <cell r="P39">
            <v>0.69063967983516994</v>
          </cell>
          <cell r="R39" t="str">
            <v>Indiana</v>
          </cell>
          <cell r="T39">
            <v>2.1426037578654269E-2</v>
          </cell>
          <cell r="U39">
            <v>2.0949052096876607E-2</v>
          </cell>
          <cell r="V39">
            <v>2.0909464403526659E-2</v>
          </cell>
          <cell r="W39">
            <v>2.0879124488638063E-2</v>
          </cell>
        </row>
        <row r="40">
          <cell r="C40" t="str">
            <v>Kentucky</v>
          </cell>
          <cell r="E40">
            <v>0.47397284084979502</v>
          </cell>
          <cell r="F40">
            <v>0.474325</v>
          </cell>
          <cell r="G40">
            <v>0.46434799999999998</v>
          </cell>
          <cell r="H40">
            <v>0.45860699999999999</v>
          </cell>
          <cell r="I40">
            <v>0.46161973671951989</v>
          </cell>
          <cell r="J40">
            <v>0.46212642425871187</v>
          </cell>
          <cell r="K40">
            <v>0.4622633668368718</v>
          </cell>
          <cell r="L40">
            <v>0.46118152046940786</v>
          </cell>
          <cell r="M40">
            <v>0.45875763683597598</v>
          </cell>
          <cell r="N40">
            <v>0.45622419914001611</v>
          </cell>
          <cell r="O40">
            <v>0.4542933087879602</v>
          </cell>
          <cell r="P40">
            <v>0.45297866003762433</v>
          </cell>
          <cell r="R40" t="str">
            <v>Kentucky</v>
          </cell>
          <cell r="T40">
            <v>1.4466269101751769E-2</v>
          </cell>
          <cell r="U40">
            <v>1.4341759138874611E-2</v>
          </cell>
          <cell r="V40">
            <v>1.3925148443591436E-2</v>
          </cell>
          <cell r="W40">
            <v>1.3694257815999283E-2</v>
          </cell>
        </row>
        <row r="41">
          <cell r="C41" t="str">
            <v>Louisiana</v>
          </cell>
          <cell r="E41">
            <v>0.57277629571813826</v>
          </cell>
          <cell r="F41">
            <v>0.56361899999999998</v>
          </cell>
          <cell r="G41">
            <v>0.558473</v>
          </cell>
          <cell r="H41">
            <v>0.54801900000000003</v>
          </cell>
          <cell r="I41">
            <v>0.55161911287288379</v>
          </cell>
          <cell r="J41">
            <v>0.55222458640150507</v>
          </cell>
          <cell r="K41">
            <v>0.55238822789572706</v>
          </cell>
          <cell r="L41">
            <v>0.55109546009137333</v>
          </cell>
          <cell r="M41">
            <v>0.54819900564364432</v>
          </cell>
          <cell r="N41">
            <v>0.54517163800053758</v>
          </cell>
          <cell r="O41">
            <v>0.54286429293200766</v>
          </cell>
          <cell r="P41">
            <v>0.54129333458747664</v>
          </cell>
          <cell r="R41" t="str">
            <v>Louisiana</v>
          </cell>
          <cell r="T41">
            <v>1.7481879371204316E-2</v>
          </cell>
          <cell r="U41">
            <v>1.7041665406827319E-2</v>
          </cell>
          <cell r="V41">
            <v>1.6747825826186051E-2</v>
          </cell>
          <cell r="W41">
            <v>1.6364149422198337E-2</v>
          </cell>
        </row>
        <row r="42">
          <cell r="C42" t="str">
            <v>Mississippi</v>
          </cell>
          <cell r="E42">
            <v>0.36367314481155866</v>
          </cell>
          <cell r="F42">
            <v>0.36506100000000002</v>
          </cell>
          <cell r="G42">
            <v>0.36549700000000002</v>
          </cell>
          <cell r="H42">
            <v>0.36535699999999999</v>
          </cell>
          <cell r="I42">
            <v>0.36775714751112309</v>
          </cell>
          <cell r="J42">
            <v>0.3681608086834483</v>
          </cell>
          <cell r="K42">
            <v>0.36826990629759027</v>
          </cell>
          <cell r="L42">
            <v>0.36740803514586878</v>
          </cell>
          <cell r="M42">
            <v>0.36547700737555616</v>
          </cell>
          <cell r="N42">
            <v>0.36345870151392989</v>
          </cell>
          <cell r="O42">
            <v>0.36192042515452832</v>
          </cell>
          <cell r="P42">
            <v>0.36087308805876561</v>
          </cell>
          <cell r="R42" t="str">
            <v>Mississippi</v>
          </cell>
          <cell r="T42">
            <v>1.1099778562188946E-2</v>
          </cell>
          <cell r="U42">
            <v>1.1038037069512896E-2</v>
          </cell>
          <cell r="V42">
            <v>1.0960744916931567E-2</v>
          </cell>
          <cell r="W42">
            <v>1.0909761414195706E-2</v>
          </cell>
        </row>
        <row r="43">
          <cell r="C43" t="str">
            <v>New Mexico</v>
          </cell>
          <cell r="E43">
            <v>0.23679211067505646</v>
          </cell>
          <cell r="F43">
            <v>0.235593</v>
          </cell>
          <cell r="G43">
            <v>0.232485</v>
          </cell>
          <cell r="H43">
            <v>0.22859199999999999</v>
          </cell>
          <cell r="I43">
            <v>0.23009369428767659</v>
          </cell>
          <cell r="J43">
            <v>0.23034625196333128</v>
          </cell>
          <cell r="K43">
            <v>0.23041451079458927</v>
          </cell>
          <cell r="L43">
            <v>0.22987526602765088</v>
          </cell>
          <cell r="M43">
            <v>0.22866708471438382</v>
          </cell>
          <cell r="N43">
            <v>0.22740429633611037</v>
          </cell>
          <cell r="O43">
            <v>0.22644184681537222</v>
          </cell>
          <cell r="P43">
            <v>0.22578656203529521</v>
          </cell>
          <cell r="R43" t="str">
            <v>New Mexico</v>
          </cell>
          <cell r="T43">
            <v>7.2272039639560623E-3</v>
          </cell>
          <cell r="U43">
            <v>7.1234239409790458E-3</v>
          </cell>
          <cell r="V43">
            <v>6.9719006777424581E-3</v>
          </cell>
          <cell r="W43">
            <v>6.8258831258025026E-3</v>
          </cell>
        </row>
        <row r="44">
          <cell r="C44" t="str">
            <v>North Carolina</v>
          </cell>
          <cell r="E44">
            <v>0.84985553397206814</v>
          </cell>
          <cell r="F44">
            <v>0.90643600000000002</v>
          </cell>
          <cell r="G44">
            <v>0.92083800000000005</v>
          </cell>
          <cell r="H44">
            <v>0.93472500000000003</v>
          </cell>
          <cell r="I44">
            <v>0.94086550882379305</v>
          </cell>
          <cell r="J44">
            <v>0.94189823076234003</v>
          </cell>
          <cell r="K44">
            <v>0.9421773447997851</v>
          </cell>
          <cell r="L44">
            <v>0.93997234390396855</v>
          </cell>
          <cell r="M44">
            <v>0.93503202544118968</v>
          </cell>
          <cell r="N44">
            <v>0.92986841574845469</v>
          </cell>
          <cell r="O44">
            <v>0.92593290782047843</v>
          </cell>
          <cell r="P44">
            <v>0.92325341306100528</v>
          </cell>
          <cell r="R44" t="str">
            <v>North Carolina</v>
          </cell>
          <cell r="T44">
            <v>2.5938698998048713E-2</v>
          </cell>
          <cell r="U44">
            <v>2.7407129682822846E-2</v>
          </cell>
          <cell r="V44">
            <v>2.7614646434354951E-2</v>
          </cell>
          <cell r="W44">
            <v>2.7911403744513126E-2</v>
          </cell>
        </row>
        <row r="45">
          <cell r="C45" t="str">
            <v>Oklahoma</v>
          </cell>
          <cell r="E45">
            <v>0.44277696722281906</v>
          </cell>
          <cell r="F45">
            <v>0.444774</v>
          </cell>
          <cell r="G45">
            <v>0.44790600000000003</v>
          </cell>
          <cell r="H45">
            <v>0.44671899999999998</v>
          </cell>
          <cell r="I45">
            <v>0.44965364062826607</v>
          </cell>
          <cell r="J45">
            <v>0.45014719382483803</v>
          </cell>
          <cell r="K45">
            <v>0.45028058658066827</v>
          </cell>
          <cell r="L45">
            <v>0.44922678380960912</v>
          </cell>
          <cell r="M45">
            <v>0.44686573203141333</v>
          </cell>
          <cell r="N45">
            <v>0.44439796604855325</v>
          </cell>
          <cell r="O45">
            <v>0.44251712819134642</v>
          </cell>
          <cell r="P45">
            <v>0.44123655773537585</v>
          </cell>
          <cell r="R45" t="str">
            <v>Oklahoma</v>
          </cell>
          <cell r="T45">
            <v>1.3514130363289556E-2</v>
          </cell>
          <cell r="U45">
            <v>1.3448250839053004E-2</v>
          </cell>
          <cell r="V45">
            <v>1.3432075811191749E-2</v>
          </cell>
          <cell r="W45">
            <v>1.3339275583027263E-2</v>
          </cell>
        </row>
        <row r="46">
          <cell r="C46" t="str">
            <v>Oregon</v>
          </cell>
          <cell r="E46">
            <v>0.37921936146982088</v>
          </cell>
          <cell r="F46">
            <v>0.38110699999999997</v>
          </cell>
          <cell r="G46">
            <v>0.37977</v>
          </cell>
          <cell r="H46">
            <v>0.37847399999999998</v>
          </cell>
          <cell r="I46">
            <v>0.38096031729821733</v>
          </cell>
          <cell r="J46">
            <v>0.38137847066200842</v>
          </cell>
          <cell r="K46">
            <v>0.38149148508465464</v>
          </cell>
          <cell r="L46">
            <v>0.38059867114574936</v>
          </cell>
          <cell r="M46">
            <v>0.37859831586491083</v>
          </cell>
          <cell r="N46">
            <v>0.37650754904595535</v>
          </cell>
          <cell r="O46">
            <v>0.37491404568664338</v>
          </cell>
          <cell r="P46">
            <v>0.37382910722923945</v>
          </cell>
          <cell r="R46" t="str">
            <v>Oregon</v>
          </cell>
          <cell r="T46">
            <v>1.1574269364846198E-2</v>
          </cell>
          <cell r="U46">
            <v>1.1523206240740181E-2</v>
          </cell>
          <cell r="V46">
            <v>1.1388772266538717E-2</v>
          </cell>
          <cell r="W46">
            <v>1.1301442264624205E-2</v>
          </cell>
        </row>
        <row r="47">
          <cell r="C47" t="str">
            <v>South Carolina</v>
          </cell>
          <cell r="E47">
            <v>0.46374733516037797</v>
          </cell>
          <cell r="F47">
            <v>0.47268100000000002</v>
          </cell>
          <cell r="G47">
            <v>0.477858</v>
          </cell>
          <cell r="H47">
            <v>0.48372500000000002</v>
          </cell>
          <cell r="I47">
            <v>0.48690274493117153</v>
          </cell>
          <cell r="J47">
            <v>0.48743718385141399</v>
          </cell>
          <cell r="K47">
            <v>0.48758162680283085</v>
          </cell>
          <cell r="L47">
            <v>0.48644052748663741</v>
          </cell>
          <cell r="M47">
            <v>0.48388388724655862</v>
          </cell>
          <cell r="N47">
            <v>0.48121169264534625</v>
          </cell>
          <cell r="O47">
            <v>0.47917504703036823</v>
          </cell>
          <cell r="P47">
            <v>0.47778839469676621</v>
          </cell>
          <cell r="R47" t="str">
            <v>South Carolina</v>
          </cell>
          <cell r="T47">
            <v>1.4154173335379622E-2</v>
          </cell>
          <cell r="U47">
            <v>1.4292050917666979E-2</v>
          </cell>
          <cell r="V47">
            <v>1.4330294488094525E-2</v>
          </cell>
          <cell r="W47">
            <v>1.4444295141688317E-2</v>
          </cell>
        </row>
        <row r="48">
          <cell r="C48" t="str">
            <v>Tennessee</v>
          </cell>
          <cell r="E48">
            <v>0.64202671022341107</v>
          </cell>
          <cell r="F48">
            <v>0.65338499999999999</v>
          </cell>
          <cell r="G48">
            <v>0.66458200000000001</v>
          </cell>
          <cell r="H48">
            <v>0.66439300000000001</v>
          </cell>
          <cell r="I48">
            <v>0.66875761106632037</v>
          </cell>
          <cell r="J48">
            <v>0.66949165929111054</v>
          </cell>
          <cell r="K48">
            <v>0.66969005070321608</v>
          </cell>
          <cell r="L48">
            <v>0.66812275854758285</v>
          </cell>
          <cell r="M48">
            <v>0.66461123055331606</v>
          </cell>
          <cell r="N48">
            <v>0.66094098942936486</v>
          </cell>
          <cell r="O48">
            <v>0.65814367051867784</v>
          </cell>
          <cell r="P48">
            <v>0.6562391129624654</v>
          </cell>
          <cell r="R48" t="str">
            <v>Tennessee</v>
          </cell>
          <cell r="T48">
            <v>1.9595492315450221E-2</v>
          </cell>
          <cell r="U48">
            <v>1.975584313488344E-2</v>
          </cell>
          <cell r="V48">
            <v>1.9929886643075635E-2</v>
          </cell>
          <cell r="W48">
            <v>1.9839141210546748E-2</v>
          </cell>
        </row>
        <row r="49">
          <cell r="C49" t="str">
            <v>Texas</v>
          </cell>
          <cell r="E49">
            <v>2.6924413757207692</v>
          </cell>
          <cell r="F49">
            <v>2.8324609999999999</v>
          </cell>
          <cell r="G49">
            <v>2.8682089999999998</v>
          </cell>
          <cell r="H49">
            <v>2.8958529999999998</v>
          </cell>
          <cell r="I49">
            <v>2.9148767887067399</v>
          </cell>
          <cell r="J49">
            <v>2.918076244080146</v>
          </cell>
          <cell r="K49">
            <v>2.9189409617486342</v>
          </cell>
          <cell r="L49">
            <v>2.9121096921675775</v>
          </cell>
          <cell r="M49">
            <v>2.8968041894353371</v>
          </cell>
          <cell r="N49">
            <v>2.880806912568306</v>
          </cell>
          <cell r="O49">
            <v>2.8686143934426234</v>
          </cell>
          <cell r="P49">
            <v>2.860313103825137</v>
          </cell>
          <cell r="R49" t="str">
            <v>Texas</v>
          </cell>
          <cell r="T49">
            <v>8.2176821380807258E-2</v>
          </cell>
          <cell r="U49">
            <v>8.5642699482961923E-2</v>
          </cell>
          <cell r="V49">
            <v>8.6013584837761656E-2</v>
          </cell>
          <cell r="W49">
            <v>8.6471766848816037E-2</v>
          </cell>
        </row>
        <row r="50">
          <cell r="C50" t="str">
            <v>Virginia</v>
          </cell>
          <cell r="E50">
            <v>0.7756974514042666</v>
          </cell>
          <cell r="F50">
            <v>0.80715999999999999</v>
          </cell>
          <cell r="G50">
            <v>0.81526600000000005</v>
          </cell>
          <cell r="H50">
            <v>0.81714299999999995</v>
          </cell>
          <cell r="I50">
            <v>0.82251107489026254</v>
          </cell>
          <cell r="J50">
            <v>0.82341388748544297</v>
          </cell>
          <cell r="K50">
            <v>0.82365789088954577</v>
          </cell>
          <cell r="L50">
            <v>0.82173026399713334</v>
          </cell>
          <cell r="M50">
            <v>0.81741140374451304</v>
          </cell>
          <cell r="N50">
            <v>0.81289734076861053</v>
          </cell>
          <cell r="O50">
            <v>0.80945689277076049</v>
          </cell>
          <cell r="P50">
            <v>0.80711446009137333</v>
          </cell>
          <cell r="R50" t="str">
            <v>Virginia</v>
          </cell>
          <cell r="T50">
            <v>2.3675297625572779E-2</v>
          </cell>
          <cell r="U50">
            <v>2.4405406222598493E-2</v>
          </cell>
          <cell r="V50">
            <v>2.4448689497990766E-2</v>
          </cell>
          <cell r="W50">
            <v>2.4400340410283973E-2</v>
          </cell>
        </row>
        <row r="51">
          <cell r="C51" t="str">
            <v>West Virginia</v>
          </cell>
          <cell r="E51">
            <v>0.22060944877332223</v>
          </cell>
          <cell r="F51">
            <v>0.207011</v>
          </cell>
          <cell r="G51">
            <v>0.20584</v>
          </cell>
          <cell r="H51">
            <v>0.20347499999999999</v>
          </cell>
          <cell r="I51">
            <v>0.20481169264534627</v>
          </cell>
          <cell r="J51">
            <v>0.20503650004479085</v>
          </cell>
          <cell r="K51">
            <v>0.20509725880139748</v>
          </cell>
          <cell r="L51">
            <v>0.20461726462420499</v>
          </cell>
          <cell r="M51">
            <v>0.20354183463226733</v>
          </cell>
          <cell r="N51">
            <v>0.20241779763504433</v>
          </cell>
          <cell r="O51">
            <v>0.20156109916689063</v>
          </cell>
          <cell r="P51">
            <v>0.20097781510346685</v>
          </cell>
          <cell r="R51" t="str">
            <v>West Virginia</v>
          </cell>
          <cell r="T51">
            <v>6.7332880226261202E-3</v>
          </cell>
          <cell r="U51">
            <v>6.2592144649714267E-3</v>
          </cell>
          <cell r="V51">
            <v>6.1728543153601635E-3</v>
          </cell>
          <cell r="W51">
            <v>6.0758756606646962E-3</v>
          </cell>
        </row>
        <row r="52">
          <cell r="C52" t="str">
            <v>SUBTOTAL</v>
          </cell>
          <cell r="E52">
            <v>16.333875113897964</v>
          </cell>
          <cell r="F52">
            <v>16.955072000000001</v>
          </cell>
          <cell r="G52">
            <v>17.131840999999994</v>
          </cell>
          <cell r="H52">
            <v>17.255736000000006</v>
          </cell>
          <cell r="I52">
            <v>17.369094473528623</v>
          </cell>
          <cell r="J52">
            <v>17.388159307712986</v>
          </cell>
          <cell r="K52">
            <v>17.393311965600645</v>
          </cell>
          <cell r="L52">
            <v>17.352605968288096</v>
          </cell>
          <cell r="M52">
            <v>17.261403923676436</v>
          </cell>
          <cell r="N52">
            <v>17.166079752754634</v>
          </cell>
          <cell r="O52">
            <v>17.093427276538566</v>
          </cell>
          <cell r="P52">
            <v>17.043961760816991</v>
          </cell>
        </row>
        <row r="54">
          <cell r="C54" t="str">
            <v>Public Elementary</v>
          </cell>
          <cell r="E54">
            <v>32.764000000000003</v>
          </cell>
          <cell r="F54">
            <v>33.073</v>
          </cell>
          <cell r="G54">
            <v>33.345999999999997</v>
          </cell>
          <cell r="H54">
            <v>33.488999999999997</v>
          </cell>
          <cell r="I54">
            <v>33.709000000000003</v>
          </cell>
          <cell r="J54">
            <v>33.746000000000002</v>
          </cell>
          <cell r="K54">
            <v>33.756</v>
          </cell>
          <cell r="L54">
            <v>33.677</v>
          </cell>
          <cell r="M54">
            <v>33.5</v>
          </cell>
          <cell r="N54">
            <v>33.314999999999998</v>
          </cell>
          <cell r="O54">
            <v>33.173999999999999</v>
          </cell>
          <cell r="P54">
            <v>33.078000000000003</v>
          </cell>
        </row>
        <row r="55">
          <cell r="C55" t="str">
            <v>Adoption %</v>
          </cell>
          <cell r="E55">
            <v>0.49853116572756567</v>
          </cell>
          <cell r="F55">
            <v>0.51265600338644823</v>
          </cell>
          <cell r="G55">
            <v>0.51376000119954401</v>
          </cell>
          <cell r="H55">
            <v>0.5152657887664609</v>
          </cell>
          <cell r="I55">
            <v>0.51526578876646068</v>
          </cell>
          <cell r="J55">
            <v>0.51526578876646079</v>
          </cell>
          <cell r="K55">
            <v>0.51526578876646068</v>
          </cell>
          <cell r="L55">
            <v>0.51526578876646068</v>
          </cell>
          <cell r="M55">
            <v>0.51526578876646079</v>
          </cell>
          <cell r="N55">
            <v>0.51526578876646056</v>
          </cell>
          <cell r="O55">
            <v>0.51526578876646068</v>
          </cell>
          <cell r="P55">
            <v>0.51526578876646079</v>
          </cell>
        </row>
        <row r="57">
          <cell r="C57" t="str">
            <v>Total Secondary Enrollments (M)</v>
          </cell>
        </row>
        <row r="59">
          <cell r="C59" t="str">
            <v>Alabama</v>
          </cell>
          <cell r="E59">
            <v>0.21016369303457494</v>
          </cell>
          <cell r="F59">
            <v>0.208148</v>
          </cell>
          <cell r="G59">
            <v>0.20563000000000001</v>
          </cell>
          <cell r="H59">
            <v>0.202045</v>
          </cell>
          <cell r="I59">
            <v>0.20423637744034709</v>
          </cell>
          <cell r="J59">
            <v>0.20671490089011896</v>
          </cell>
          <cell r="K59">
            <v>0.20942011855785775</v>
          </cell>
          <cell r="L59">
            <v>0.21262406350512383</v>
          </cell>
          <cell r="M59">
            <v>0.21681035006357993</v>
          </cell>
          <cell r="N59">
            <v>0.22060369997756005</v>
          </cell>
          <cell r="O59">
            <v>0.22274973857431374</v>
          </cell>
          <cell r="P59">
            <v>0.22318801406238314</v>
          </cell>
        </row>
        <row r="60">
          <cell r="C60" t="str">
            <v>Arkansas</v>
          </cell>
          <cell r="E60">
            <v>0.12766641115081886</v>
          </cell>
          <cell r="F60">
            <v>0.13426099999999999</v>
          </cell>
          <cell r="G60">
            <v>0.133024</v>
          </cell>
          <cell r="H60">
            <v>0.13331999999999999</v>
          </cell>
          <cell r="I60">
            <v>0.13476598698481562</v>
          </cell>
          <cell r="J60">
            <v>0.13640144812626226</v>
          </cell>
          <cell r="K60">
            <v>0.13818649412820705</v>
          </cell>
          <cell r="L60">
            <v>0.14030062682324781</v>
          </cell>
          <cell r="M60">
            <v>0.14306296058044732</v>
          </cell>
          <cell r="N60">
            <v>0.14556601391278332</v>
          </cell>
          <cell r="O60">
            <v>0.1469820839254993</v>
          </cell>
          <cell r="P60">
            <v>0.14727128132246242</v>
          </cell>
        </row>
        <row r="61">
          <cell r="C61" t="str">
            <v>California</v>
          </cell>
          <cell r="E61">
            <v>1.5594090873254258</v>
          </cell>
          <cell r="F61">
            <v>1.6082620000000001</v>
          </cell>
          <cell r="G61">
            <v>1.6561110000000001</v>
          </cell>
          <cell r="H61">
            <v>1.701902</v>
          </cell>
          <cell r="I61">
            <v>1.7203608069414316</v>
          </cell>
          <cell r="J61">
            <v>1.7412383541027752</v>
          </cell>
          <cell r="K61">
            <v>1.7640254330166802</v>
          </cell>
          <cell r="L61">
            <v>1.7910134817862218</v>
          </cell>
          <cell r="M61">
            <v>1.8262761681501982</v>
          </cell>
          <cell r="N61">
            <v>1.8582289994764005</v>
          </cell>
          <cell r="O61">
            <v>1.8763059000673199</v>
          </cell>
          <cell r="P61">
            <v>1.8799976614556062</v>
          </cell>
        </row>
        <row r="62">
          <cell r="C62" t="str">
            <v>Florida</v>
          </cell>
          <cell r="E62">
            <v>0.61296450492205823</v>
          </cell>
          <cell r="F62">
            <v>0.613761</v>
          </cell>
          <cell r="G62">
            <v>0.63360899999999998</v>
          </cell>
          <cell r="H62">
            <v>0.65590300000000001</v>
          </cell>
          <cell r="I62">
            <v>0.66301691540130148</v>
          </cell>
          <cell r="J62">
            <v>0.67106299902760125</v>
          </cell>
          <cell r="K62">
            <v>0.67984500493679412</v>
          </cell>
          <cell r="L62">
            <v>0.6902460398683522</v>
          </cell>
          <cell r="M62">
            <v>0.70383607135911441</v>
          </cell>
          <cell r="N62">
            <v>0.71615050422619497</v>
          </cell>
          <cell r="O62">
            <v>0.72311723517091786</v>
          </cell>
          <cell r="P62">
            <v>0.7245400182511782</v>
          </cell>
        </row>
        <row r="63">
          <cell r="C63" t="str">
            <v>Georgia</v>
          </cell>
          <cell r="E63">
            <v>0.36929766332682906</v>
          </cell>
          <cell r="F63">
            <v>0.365429</v>
          </cell>
          <cell r="G63">
            <v>0.37190499999999999</v>
          </cell>
          <cell r="H63">
            <v>0.37873200000000001</v>
          </cell>
          <cell r="I63">
            <v>0.38283972234273322</v>
          </cell>
          <cell r="J63">
            <v>0.3874856979579625</v>
          </cell>
          <cell r="K63">
            <v>0.39255661036726758</v>
          </cell>
          <cell r="L63">
            <v>0.39856238372353958</v>
          </cell>
          <cell r="M63">
            <v>0.40640954985414024</v>
          </cell>
          <cell r="N63">
            <v>0.41352015887500937</v>
          </cell>
          <cell r="O63">
            <v>0.41754289385892746</v>
          </cell>
          <cell r="P63">
            <v>0.41836443832747405</v>
          </cell>
        </row>
        <row r="64">
          <cell r="C64" t="str">
            <v>Idaho</v>
          </cell>
          <cell r="E64">
            <v>6.8471797570761439E-2</v>
          </cell>
          <cell r="F64">
            <v>7.5578999999999993E-2</v>
          </cell>
          <cell r="G64">
            <v>7.6118000000000005E-2</v>
          </cell>
          <cell r="H64">
            <v>7.6508999999999994E-2</v>
          </cell>
          <cell r="I64">
            <v>7.7338815618221243E-2</v>
          </cell>
          <cell r="J64">
            <v>7.8277365696761164E-2</v>
          </cell>
          <cell r="K64">
            <v>7.9301758770289457E-2</v>
          </cell>
          <cell r="L64">
            <v>8.0515006432792274E-2</v>
          </cell>
          <cell r="M64">
            <v>8.2100240406911509E-2</v>
          </cell>
          <cell r="N64">
            <v>8.3536679856384161E-2</v>
          </cell>
          <cell r="O64">
            <v>8.4349326875607741E-2</v>
          </cell>
          <cell r="P64">
            <v>8.4515289999251994E-2</v>
          </cell>
        </row>
        <row r="65">
          <cell r="C65" t="str">
            <v>Indiana</v>
          </cell>
          <cell r="E65">
            <v>0.27526030477297142</v>
          </cell>
          <cell r="F65">
            <v>0.29398800000000003</v>
          </cell>
          <cell r="G65">
            <v>0.29175400000000001</v>
          </cell>
          <cell r="H65">
            <v>0.28948099999999999</v>
          </cell>
          <cell r="I65">
            <v>0.29262070715835142</v>
          </cell>
          <cell r="J65">
            <v>0.29617182422021093</v>
          </cell>
          <cell r="K65">
            <v>0.30004773857431372</v>
          </cell>
          <cell r="L65">
            <v>0.30463820697135163</v>
          </cell>
          <cell r="M65">
            <v>0.31063613030144366</v>
          </cell>
          <cell r="N65">
            <v>0.316071071658314</v>
          </cell>
          <cell r="O65">
            <v>0.31914581935821679</v>
          </cell>
          <cell r="P65">
            <v>0.31977376078988706</v>
          </cell>
        </row>
        <row r="66">
          <cell r="C66" t="str">
            <v>Kentucky</v>
          </cell>
          <cell r="E66">
            <v>0.18584815915020497</v>
          </cell>
          <cell r="F66">
            <v>0.194997</v>
          </cell>
          <cell r="G66">
            <v>0.19133900000000001</v>
          </cell>
          <cell r="H66">
            <v>0.18957299999999999</v>
          </cell>
          <cell r="I66">
            <v>0.19162910629067245</v>
          </cell>
          <cell r="J66">
            <v>0.19395463340563993</v>
          </cell>
          <cell r="K66">
            <v>0.19649286117136658</v>
          </cell>
          <cell r="L66">
            <v>0.19949903036876357</v>
          </cell>
          <cell r="M66">
            <v>0.20342690238611713</v>
          </cell>
          <cell r="N66">
            <v>0.20698609327548806</v>
          </cell>
          <cell r="O66">
            <v>0.20899965943600868</v>
          </cell>
          <cell r="P66">
            <v>0.20941088069414318</v>
          </cell>
        </row>
        <row r="67">
          <cell r="C67" t="str">
            <v>Louisiana</v>
          </cell>
          <cell r="E67">
            <v>0.22458970428186179</v>
          </cell>
          <cell r="F67">
            <v>0.21319399999999999</v>
          </cell>
          <cell r="G67">
            <v>0.210261</v>
          </cell>
          <cell r="H67">
            <v>0.20856</v>
          </cell>
          <cell r="I67">
            <v>0.21082203904555313</v>
          </cell>
          <cell r="J67">
            <v>0.21338048320742017</v>
          </cell>
          <cell r="K67">
            <v>0.21617293140848232</v>
          </cell>
          <cell r="L67">
            <v>0.21948018849577383</v>
          </cell>
          <cell r="M67">
            <v>0.2238014630862443</v>
          </cell>
          <cell r="N67">
            <v>0.22771713067544319</v>
          </cell>
          <cell r="O67">
            <v>0.22993236891315733</v>
          </cell>
          <cell r="P67">
            <v>0.23038477672226795</v>
          </cell>
        </row>
        <row r="68">
          <cell r="C68" t="str">
            <v>Mississippi</v>
          </cell>
          <cell r="E68">
            <v>0.14259885518844137</v>
          </cell>
          <cell r="F68">
            <v>0.13973099999999999</v>
          </cell>
          <cell r="G68">
            <v>0.136882</v>
          </cell>
          <cell r="H68">
            <v>0.13535900000000001</v>
          </cell>
          <cell r="I68">
            <v>0.13682710195227768</v>
          </cell>
          <cell r="J68">
            <v>0.13848757588450897</v>
          </cell>
          <cell r="K68">
            <v>0.14029992243249309</v>
          </cell>
          <cell r="L68">
            <v>0.14244638873513354</v>
          </cell>
          <cell r="M68">
            <v>0.14525096970603638</v>
          </cell>
          <cell r="N68">
            <v>0.14779230480963423</v>
          </cell>
          <cell r="O68">
            <v>0.14923003223876133</v>
          </cell>
          <cell r="P68">
            <v>0.14952365262921688</v>
          </cell>
        </row>
        <row r="69">
          <cell r="C69" t="str">
            <v>New Mexico</v>
          </cell>
          <cell r="E69">
            <v>9.2847889324943533E-2</v>
          </cell>
          <cell r="F69">
            <v>9.6079999999999999E-2</v>
          </cell>
          <cell r="G69">
            <v>9.6268000000000006E-2</v>
          </cell>
          <cell r="H69">
            <v>9.5903000000000002E-2</v>
          </cell>
          <cell r="I69">
            <v>9.6943162689804782E-2</v>
          </cell>
          <cell r="J69">
            <v>9.8119622559652939E-2</v>
          </cell>
          <cell r="K69">
            <v>9.9403685466377442E-2</v>
          </cell>
          <cell r="L69">
            <v>0.10092447505422995</v>
          </cell>
          <cell r="M69">
            <v>0.10291154446854665</v>
          </cell>
          <cell r="N69">
            <v>0.10471210195227766</v>
          </cell>
          <cell r="O69">
            <v>0.10573074403470717</v>
          </cell>
          <cell r="P69">
            <v>0.10593877657266813</v>
          </cell>
        </row>
        <row r="70">
          <cell r="C70" t="str">
            <v>North Carolina</v>
          </cell>
          <cell r="E70">
            <v>0.33323446602793183</v>
          </cell>
          <cell r="F70">
            <v>0.32964700000000002</v>
          </cell>
          <cell r="G70">
            <v>0.33398299999999997</v>
          </cell>
          <cell r="H70">
            <v>0.3412</v>
          </cell>
          <cell r="I70">
            <v>0.34490065075921911</v>
          </cell>
          <cell r="J70">
            <v>0.3490862143765428</v>
          </cell>
          <cell r="K70">
            <v>0.35365460393447529</v>
          </cell>
          <cell r="L70">
            <v>0.35906521056174734</v>
          </cell>
          <cell r="M70">
            <v>0.36613472959832449</v>
          </cell>
          <cell r="N70">
            <v>0.3725406836711796</v>
          </cell>
          <cell r="O70">
            <v>0.37616476924227693</v>
          </cell>
          <cell r="P70">
            <v>0.37690489939412075</v>
          </cell>
        </row>
        <row r="71">
          <cell r="C71" t="str">
            <v>Oklahoma</v>
          </cell>
          <cell r="E71">
            <v>0.17361603277718091</v>
          </cell>
          <cell r="F71">
            <v>0.17890700000000001</v>
          </cell>
          <cell r="G71">
            <v>0.180586</v>
          </cell>
          <cell r="H71">
            <v>0.180313</v>
          </cell>
          <cell r="I71">
            <v>0.18226867245119305</v>
          </cell>
          <cell r="J71">
            <v>0.18448060543047348</v>
          </cell>
          <cell r="K71">
            <v>0.18689484935298076</v>
          </cell>
          <cell r="L71">
            <v>0.18975417735058719</v>
          </cell>
          <cell r="M71">
            <v>0.19349018610217669</v>
          </cell>
          <cell r="N71">
            <v>0.19687552255217294</v>
          </cell>
          <cell r="O71">
            <v>0.19879073281472062</v>
          </cell>
          <cell r="P71">
            <v>0.19918186730495924</v>
          </cell>
        </row>
        <row r="72">
          <cell r="C72" t="str">
            <v>Oregon</v>
          </cell>
          <cell r="E72">
            <v>0.14869463853017909</v>
          </cell>
          <cell r="F72">
            <v>0.16023899999999999</v>
          </cell>
          <cell r="G72">
            <v>0.16303899999999999</v>
          </cell>
          <cell r="H72">
            <v>0.16655900000000001</v>
          </cell>
          <cell r="I72">
            <v>0.16836549674620391</v>
          </cell>
          <cell r="J72">
            <v>0.1704087068591518</v>
          </cell>
          <cell r="K72">
            <v>0.17263879594584486</v>
          </cell>
          <cell r="L72">
            <v>0.1752800187747775</v>
          </cell>
          <cell r="M72">
            <v>0.17873105048993942</v>
          </cell>
          <cell r="N72">
            <v>0.18185815865060961</v>
          </cell>
          <cell r="O72">
            <v>0.18362727960206449</v>
          </cell>
          <cell r="P72">
            <v>0.18398857895130527</v>
          </cell>
        </row>
        <row r="73">
          <cell r="C73" t="str">
            <v>South Carolina</v>
          </cell>
          <cell r="E73">
            <v>0.18183866483962197</v>
          </cell>
          <cell r="F73">
            <v>0.18659200000000001</v>
          </cell>
          <cell r="G73">
            <v>0.18674199999999999</v>
          </cell>
          <cell r="H73">
            <v>0.183055</v>
          </cell>
          <cell r="I73">
            <v>0.18504041214750541</v>
          </cell>
          <cell r="J73">
            <v>0.18728598174882191</v>
          </cell>
          <cell r="K73">
            <v>0.18973693881367343</v>
          </cell>
          <cell r="L73">
            <v>0.19263974829830205</v>
          </cell>
          <cell r="M73">
            <v>0.19643257012491586</v>
          </cell>
          <cell r="N73">
            <v>0.19986938701473558</v>
          </cell>
          <cell r="O73">
            <v>0.20181372166953401</v>
          </cell>
          <cell r="P73">
            <v>0.20221080409903508</v>
          </cell>
        </row>
        <row r="74">
          <cell r="C74" t="str">
            <v>Tennessee</v>
          </cell>
          <cell r="E74">
            <v>0.25174328977658894</v>
          </cell>
          <cell r="F74">
            <v>0.23965900000000001</v>
          </cell>
          <cell r="G74">
            <v>0.240872</v>
          </cell>
          <cell r="H74">
            <v>0.25180900000000001</v>
          </cell>
          <cell r="I74">
            <v>0.25454011713665942</v>
          </cell>
          <cell r="J74">
            <v>0.25762910479467427</v>
          </cell>
          <cell r="K74">
            <v>0.26100062181165384</v>
          </cell>
          <cell r="L74">
            <v>0.26499370341835593</v>
          </cell>
          <cell r="M74">
            <v>0.27021107891390533</v>
          </cell>
          <cell r="N74">
            <v>0.27493873685391579</v>
          </cell>
          <cell r="O74">
            <v>0.2776133481187823</v>
          </cell>
          <cell r="P74">
            <v>0.27815957154611415</v>
          </cell>
        </row>
        <row r="75">
          <cell r="C75" t="str">
            <v>Texas</v>
          </cell>
          <cell r="E75">
            <v>1.0557256242792308</v>
          </cell>
          <cell r="F75">
            <v>1.0594159999999999</v>
          </cell>
          <cell r="G75">
            <v>1.0771580000000001</v>
          </cell>
          <cell r="H75">
            <v>1.0959300000000001</v>
          </cell>
          <cell r="I75">
            <v>1.1078164425162689</v>
          </cell>
          <cell r="J75">
            <v>1.1212604188794975</v>
          </cell>
          <cell r="K75">
            <v>1.1359340272271672</v>
          </cell>
          <cell r="L75">
            <v>1.1533128259406089</v>
          </cell>
          <cell r="M75">
            <v>1.1760200299199641</v>
          </cell>
          <cell r="N75">
            <v>1.1965958717929539</v>
          </cell>
          <cell r="O75">
            <v>1.2082363879123346</v>
          </cell>
          <cell r="P75">
            <v>1.2106136764155884</v>
          </cell>
        </row>
        <row r="76">
          <cell r="C76" t="str">
            <v>Virginia</v>
          </cell>
          <cell r="E76">
            <v>0.30415654859573349</v>
          </cell>
          <cell r="F76">
            <v>0.30365500000000001</v>
          </cell>
          <cell r="G76">
            <v>0.30875599999999997</v>
          </cell>
          <cell r="H76">
            <v>0.31685099999999999</v>
          </cell>
          <cell r="I76">
            <v>0.32028756182212581</v>
          </cell>
          <cell r="J76">
            <v>0.32417443174508193</v>
          </cell>
          <cell r="K76">
            <v>0.32841680806343032</v>
          </cell>
          <cell r="L76">
            <v>0.33344129845164189</v>
          </cell>
          <cell r="M76">
            <v>0.34000631655322017</v>
          </cell>
          <cell r="N76">
            <v>0.34595512356945174</v>
          </cell>
          <cell r="O76">
            <v>0.34932058411249911</v>
          </cell>
          <cell r="P76">
            <v>0.35000789647692426</v>
          </cell>
        </row>
        <row r="77">
          <cell r="C77" t="str">
            <v>West Virginia</v>
          </cell>
          <cell r="E77">
            <v>8.6502551226677757E-2</v>
          </cell>
          <cell r="F77">
            <v>9.4408000000000006E-2</v>
          </cell>
          <cell r="G77">
            <v>9.1689999999999994E-2</v>
          </cell>
          <cell r="H77">
            <v>8.8335999999999998E-2</v>
          </cell>
          <cell r="I77">
            <v>8.9294091106290663E-2</v>
          </cell>
          <cell r="J77">
            <v>9.0377725185129779E-2</v>
          </cell>
          <cell r="K77">
            <v>9.156047213703343E-2</v>
          </cell>
          <cell r="L77">
            <v>9.296126740967911E-2</v>
          </cell>
          <cell r="M77">
            <v>9.4791551798937834E-2</v>
          </cell>
          <cell r="N77">
            <v>9.6450040541551346E-2</v>
          </cell>
          <cell r="O77">
            <v>9.738830907322911E-2</v>
          </cell>
          <cell r="P77">
            <v>9.7579927294487251E-2</v>
          </cell>
        </row>
        <row r="78">
          <cell r="C78" t="str">
            <v>SUBTOTAL</v>
          </cell>
          <cell r="E78">
            <v>6.4046298861020361</v>
          </cell>
          <cell r="F78">
            <v>6.4959529999999983</v>
          </cell>
          <cell r="G78">
            <v>6.5857270000000003</v>
          </cell>
          <cell r="H78">
            <v>6.6913399999999994</v>
          </cell>
          <cell r="I78">
            <v>6.7639141865509753</v>
          </cell>
          <cell r="J78">
            <v>6.8459980940982881</v>
          </cell>
          <cell r="K78">
            <v>6.9355896761163889</v>
          </cell>
          <cell r="L78">
            <v>7.0416981419702296</v>
          </cell>
          <cell r="M78">
            <v>7.1803398638641625</v>
          </cell>
          <cell r="N78">
            <v>7.3059682833420601</v>
          </cell>
          <cell r="O78">
            <v>7.3770409349988793</v>
          </cell>
          <cell r="P78">
            <v>7.391555772309073</v>
          </cell>
        </row>
        <row r="80">
          <cell r="C80" t="str">
            <v>Public Secondary</v>
          </cell>
          <cell r="E80">
            <v>12.847</v>
          </cell>
          <cell r="F80">
            <v>13.054</v>
          </cell>
          <cell r="G80">
            <v>13.193</v>
          </cell>
          <cell r="H80">
            <v>13.369</v>
          </cell>
          <cell r="I80">
            <v>13.513999999999999</v>
          </cell>
          <cell r="J80">
            <v>13.678000000000001</v>
          </cell>
          <cell r="K80">
            <v>13.856999999999999</v>
          </cell>
          <cell r="L80">
            <v>14.069000000000001</v>
          </cell>
          <cell r="M80">
            <v>14.346</v>
          </cell>
          <cell r="N80">
            <v>14.597</v>
          </cell>
          <cell r="O80">
            <v>14.739000000000001</v>
          </cell>
          <cell r="P80">
            <v>14.768000000000001</v>
          </cell>
        </row>
        <row r="81">
          <cell r="C81" t="str">
            <v>Adoption %</v>
          </cell>
          <cell r="E81">
            <v>0.49853116572756567</v>
          </cell>
          <cell r="F81">
            <v>0.49762164853684682</v>
          </cell>
          <cell r="G81">
            <v>0.49918343060714021</v>
          </cell>
          <cell r="H81">
            <v>0.50051163138604227</v>
          </cell>
          <cell r="I81">
            <v>0.50051163138604227</v>
          </cell>
          <cell r="J81">
            <v>0.50051163138604238</v>
          </cell>
          <cell r="K81">
            <v>0.50051163138604238</v>
          </cell>
          <cell r="L81">
            <v>0.50051163138604227</v>
          </cell>
          <cell r="M81">
            <v>0.50051163138604227</v>
          </cell>
          <cell r="N81">
            <v>0.50051163138604238</v>
          </cell>
          <cell r="O81">
            <v>0.50051163138604238</v>
          </cell>
          <cell r="P81">
            <v>0.50051163138604227</v>
          </cell>
        </row>
        <row r="83">
          <cell r="C83" t="str">
            <v>Total K-12 Enrollment (M)</v>
          </cell>
        </row>
        <row r="85">
          <cell r="C85" t="str">
            <v>Alabama</v>
          </cell>
          <cell r="E85">
            <v>0.74614899999999995</v>
          </cell>
          <cell r="F85">
            <v>0.74920699999999996</v>
          </cell>
          <cell r="G85">
            <v>0.74797999999999998</v>
          </cell>
          <cell r="H85">
            <v>0.74073200000000006</v>
          </cell>
          <cell r="I85">
            <v>0.74646218540714226</v>
          </cell>
          <cell r="J85">
            <v>0.74953587201496608</v>
          </cell>
          <cell r="K85">
            <v>0.75240194459028631</v>
          </cell>
          <cell r="L85">
            <v>0.75433513576765787</v>
          </cell>
          <cell r="M85">
            <v>0.75567429046191981</v>
          </cell>
          <cell r="N85">
            <v>0.75649182458564035</v>
          </cell>
          <cell r="O85">
            <v>0.75636980898549355</v>
          </cell>
          <cell r="P85">
            <v>0.75526387736077982</v>
          </cell>
        </row>
        <row r="86">
          <cell r="C86" t="str">
            <v>Arkansas</v>
          </cell>
          <cell r="E86">
            <v>0.45325700000000002</v>
          </cell>
          <cell r="F86">
            <v>0.45649700000000004</v>
          </cell>
          <cell r="G86">
            <v>0.45225599999999999</v>
          </cell>
          <cell r="H86">
            <v>0.45103399999999999</v>
          </cell>
          <cell r="I86">
            <v>0.4545671523226878</v>
          </cell>
          <cell r="J86">
            <v>0.45655363672550381</v>
          </cell>
          <cell r="K86">
            <v>0.45843355387917006</v>
          </cell>
          <cell r="L86">
            <v>0.45979820447561126</v>
          </cell>
          <cell r="M86">
            <v>0.4608813188473409</v>
          </cell>
          <cell r="N86">
            <v>0.46162925587282988</v>
          </cell>
          <cell r="O86">
            <v>0.46170764264627329</v>
          </cell>
          <cell r="P86">
            <v>0.46108607698671039</v>
          </cell>
        </row>
        <row r="87">
          <cell r="C87" t="str">
            <v>California</v>
          </cell>
          <cell r="E87">
            <v>5.5364060000000004</v>
          </cell>
          <cell r="F87">
            <v>5.8038869999999996</v>
          </cell>
          <cell r="G87">
            <v>5.926037</v>
          </cell>
          <cell r="H87">
            <v>6.038589</v>
          </cell>
          <cell r="I87">
            <v>6.0855368970904369</v>
          </cell>
          <cell r="J87">
            <v>6.1112057912313862</v>
          </cell>
          <cell r="K87">
            <v>6.1352878287884272</v>
          </cell>
          <cell r="L87">
            <v>6.1520457042771897</v>
          </cell>
          <cell r="M87">
            <v>6.1643876226576495</v>
          </cell>
          <cell r="N87">
            <v>6.1723837190858255</v>
          </cell>
          <cell r="O87">
            <v>6.1722017028085192</v>
          </cell>
          <cell r="P87">
            <v>6.1634618612226948</v>
          </cell>
        </row>
        <row r="88">
          <cell r="C88" t="str">
            <v>Florida</v>
          </cell>
          <cell r="E88">
            <v>2.1762220000000001</v>
          </cell>
          <cell r="F88">
            <v>2.2940769999999997</v>
          </cell>
          <cell r="G88">
            <v>2.3376329999999998</v>
          </cell>
          <cell r="H88">
            <v>2.3813960000000001</v>
          </cell>
          <cell r="I88">
            <v>2.3998452332668694</v>
          </cell>
          <cell r="J88">
            <v>2.409797711261469</v>
          </cell>
          <cell r="K88">
            <v>2.419094958891824</v>
          </cell>
          <cell r="L88">
            <v>2.4254255842262009</v>
          </cell>
          <cell r="M88">
            <v>2.4298958372523929</v>
          </cell>
          <cell r="N88">
            <v>2.4326782982779731</v>
          </cell>
          <cell r="O88">
            <v>2.4323801209543094</v>
          </cell>
          <cell r="P88">
            <v>2.4288565835114131</v>
          </cell>
        </row>
        <row r="89">
          <cell r="C89" t="str">
            <v>Georgia</v>
          </cell>
          <cell r="E89">
            <v>1.311126</v>
          </cell>
          <cell r="F89">
            <v>1.37598</v>
          </cell>
          <cell r="G89">
            <v>1.4012909999999998</v>
          </cell>
          <cell r="H89">
            <v>1.4227620000000001</v>
          </cell>
          <cell r="I89">
            <v>1.4337282908279079</v>
          </cell>
          <cell r="J89">
            <v>1.4395277529610979</v>
          </cell>
          <cell r="K89">
            <v>1.4449104184833654</v>
          </cell>
          <cell r="L89">
            <v>1.4484533422472339</v>
          </cell>
          <cell r="M89">
            <v>1.4507824782783991</v>
          </cell>
          <cell r="N89">
            <v>1.4521256547094623</v>
          </cell>
          <cell r="O89">
            <v>1.4517526708006099</v>
          </cell>
          <cell r="P89">
            <v>1.4495813853847168</v>
          </cell>
        </row>
        <row r="90">
          <cell r="C90" t="str">
            <v>Idaho</v>
          </cell>
          <cell r="E90">
            <v>0.24309700000000001</v>
          </cell>
          <cell r="F90">
            <v>0.24440299999999998</v>
          </cell>
          <cell r="G90">
            <v>0.244722</v>
          </cell>
          <cell r="H90">
            <v>0.24533099999999999</v>
          </cell>
          <cell r="I90">
            <v>0.24726986157360964</v>
          </cell>
          <cell r="J90">
            <v>0.24839493301737392</v>
          </cell>
          <cell r="K90">
            <v>0.2494697372706926</v>
          </cell>
          <cell r="L90">
            <v>0.25028473661285144</v>
          </cell>
          <cell r="M90">
            <v>0.25097769270468095</v>
          </cell>
          <cell r="N90">
            <v>0.25148152532803159</v>
          </cell>
          <cell r="O90">
            <v>0.25158337471221082</v>
          </cell>
          <cell r="P90">
            <v>0.25126539050986746</v>
          </cell>
        </row>
        <row r="91">
          <cell r="C91" t="str">
            <v>Indiana</v>
          </cell>
          <cell r="E91">
            <v>0.97726299999999999</v>
          </cell>
          <cell r="F91">
            <v>0.98683600000000005</v>
          </cell>
          <cell r="G91">
            <v>0.98900100000000002</v>
          </cell>
          <cell r="H91">
            <v>0.98870199999999997</v>
          </cell>
          <cell r="I91">
            <v>0.99643511454585199</v>
          </cell>
          <cell r="J91">
            <v>1.0007587592137912</v>
          </cell>
          <cell r="K91">
            <v>1.0048434648127802</v>
          </cell>
          <cell r="L91">
            <v>1.0077844823752156</v>
          </cell>
          <cell r="M91">
            <v>1.0100868006708188</v>
          </cell>
          <cell r="N91">
            <v>1.0116591039972911</v>
          </cell>
          <cell r="O91">
            <v>1.0117898951442958</v>
          </cell>
          <cell r="P91">
            <v>1.0104134406250571</v>
          </cell>
        </row>
        <row r="92">
          <cell r="C92" t="str">
            <v>Kentucky</v>
          </cell>
          <cell r="E92">
            <v>0.65982099999999999</v>
          </cell>
          <cell r="F92">
            <v>0.66932199999999997</v>
          </cell>
          <cell r="G92">
            <v>0.65568700000000002</v>
          </cell>
          <cell r="H92">
            <v>0.64817999999999998</v>
          </cell>
          <cell r="I92">
            <v>0.65324884301019237</v>
          </cell>
          <cell r="J92">
            <v>0.65608105766435176</v>
          </cell>
          <cell r="K92">
            <v>0.65875622800823841</v>
          </cell>
          <cell r="L92">
            <v>0.66068055083817145</v>
          </cell>
          <cell r="M92">
            <v>0.66218453922209308</v>
          </cell>
          <cell r="N92">
            <v>0.66321029241550411</v>
          </cell>
          <cell r="O92">
            <v>0.66329296822396888</v>
          </cell>
          <cell r="P92">
            <v>0.66238954073176748</v>
          </cell>
        </row>
        <row r="93">
          <cell r="C93" t="str">
            <v>Louisiana</v>
          </cell>
          <cell r="E93">
            <v>0.79736600000000002</v>
          </cell>
          <cell r="F93">
            <v>0.77681299999999998</v>
          </cell>
          <cell r="G93">
            <v>0.76873400000000003</v>
          </cell>
          <cell r="H93">
            <v>0.756579</v>
          </cell>
          <cell r="I93">
            <v>0.76244115191843687</v>
          </cell>
          <cell r="J93">
            <v>0.76560506960892527</v>
          </cell>
          <cell r="K93">
            <v>0.76856115930420943</v>
          </cell>
          <cell r="L93">
            <v>0.77057564858714711</v>
          </cell>
          <cell r="M93">
            <v>0.77200046872988859</v>
          </cell>
          <cell r="N93">
            <v>0.77288876867598078</v>
          </cell>
          <cell r="O93">
            <v>0.77279666184516493</v>
          </cell>
          <cell r="P93">
            <v>0.77167811130974462</v>
          </cell>
        </row>
        <row r="94">
          <cell r="C94" t="str">
            <v>Mississippi</v>
          </cell>
          <cell r="E94">
            <v>0.50627200000000006</v>
          </cell>
          <cell r="F94">
            <v>0.50479200000000002</v>
          </cell>
          <cell r="G94">
            <v>0.50237900000000002</v>
          </cell>
          <cell r="H94">
            <v>0.50071599999999994</v>
          </cell>
          <cell r="I94">
            <v>0.50458424946340075</v>
          </cell>
          <cell r="J94">
            <v>0.50664838456795724</v>
          </cell>
          <cell r="K94">
            <v>0.50856982873008338</v>
          </cell>
          <cell r="L94">
            <v>0.50985442388100233</v>
          </cell>
          <cell r="M94">
            <v>0.51072797708159257</v>
          </cell>
          <cell r="N94">
            <v>0.51125100632356413</v>
          </cell>
          <cell r="O94">
            <v>0.51115045739328968</v>
          </cell>
          <cell r="P94">
            <v>0.51039674068798246</v>
          </cell>
        </row>
        <row r="95">
          <cell r="C95" t="str">
            <v>New Mexico</v>
          </cell>
          <cell r="E95">
            <v>0.32963999999999999</v>
          </cell>
          <cell r="F95">
            <v>0.331673</v>
          </cell>
          <cell r="G95">
            <v>0.32875300000000002</v>
          </cell>
          <cell r="H95">
            <v>0.32449499999999998</v>
          </cell>
          <cell r="I95">
            <v>0.32703685697748136</v>
          </cell>
          <cell r="J95">
            <v>0.3284658745229842</v>
          </cell>
          <cell r="K95">
            <v>0.3298181962609667</v>
          </cell>
          <cell r="L95">
            <v>0.33079974108188082</v>
          </cell>
          <cell r="M95">
            <v>0.33157862918293046</v>
          </cell>
          <cell r="N95">
            <v>0.33211639828838802</v>
          </cell>
          <cell r="O95">
            <v>0.33217259085007939</v>
          </cell>
          <cell r="P95">
            <v>0.33172533860796333</v>
          </cell>
        </row>
        <row r="96">
          <cell r="C96" t="str">
            <v>North Carolina</v>
          </cell>
          <cell r="E96">
            <v>1.18309</v>
          </cell>
          <cell r="F96">
            <v>1.236083</v>
          </cell>
          <cell r="G96">
            <v>1.254821</v>
          </cell>
          <cell r="H96">
            <v>1.275925</v>
          </cell>
          <cell r="I96">
            <v>1.2857661595830121</v>
          </cell>
          <cell r="J96">
            <v>1.2909844451388828</v>
          </cell>
          <cell r="K96">
            <v>1.2958319487342604</v>
          </cell>
          <cell r="L96">
            <v>1.2990375544657158</v>
          </cell>
          <cell r="M96">
            <v>1.3011667550395143</v>
          </cell>
          <cell r="N96">
            <v>1.3024090994196342</v>
          </cell>
          <cell r="O96">
            <v>1.3020976770627555</v>
          </cell>
          <cell r="P96">
            <v>1.3001583124551259</v>
          </cell>
        </row>
        <row r="97">
          <cell r="C97" t="str">
            <v>Oklahoma</v>
          </cell>
          <cell r="E97">
            <v>0.61639299999999997</v>
          </cell>
          <cell r="F97">
            <v>0.62368100000000004</v>
          </cell>
          <cell r="G97">
            <v>0.62849200000000005</v>
          </cell>
          <cell r="H97">
            <v>0.62703200000000003</v>
          </cell>
          <cell r="I97">
            <v>0.63192231307945912</v>
          </cell>
          <cell r="J97">
            <v>0.63462779925531154</v>
          </cell>
          <cell r="K97">
            <v>0.637175435933649</v>
          </cell>
          <cell r="L97">
            <v>0.63898096116019631</v>
          </cell>
          <cell r="M97">
            <v>0.64035591813359005</v>
          </cell>
          <cell r="N97">
            <v>0.64127348860072619</v>
          </cell>
          <cell r="O97">
            <v>0.64130786100606707</v>
          </cell>
          <cell r="P97">
            <v>0.64041842504033508</v>
          </cell>
        </row>
        <row r="98">
          <cell r="C98" t="str">
            <v>Oregon</v>
          </cell>
          <cell r="E98">
            <v>0.52791399999999999</v>
          </cell>
          <cell r="F98">
            <v>0.54134599999999999</v>
          </cell>
          <cell r="G98">
            <v>0.54280899999999999</v>
          </cell>
          <cell r="H98">
            <v>0.54503299999999999</v>
          </cell>
          <cell r="I98">
            <v>0.54932581404442127</v>
          </cell>
          <cell r="J98">
            <v>0.55178717752116024</v>
          </cell>
          <cell r="K98">
            <v>0.55413028103049955</v>
          </cell>
          <cell r="L98">
            <v>0.5558786899205268</v>
          </cell>
          <cell r="M98">
            <v>0.5573293663548502</v>
          </cell>
          <cell r="N98">
            <v>0.55836570769656491</v>
          </cell>
          <cell r="O98">
            <v>0.55854132528870792</v>
          </cell>
          <cell r="P98">
            <v>0.55781768618054473</v>
          </cell>
        </row>
        <row r="99">
          <cell r="C99" t="str">
            <v>South Carolina</v>
          </cell>
          <cell r="E99">
            <v>0.64558599999999999</v>
          </cell>
          <cell r="F99">
            <v>0.659273</v>
          </cell>
          <cell r="G99">
            <v>0.66459999999999997</v>
          </cell>
          <cell r="H99">
            <v>0.66678000000000004</v>
          </cell>
          <cell r="I99">
            <v>0.67194315707867691</v>
          </cell>
          <cell r="J99">
            <v>0.67472316560023593</v>
          </cell>
          <cell r="K99">
            <v>0.67731856561650428</v>
          </cell>
          <cell r="L99">
            <v>0.67908027578493946</v>
          </cell>
          <cell r="M99">
            <v>0.6803164573714745</v>
          </cell>
          <cell r="N99">
            <v>0.6810810796600818</v>
          </cell>
          <cell r="O99">
            <v>0.68098876869990221</v>
          </cell>
          <cell r="P99">
            <v>0.67999919879580129</v>
          </cell>
        </row>
        <row r="100">
          <cell r="C100" t="str">
            <v>Tennessee</v>
          </cell>
          <cell r="E100">
            <v>0.89376999999999995</v>
          </cell>
          <cell r="F100">
            <v>0.89304399999999995</v>
          </cell>
          <cell r="G100">
            <v>0.90545399999999998</v>
          </cell>
          <cell r="H100">
            <v>0.91620199999999996</v>
          </cell>
          <cell r="I100">
            <v>0.92329772820297973</v>
          </cell>
          <cell r="J100">
            <v>0.92712076408578481</v>
          </cell>
          <cell r="K100">
            <v>0.93069067251486992</v>
          </cell>
          <cell r="L100">
            <v>0.93311646196593878</v>
          </cell>
          <cell r="M100">
            <v>0.93482230946722145</v>
          </cell>
          <cell r="N100">
            <v>0.93587972628328064</v>
          </cell>
          <cell r="O100">
            <v>0.93575701863746019</v>
          </cell>
          <cell r="P100">
            <v>0.93439868450857955</v>
          </cell>
        </row>
        <row r="101">
          <cell r="C101" t="str">
            <v>Texas</v>
          </cell>
          <cell r="E101">
            <v>3.748167</v>
          </cell>
          <cell r="F101">
            <v>3.891877</v>
          </cell>
          <cell r="G101">
            <v>3.9453670000000001</v>
          </cell>
          <cell r="H101">
            <v>3.9917829999999999</v>
          </cell>
          <cell r="I101">
            <v>4.022693231223009</v>
          </cell>
          <cell r="J101">
            <v>4.0393366629596432</v>
          </cell>
          <cell r="K101">
            <v>4.0548749889758016</v>
          </cell>
          <cell r="L101">
            <v>4.0654225181081864</v>
          </cell>
          <cell r="M101">
            <v>4.0728242193553008</v>
          </cell>
          <cell r="N101">
            <v>4.0774027843612597</v>
          </cell>
          <cell r="O101">
            <v>4.0768507813549579</v>
          </cell>
          <cell r="P101">
            <v>4.0709267802407254</v>
          </cell>
        </row>
        <row r="102">
          <cell r="C102" t="str">
            <v>Virginia</v>
          </cell>
          <cell r="E102">
            <v>1.0798540000000001</v>
          </cell>
          <cell r="F102">
            <v>1.1108150000000001</v>
          </cell>
          <cell r="G102">
            <v>1.1240220000000001</v>
          </cell>
          <cell r="H102">
            <v>1.1339939999999999</v>
          </cell>
          <cell r="I102">
            <v>1.1427986367123883</v>
          </cell>
          <cell r="J102">
            <v>1.147588319230525</v>
          </cell>
          <cell r="K102">
            <v>1.1520746989529762</v>
          </cell>
          <cell r="L102">
            <v>1.1551715624487753</v>
          </cell>
          <cell r="M102">
            <v>1.1574177202977332</v>
          </cell>
          <cell r="N102">
            <v>1.1588524643380622</v>
          </cell>
          <cell r="O102">
            <v>1.1587774768832597</v>
          </cell>
          <cell r="P102">
            <v>1.1571223565682975</v>
          </cell>
        </row>
        <row r="103">
          <cell r="C103" t="str">
            <v>West Virginia</v>
          </cell>
          <cell r="E103">
            <v>0.307112</v>
          </cell>
          <cell r="F103">
            <v>0.30141899999999999</v>
          </cell>
          <cell r="G103">
            <v>0.29752999999999996</v>
          </cell>
          <cell r="H103">
            <v>0.29181099999999999</v>
          </cell>
          <cell r="I103">
            <v>0.29410578375163693</v>
          </cell>
          <cell r="J103">
            <v>0.29541422522992061</v>
          </cell>
          <cell r="K103">
            <v>0.2966577309384309</v>
          </cell>
          <cell r="L103">
            <v>0.29757853203388407</v>
          </cell>
          <cell r="M103">
            <v>0.29833338643120516</v>
          </cell>
          <cell r="N103">
            <v>0.29886783817659568</v>
          </cell>
          <cell r="O103">
            <v>0.29894940824011973</v>
          </cell>
          <cell r="P103">
            <v>0.29855774239795407</v>
          </cell>
        </row>
        <row r="104">
          <cell r="C104" t="str">
            <v>Subtotal</v>
          </cell>
          <cell r="E104">
            <v>22.738505</v>
          </cell>
          <cell r="F104">
            <v>23.451025000000001</v>
          </cell>
          <cell r="G104">
            <v>23.717567999999993</v>
          </cell>
          <cell r="H104">
            <v>23.947076000000006</v>
          </cell>
          <cell r="I104">
            <v>24.1330086600796</v>
          </cell>
          <cell r="J104">
            <v>24.23415740181127</v>
          </cell>
          <cell r="K104">
            <v>24.328901641717032</v>
          </cell>
          <cell r="L104">
            <v>24.394304110258325</v>
          </cell>
          <cell r="M104">
            <v>24.441743787540595</v>
          </cell>
          <cell r="N104">
            <v>24.472048036096698</v>
          </cell>
          <cell r="O104">
            <v>24.470468211537444</v>
          </cell>
          <cell r="P104">
            <v>24.43551753312606</v>
          </cell>
        </row>
        <row r="106">
          <cell r="C106" t="str">
            <v>Public K -12</v>
          </cell>
          <cell r="E106">
            <v>45.611000000000004</v>
          </cell>
          <cell r="F106">
            <v>46.127000000000002</v>
          </cell>
          <cell r="G106">
            <v>46.538999999999994</v>
          </cell>
          <cell r="H106">
            <v>46.857999999999997</v>
          </cell>
          <cell r="I106">
            <v>47.222999999999999</v>
          </cell>
          <cell r="J106">
            <v>47.424000000000007</v>
          </cell>
          <cell r="K106">
            <v>47.613</v>
          </cell>
          <cell r="L106">
            <v>47.746000000000002</v>
          </cell>
          <cell r="M106">
            <v>47.846000000000004</v>
          </cell>
          <cell r="N106">
            <v>47.911999999999999</v>
          </cell>
          <cell r="O106">
            <v>47.912999999999997</v>
          </cell>
          <cell r="P106">
            <v>47.846000000000004</v>
          </cell>
        </row>
        <row r="107">
          <cell r="C107" t="str">
            <v>Adoption %</v>
          </cell>
          <cell r="E107">
            <v>0.49853116572756567</v>
          </cell>
          <cell r="F107">
            <v>0.50840126173390854</v>
          </cell>
          <cell r="G107">
            <v>0.50962779604202912</v>
          </cell>
          <cell r="H107">
            <v>0.51105629775065109</v>
          </cell>
          <cell r="I107">
            <v>0.5110435309082354</v>
          </cell>
          <cell r="J107">
            <v>0.51101040405303788</v>
          </cell>
          <cell r="K107">
            <v>0.51097182789820073</v>
          </cell>
          <cell r="L107">
            <v>0.5109182781857815</v>
          </cell>
          <cell r="M107">
            <v>0.51084194681980921</v>
          </cell>
          <cell r="N107">
            <v>0.51077074712173776</v>
          </cell>
          <cell r="O107">
            <v>0.51072711396776338</v>
          </cell>
          <cell r="P107">
            <v>0.51071181568210633</v>
          </cell>
        </row>
        <row r="110">
          <cell r="C110" t="str">
            <v>Private K-8</v>
          </cell>
          <cell r="E110">
            <v>4.5510000000000002</v>
          </cell>
          <cell r="F110">
            <v>4.6230000000000002</v>
          </cell>
          <cell r="G110">
            <v>4.702</v>
          </cell>
          <cell r="H110">
            <v>4.7649999999999997</v>
          </cell>
          <cell r="I110">
            <v>4.6779999999999999</v>
          </cell>
          <cell r="J110">
            <v>4.6680000000000001</v>
          </cell>
          <cell r="K110">
            <v>4.66</v>
          </cell>
          <cell r="L110">
            <v>4.6440000000000001</v>
          </cell>
          <cell r="M110">
            <v>4.62</v>
          </cell>
          <cell r="N110">
            <v>4.6029999999999998</v>
          </cell>
          <cell r="O110">
            <v>4.5919999999999996</v>
          </cell>
          <cell r="P110">
            <v>4.5880000000000001</v>
          </cell>
        </row>
        <row r="111">
          <cell r="C111" t="str">
            <v>Private 9-12</v>
          </cell>
          <cell r="E111">
            <v>1.2130000000000001</v>
          </cell>
          <cell r="F111">
            <v>1.218</v>
          </cell>
          <cell r="G111">
            <v>1.2350000000000001</v>
          </cell>
          <cell r="H111">
            <v>1.254</v>
          </cell>
          <cell r="I111">
            <v>1.266</v>
          </cell>
          <cell r="J111">
            <v>1.276</v>
          </cell>
          <cell r="K111">
            <v>1.292</v>
          </cell>
          <cell r="L111">
            <v>1.31</v>
          </cell>
          <cell r="M111">
            <v>1.3340000000000001</v>
          </cell>
          <cell r="N111">
            <v>1.351</v>
          </cell>
          <cell r="O111">
            <v>1.3580000000000001</v>
          </cell>
          <cell r="P111">
            <v>1.355</v>
          </cell>
        </row>
        <row r="112">
          <cell r="C112" t="str">
            <v>Private K-12</v>
          </cell>
          <cell r="E112">
            <v>5.7640000000000002</v>
          </cell>
          <cell r="F112">
            <v>5.8410000000000002</v>
          </cell>
          <cell r="G112">
            <v>5.9370000000000003</v>
          </cell>
          <cell r="H112">
            <v>6.0190000000000001</v>
          </cell>
          <cell r="I112">
            <v>5.944</v>
          </cell>
          <cell r="J112">
            <v>5.944</v>
          </cell>
          <cell r="K112">
            <v>5.952</v>
          </cell>
          <cell r="L112">
            <v>5.9540000000000006</v>
          </cell>
          <cell r="M112">
            <v>5.9540000000000006</v>
          </cell>
          <cell r="N112">
            <v>5.9539999999999997</v>
          </cell>
          <cell r="O112">
            <v>5.9499999999999993</v>
          </cell>
          <cell r="P112">
            <v>5.9429999999999996</v>
          </cell>
        </row>
      </sheetData>
      <sheetData sheetId="11"/>
      <sheetData sheetId="12"/>
      <sheetData sheetId="13"/>
      <sheetData sheetId="14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lide Back-up (I)"/>
      <sheetName val="Adoption Schedule (K-8) (I)"/>
      <sheetName val="Adoption Schedule (9-12) (I)"/>
      <sheetName val="Curious Share Info. (I)"/>
      <sheetName val="Market Data(I)"/>
      <sheetName val="Open State Growth Build-up (I)"/>
      <sheetName val="Spend By State Adjustment (I)"/>
      <sheetName val="Revenue distribution (I)"/>
      <sheetName val="Estimation of Subject Prices(I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Updated Approval Form"/>
      <sheetName val="Shared Services REC"/>
      <sheetName val="Digital Data Input"/>
      <sheetName val="PYMT-30 DYS PARTICIPATIONS"/>
      <sheetName val="CONS REC"/>
      <sheetName val="ADVANCES OS-RECOUP"/>
      <sheetName val="Statement Activity Summary"/>
      <sheetName val="SALES&amp;EXP INPUT"/>
      <sheetName val="AVEX 1"/>
      <sheetName val="BEAUTY"/>
      <sheetName val="Old Format BEAUTY"/>
      <sheetName val="BEGGARS"/>
      <sheetName val="BIG YELLOW DOG"/>
      <sheetName val="CRUSH"/>
      <sheetName val="DOMINO"/>
      <sheetName val="DTEXT"/>
      <sheetName val="END"/>
      <sheetName val="ENTERTAINMENT ONE"/>
      <sheetName val="EPI dom digital-noneurope"/>
      <sheetName val="EPI - European"/>
      <sheetName val="FIRST MEDIA"/>
      <sheetName val="FLATBUSH"/>
    </sheetNames>
    <sheetDataSet>
      <sheetData sheetId="0">
        <row r="1">
          <cell r="W1" t="str">
            <v>YES</v>
          </cell>
        </row>
        <row r="2">
          <cell r="W2" t="str">
            <v>NO</v>
          </cell>
        </row>
        <row r="3">
          <cell r="W3" t="str">
            <v>N/A</v>
          </cell>
        </row>
        <row r="8">
          <cell r="W8" t="str">
            <v>HIGH</v>
          </cell>
        </row>
        <row r="9">
          <cell r="W9" t="str">
            <v>LOW</v>
          </cell>
        </row>
      </sheetData>
      <sheetData sheetId="1" refreshError="1"/>
      <sheetData sheetId="2" refreshError="1"/>
      <sheetData sheetId="3" refreshError="1"/>
      <sheetData sheetId="4">
        <row r="3">
          <cell r="A3" t="str">
            <v>Feb-19</v>
          </cell>
        </row>
      </sheetData>
      <sheetData sheetId="5" refreshError="1"/>
      <sheetData sheetId="6" refreshError="1"/>
      <sheetData sheetId="7">
        <row r="6">
          <cell r="C6">
            <v>0</v>
          </cell>
        </row>
      </sheetData>
      <sheetData sheetId="8" refreshError="1"/>
      <sheetData sheetId="9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"/>
      <sheetName val="Cover"/>
      <sheetName val="MenuCode"/>
      <sheetName val="Code"/>
      <sheetName val="Graphs"/>
      <sheetName val="Daily Commentary"/>
      <sheetName val="Footnotes"/>
      <sheetName val="DPV"/>
      <sheetName val="DPVDialog"/>
      <sheetName val="FileDialog"/>
      <sheetName val="TRDDPV"/>
      <sheetName val="Trend Graph"/>
      <sheetName val="Revenue Trend"/>
      <sheetName val="P&amp;L Detail"/>
      <sheetName val="GraphData"/>
      <sheetName val="LOTUSNT"/>
    </sheetNames>
    <definedNames>
      <definedName name="GOTOCommentary"/>
      <definedName name="GotoCover"/>
      <definedName name="GOTODetail"/>
      <definedName name="GOTOFootnotes"/>
      <definedName name="GOTOGraph"/>
      <definedName name="GOTOTrend"/>
      <definedName name="PrintCommentary"/>
      <definedName name="PrintDetail"/>
      <definedName name="PrintFootnotes"/>
      <definedName name="PrintGraph"/>
      <definedName name="PrintTrend"/>
    </defined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2"/>
      <sheetName val="Changes"/>
      <sheetName val="Possibilities"/>
      <sheetName val="Sales by Type WBR CONSOL"/>
      <sheetName val="Sales by type QTR WBR-consol"/>
      <sheetName val="Sales by Type Q1 wbr-consol"/>
      <sheetName val="Sales by Type Q2 wbr-consol"/>
      <sheetName val="Sales by Type Q3 wbr-consol"/>
      <sheetName val="Sales by Type Q4 wbr-consol"/>
      <sheetName val="Digital"/>
      <sheetName val="major artist variance"/>
      <sheetName val="SUMM-consol"/>
      <sheetName val="Phys. Release Summary-consol"/>
      <sheetName val="RETURNS"/>
      <sheetName val="MARKETING-Consol"/>
      <sheetName val="MARKETING w updated %s"/>
      <sheetName val="WBR+ASY MARKETING"/>
      <sheetName val="Discounts v. LD"/>
      <sheetName val="Special Configs"/>
      <sheetName val="Sales Summ WBR FY"/>
      <sheetName val="WBR Consol FY"/>
      <sheetName val="ASY FY"/>
      <sheetName val="Sales Summ WBR Q1"/>
      <sheetName val="WBR Consol Q1"/>
      <sheetName val="ASY Q1"/>
      <sheetName val="Sales Summ WBR Q2"/>
      <sheetName val="WBR Consol Q2"/>
      <sheetName val="ASY Q2"/>
      <sheetName val="Sales Summ WBR Q3"/>
      <sheetName val="WBR Consol Q3"/>
      <sheetName val="ASY Q3"/>
      <sheetName val="Sales Summ WBR Q4"/>
      <sheetName val="WBR Consol Q4"/>
      <sheetName val="ASY Q4"/>
      <sheetName val="SINGLES"/>
      <sheetName val="Nonesuch SS"/>
      <sheetName val="WB Off Roster SS"/>
      <sheetName val="MAV SS"/>
      <sheetName val="WB SS"/>
      <sheetName val="CATALOG"/>
      <sheetName val="Digital 2010 WB"/>
      <sheetName val="Dig Q1 WB"/>
      <sheetName val="Dig Q2 WB"/>
      <sheetName val="Dig Q3 WB"/>
      <sheetName val="Dig Q4 WB"/>
      <sheetName val="DIG MOB SUMM Units $$"/>
      <sheetName val="Digital 2010 ASY"/>
      <sheetName val="Dig Q1 ASY"/>
      <sheetName val="Dig Q2 ASY"/>
      <sheetName val="Dig Q3 ASY"/>
      <sheetName val="Dig Q4 ASY"/>
      <sheetName val="DIG SUMM Units $$ ASY"/>
      <sheetName val="Digital 2010 WB+ASY"/>
      <sheetName val="Dig Q1 WB+ASY"/>
      <sheetName val="Dig Q2 WB+ASY"/>
      <sheetName val="Dig Q3 WB+ASY"/>
      <sheetName val="Dig Q4 WB+ASY"/>
      <sheetName val="Digital Run Rates"/>
      <sheetName val="ALBUMS major artist var."/>
      <sheetName val="TRACKS major artist var."/>
      <sheetName val="RINGTONES major artist var."/>
      <sheetName val="Cat Albums"/>
      <sheetName val="Cat Tracks"/>
      <sheetName val="Cat Ringtones"/>
      <sheetName val="18 Mo Albums"/>
      <sheetName val="18 Mo Tracks"/>
      <sheetName val="18 mo Ringtones"/>
      <sheetName val="DIG Rel sched Sum"/>
      <sheetName val="DIG ALBUM SUMMARY"/>
      <sheetName val="DIG TRACK SUMMARY"/>
      <sheetName val="RINGTONE SUMMARY"/>
      <sheetName val="RINGBACK SUMMARY"/>
      <sheetName val="VIDEO SINGLES SUMMARY"/>
      <sheetName val="WEA Upside"/>
      <sheetName val="WBR Dig Roll Up"/>
      <sheetName val="WBR Dig Roll Up NO PLUG"/>
      <sheetName val="WEA WB + Off Roster (Calc)"/>
      <sheetName val="WEA WB"/>
      <sheetName val="WEA WB-OFF"/>
      <sheetName val="Digital YOY &amp; Qtr"/>
      <sheetName val="Top 15 Titles"/>
      <sheetName val="Dig Album Growth"/>
      <sheetName val="Dig Track Growth"/>
      <sheetName val="Ringtone Growth"/>
      <sheetName val="DISCOUNTS"/>
      <sheetName val="WBR NR"/>
      <sheetName val="WBR CO"/>
      <sheetName val="REP NR"/>
      <sheetName val="REP CO"/>
      <sheetName val="NONESUCH NR"/>
      <sheetName val="NONESUCH CO"/>
      <sheetName val="URB NR"/>
      <sheetName val="URB CO"/>
      <sheetName val="WRN NR"/>
      <sheetName val="WRN CO"/>
      <sheetName val="ASY DISCOUNTS"/>
      <sheetName val="ASYLUM NR"/>
      <sheetName val="ASYLUM CO"/>
      <sheetName val="Video Input"/>
      <sheetName val="Dig Summary"/>
      <sheetName val="Phys Summary "/>
      <sheetName val="Wbr"/>
      <sheetName val="Reprise"/>
      <sheetName val="Nonesuch"/>
      <sheetName val="Urban"/>
      <sheetName val="Nashville"/>
      <sheetName val="Asylum"/>
      <sheetName val="sel ks"/>
      <sheetName val="Video PV"/>
      <sheetName val="Cat JV "/>
      <sheetName val="Q4 Dig PV ALBUMS"/>
      <sheetName val="Q4 Dig PV TRACKS"/>
      <sheetName val="Sales by Type ASYLUM CONSOL"/>
      <sheetName val="Sales by Type Q1 ASYLUM-consol"/>
      <sheetName val="Sales by Type Q2 ASYLUM-consol"/>
      <sheetName val="Sales by Type Q3 ASYLUM-consol"/>
      <sheetName val="Sales by Type Q4 ASYLUM-consol"/>
      <sheetName val="ASYLUM SUMM-consol"/>
      <sheetName val="ASYLUM Release Summary"/>
      <sheetName val="ASY MARKETING"/>
      <sheetName val="Q1 Asylum P&amp;D FEE"/>
      <sheetName val="Q2 Asylum P&amp;D FEE"/>
      <sheetName val="Q3 Asylum P&amp;D FEE"/>
      <sheetName val="Q4 Asylum P&amp;D FEE"/>
      <sheetName val="ASY by Label"/>
      <sheetName val="Asylum SS"/>
      <sheetName val="ASY Dig Roll Up"/>
      <sheetName val="WEA ASY"/>
      <sheetName val="ASY Upside"/>
      <sheetName val="ASY+URB SUMM-consol"/>
      <sheetName val="URB SUMM-consol"/>
      <sheetName val="Urban trending"/>
      <sheetName val="Iyaz 1016 Di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Q3 P&amp;L"/>
      <sheetName val="Sheet3"/>
      <sheetName val="PV ADJ"/>
      <sheetName val="CkList"/>
      <sheetName val="PARAM"/>
      <sheetName val="pvsum"/>
      <sheetName val="NewRel"/>
      <sheetName val="Carry"/>
      <sheetName val="CatSum"/>
      <sheetName val="CatDet"/>
      <sheetName val="Gros Bil $"/>
      <sheetName val="Config"/>
      <sheetName val="OthCat"/>
      <sheetName val="Talent"/>
      <sheetName val="Singles"/>
      <sheetName val="LastWkCat"/>
      <sheetName val="SRO"/>
      <sheetName val="SAL622"/>
      <sheetName val="CatLoad"/>
      <sheetName val="Unit Split"/>
      <sheetName val="Recoup Rate"/>
      <sheetName val="Unit Sum"/>
      <sheetName val="Fcst"/>
      <sheetName val="HP Rpt Formula"/>
      <sheetName val="Landed"/>
      <sheetName val="Module1"/>
      <sheetName val="CatLoad Q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>
        <row r="4">
          <cell r="A4" t="str">
            <v>51008-02</v>
          </cell>
          <cell r="B4" t="str">
            <v>FLOOD</v>
          </cell>
          <cell r="C4">
            <v>2.0499999999999998</v>
          </cell>
        </row>
        <row r="5">
          <cell r="A5" t="str">
            <v>51008-05</v>
          </cell>
          <cell r="B5" t="str">
            <v>APOLLO XVIII</v>
          </cell>
          <cell r="C5">
            <v>0.307</v>
          </cell>
        </row>
        <row r="6">
          <cell r="A6" t="str">
            <v>51008-06</v>
          </cell>
          <cell r="B6" t="str">
            <v>JOHN HENRY</v>
          </cell>
          <cell r="C6">
            <v>0.109</v>
          </cell>
        </row>
        <row r="7">
          <cell r="A7" t="str">
            <v>51008-10</v>
          </cell>
          <cell r="B7" t="str">
            <v>FACTORY SHOWROO</v>
          </cell>
          <cell r="C7">
            <v>9.4E-2</v>
          </cell>
        </row>
        <row r="8">
          <cell r="A8" t="str">
            <v>51011-03</v>
          </cell>
          <cell r="B8" t="str">
            <v>HALLELUJAH--EP</v>
          </cell>
          <cell r="C8">
            <v>0</v>
          </cell>
        </row>
        <row r="9">
          <cell r="A9" t="str">
            <v>51011-04</v>
          </cell>
          <cell r="B9" t="str">
            <v>PILLS, THRILLS,</v>
          </cell>
          <cell r="C9">
            <v>0</v>
          </cell>
        </row>
        <row r="10">
          <cell r="A10" t="str">
            <v>51011-06</v>
          </cell>
          <cell r="B10" t="str">
            <v>LIVE</v>
          </cell>
          <cell r="C10">
            <v>0</v>
          </cell>
        </row>
        <row r="11">
          <cell r="A11" t="str">
            <v>51011-07</v>
          </cell>
          <cell r="B11" t="str">
            <v>YES, PLEASE</v>
          </cell>
          <cell r="C11">
            <v>0</v>
          </cell>
        </row>
        <row r="12">
          <cell r="A12" t="str">
            <v>51013-02</v>
          </cell>
          <cell r="B12" t="str">
            <v>SOMETHING REAL</v>
          </cell>
          <cell r="C12">
            <v>3.7999999999999999E-2</v>
          </cell>
        </row>
        <row r="13">
          <cell r="A13" t="str">
            <v>51015-02</v>
          </cell>
          <cell r="B13" t="str">
            <v>DOOLITTLE</v>
          </cell>
          <cell r="C13">
            <v>1.234</v>
          </cell>
        </row>
        <row r="14">
          <cell r="A14" t="str">
            <v>51015-03</v>
          </cell>
          <cell r="B14" t="str">
            <v>BOSSANOVA</v>
          </cell>
          <cell r="C14">
            <v>0.40100000000000002</v>
          </cell>
        </row>
        <row r="15">
          <cell r="A15" t="str">
            <v>51015-04</v>
          </cell>
          <cell r="B15" t="str">
            <v>TROMP LE MONDE</v>
          </cell>
          <cell r="C15">
            <v>0.52500000000000002</v>
          </cell>
        </row>
        <row r="16">
          <cell r="A16" t="str">
            <v>51015-05</v>
          </cell>
          <cell r="B16" t="str">
            <v>SURFER ROSA</v>
          </cell>
          <cell r="C16">
            <v>3.5979999999999999</v>
          </cell>
        </row>
        <row r="17">
          <cell r="A17" t="str">
            <v>51015-06</v>
          </cell>
          <cell r="B17" t="str">
            <v>COME ON PILGRIM</v>
          </cell>
          <cell r="C17">
            <v>0.71</v>
          </cell>
        </row>
        <row r="18">
          <cell r="A18" t="str">
            <v>51015-07</v>
          </cell>
          <cell r="B18" t="str">
            <v>DEATH OF THE PI</v>
          </cell>
          <cell r="C18">
            <v>1.76</v>
          </cell>
        </row>
        <row r="19">
          <cell r="A19" t="str">
            <v>51015-08</v>
          </cell>
          <cell r="B19" t="str">
            <v>JOHN PEEL SESSI</v>
          </cell>
          <cell r="C19">
            <v>0.20499999999999999</v>
          </cell>
        </row>
        <row r="20">
          <cell r="A20" t="str">
            <v>51019-02</v>
          </cell>
          <cell r="B20" t="str">
            <v>ALL FOR ONE</v>
          </cell>
          <cell r="C20">
            <v>0.17499999999999999</v>
          </cell>
        </row>
        <row r="21">
          <cell r="A21" t="str">
            <v>51019-03</v>
          </cell>
          <cell r="B21" t="str">
            <v>IN GOD WE TRUST</v>
          </cell>
          <cell r="C21">
            <v>4.8000000000000001E-2</v>
          </cell>
        </row>
        <row r="22">
          <cell r="A22" t="str">
            <v>51019-04</v>
          </cell>
          <cell r="B22" t="str">
            <v>EVERYTHING IS E</v>
          </cell>
          <cell r="C22">
            <v>6.0999999999999999E-2</v>
          </cell>
        </row>
        <row r="23">
          <cell r="A23" t="str">
            <v>51025-04</v>
          </cell>
          <cell r="B23" t="str">
            <v>SHORTSTOP</v>
          </cell>
          <cell r="C23">
            <v>7.0000000000000001E-3</v>
          </cell>
        </row>
        <row r="24">
          <cell r="A24" t="str">
            <v>51030-02</v>
          </cell>
          <cell r="B24" t="str">
            <v>WICKED SENSATIO</v>
          </cell>
          <cell r="C24">
            <v>4.7E-2</v>
          </cell>
        </row>
        <row r="25">
          <cell r="A25" t="str">
            <v>51030-03</v>
          </cell>
          <cell r="B25" t="str">
            <v>LYNCH MOB</v>
          </cell>
          <cell r="C25">
            <v>1.2E-2</v>
          </cell>
        </row>
        <row r="26">
          <cell r="A26" t="str">
            <v>51033-02</v>
          </cell>
          <cell r="B26" t="str">
            <v>WELCOME TO THE</v>
          </cell>
          <cell r="C26">
            <v>0</v>
          </cell>
        </row>
        <row r="27">
          <cell r="A27" t="str">
            <v>51033-04</v>
          </cell>
          <cell r="B27" t="str">
            <v>0898 - BEAUTIFU</v>
          </cell>
          <cell r="C27">
            <v>0</v>
          </cell>
        </row>
        <row r="28">
          <cell r="A28" t="str">
            <v>51041-02</v>
          </cell>
          <cell r="B28" t="str">
            <v>DO IT A CAPPELL</v>
          </cell>
          <cell r="C28">
            <v>0.03</v>
          </cell>
        </row>
        <row r="29">
          <cell r="A29" t="str">
            <v>51046-02</v>
          </cell>
          <cell r="B29" t="str">
            <v>A FUTURE WITHOU</v>
          </cell>
          <cell r="C29">
            <v>5.6000000000000001E-2</v>
          </cell>
        </row>
        <row r="30">
          <cell r="A30" t="str">
            <v>51046-03</v>
          </cell>
          <cell r="B30" t="str">
            <v>T.I.M.E.</v>
          </cell>
          <cell r="C30">
            <v>2.4E-2</v>
          </cell>
        </row>
        <row r="31">
          <cell r="A31" t="str">
            <v>51056-02</v>
          </cell>
          <cell r="B31" t="str">
            <v>P ROCK &amp; C L EP</v>
          </cell>
          <cell r="C31">
            <v>6.7000000000000004E-2</v>
          </cell>
        </row>
        <row r="32">
          <cell r="A32" t="str">
            <v>51056-03</v>
          </cell>
          <cell r="B32" t="str">
            <v>MECCA &amp; THE SOU</v>
          </cell>
          <cell r="C32">
            <v>0.219</v>
          </cell>
        </row>
        <row r="33">
          <cell r="A33" t="str">
            <v>51056-04</v>
          </cell>
          <cell r="B33" t="str">
            <v>THE MAIN INGRED</v>
          </cell>
          <cell r="C33">
            <v>9.8000000000000004E-2</v>
          </cell>
        </row>
        <row r="34">
          <cell r="A34" t="str">
            <v>51065-02</v>
          </cell>
          <cell r="B34" t="str">
            <v>WORLD CLIQUE</v>
          </cell>
          <cell r="C34">
            <v>0.38700000000000001</v>
          </cell>
        </row>
        <row r="35">
          <cell r="A35" t="str">
            <v>51065-03</v>
          </cell>
          <cell r="B35" t="str">
            <v>INFINITY WITHIN</v>
          </cell>
          <cell r="C35">
            <v>3.9E-2</v>
          </cell>
        </row>
        <row r="36">
          <cell r="A36" t="str">
            <v>51065-04</v>
          </cell>
          <cell r="B36" t="str">
            <v>DEWDROPS IN THE</v>
          </cell>
          <cell r="C36">
            <v>0.16900000000000001</v>
          </cell>
        </row>
        <row r="37">
          <cell r="A37" t="str">
            <v>51065-05</v>
          </cell>
          <cell r="B37" t="str">
            <v>SAMPLEADELIC RE</v>
          </cell>
          <cell r="C37">
            <v>0.26100000000000001</v>
          </cell>
        </row>
        <row r="38">
          <cell r="A38" t="str">
            <v>51073-02</v>
          </cell>
          <cell r="B38" t="str">
            <v>THE ERIC GALES</v>
          </cell>
          <cell r="C38">
            <v>2E-3</v>
          </cell>
        </row>
        <row r="39">
          <cell r="A39" t="str">
            <v>51073-03</v>
          </cell>
          <cell r="B39" t="str">
            <v>PICTURE OF A TH</v>
          </cell>
          <cell r="C39">
            <v>0.01</v>
          </cell>
        </row>
        <row r="40">
          <cell r="A40" t="str">
            <v>51079-03</v>
          </cell>
          <cell r="B40" t="str">
            <v>THE BEAST INSID</v>
          </cell>
          <cell r="C40">
            <v>0</v>
          </cell>
        </row>
        <row r="41">
          <cell r="A41" t="str">
            <v>51083-02</v>
          </cell>
          <cell r="B41" t="str">
            <v>88 ELMIRA ST.</v>
          </cell>
          <cell r="C41">
            <v>4.9000000000000002E-2</v>
          </cell>
        </row>
        <row r="42">
          <cell r="A42" t="str">
            <v>51083-03</v>
          </cell>
          <cell r="B42" t="str">
            <v>CRUISIN DEUCES</v>
          </cell>
          <cell r="C42">
            <v>5.0999999999999997E-2</v>
          </cell>
        </row>
        <row r="43">
          <cell r="A43" t="str">
            <v>51085-02</v>
          </cell>
          <cell r="B43" t="str">
            <v>CIGARS ACAPPELL</v>
          </cell>
          <cell r="C43">
            <v>1.2E-2</v>
          </cell>
        </row>
        <row r="44">
          <cell r="A44" t="str">
            <v>51094-02</v>
          </cell>
          <cell r="B44" t="str">
            <v>BRASILEIRO</v>
          </cell>
          <cell r="C44">
            <v>0.14799999999999999</v>
          </cell>
        </row>
        <row r="45">
          <cell r="A45" t="str">
            <v>51095-02</v>
          </cell>
          <cell r="B45" t="str">
            <v>UNFORGETTABLE</v>
          </cell>
          <cell r="C45">
            <v>3.2589999999999999</v>
          </cell>
        </row>
        <row r="46">
          <cell r="A46" t="str">
            <v>51095-03</v>
          </cell>
          <cell r="B46" t="str">
            <v>EVERLASTING</v>
          </cell>
          <cell r="C46">
            <v>0.121</v>
          </cell>
        </row>
        <row r="47">
          <cell r="A47" t="str">
            <v>51095-04</v>
          </cell>
          <cell r="B47" t="str">
            <v>GOOD TO BE BACK</v>
          </cell>
          <cell r="C47">
            <v>4.7E-2</v>
          </cell>
        </row>
        <row r="48">
          <cell r="A48" t="str">
            <v>51095-05</v>
          </cell>
          <cell r="B48" t="str">
            <v>CHRISTMAS PACKA</v>
          </cell>
          <cell r="C48">
            <v>8.9999999999999993E-3</v>
          </cell>
        </row>
        <row r="49">
          <cell r="A49" t="str">
            <v>51095-06</v>
          </cell>
          <cell r="B49" t="str">
            <v>TAKE A LOOK</v>
          </cell>
          <cell r="C49">
            <v>5.0999999999999997E-2</v>
          </cell>
        </row>
        <row r="50">
          <cell r="A50" t="str">
            <v>51095-07</v>
          </cell>
          <cell r="B50" t="str">
            <v>HOLLY AND IVY</v>
          </cell>
          <cell r="C50">
            <v>0</v>
          </cell>
        </row>
        <row r="51">
          <cell r="A51" t="str">
            <v>51095-08</v>
          </cell>
          <cell r="B51" t="str">
            <v>STARDUST</v>
          </cell>
          <cell r="C51">
            <v>0.46800000000000003</v>
          </cell>
        </row>
        <row r="52">
          <cell r="A52" t="str">
            <v>51095-09</v>
          </cell>
          <cell r="B52" t="str">
            <v>THE MAGIC OF CH</v>
          </cell>
          <cell r="C52">
            <v>3.0000000000000001E-3</v>
          </cell>
        </row>
        <row r="53">
          <cell r="A53" t="str">
            <v>51095-10</v>
          </cell>
          <cell r="B53" t="str">
            <v>SNOWFALL ON THE</v>
          </cell>
          <cell r="C53">
            <v>0.45</v>
          </cell>
        </row>
        <row r="54">
          <cell r="A54" t="str">
            <v>51096-02</v>
          </cell>
          <cell r="B54" t="str">
            <v>ONE BELIEVER</v>
          </cell>
          <cell r="C54">
            <v>4.0000000000000001E-3</v>
          </cell>
        </row>
        <row r="55">
          <cell r="A55" t="str">
            <v>51097-03</v>
          </cell>
          <cell r="B55" t="str">
            <v>UPFRONT</v>
          </cell>
          <cell r="C55">
            <v>8.1000000000000003E-2</v>
          </cell>
        </row>
        <row r="56">
          <cell r="A56" t="str">
            <v>51097-04</v>
          </cell>
          <cell r="B56" t="str">
            <v>HEARSAY</v>
          </cell>
          <cell r="C56">
            <v>4.1000000000000002E-2</v>
          </cell>
        </row>
        <row r="57">
          <cell r="A57" t="str">
            <v>51097-05</v>
          </cell>
          <cell r="B57" t="str">
            <v>PEARLS</v>
          </cell>
          <cell r="C57">
            <v>0.81</v>
          </cell>
        </row>
        <row r="58">
          <cell r="A58" t="str">
            <v>51097-06</v>
          </cell>
          <cell r="B58" t="str">
            <v>SONGS FROM THE</v>
          </cell>
          <cell r="C58">
            <v>0.126</v>
          </cell>
        </row>
        <row r="59">
          <cell r="A59" t="str">
            <v>51097-07</v>
          </cell>
          <cell r="B59" t="str">
            <v>INSIDE</v>
          </cell>
          <cell r="C59">
            <v>0.69099999999999995</v>
          </cell>
        </row>
        <row r="60">
          <cell r="A60" t="str">
            <v>51100-02</v>
          </cell>
          <cell r="B60" t="str">
            <v>I WISH MY BROTH</v>
          </cell>
          <cell r="C60">
            <v>0.92</v>
          </cell>
        </row>
        <row r="61">
          <cell r="A61" t="str">
            <v>51100-03</v>
          </cell>
          <cell r="B61" t="str">
            <v>NO NEED FOR ALA</v>
          </cell>
          <cell r="C61">
            <v>0.41499999999999998</v>
          </cell>
        </row>
        <row r="62">
          <cell r="A62" t="str">
            <v>51118-02</v>
          </cell>
          <cell r="B62" t="str">
            <v>SKIN</v>
          </cell>
          <cell r="C62">
            <v>2.3E-2</v>
          </cell>
        </row>
        <row r="63">
          <cell r="A63" t="str">
            <v>51120-02</v>
          </cell>
          <cell r="B63" t="str">
            <v>REEL TO REEL</v>
          </cell>
          <cell r="C63">
            <v>2.5999999999999999E-2</v>
          </cell>
        </row>
        <row r="64">
          <cell r="A64" t="str">
            <v>51120-03</v>
          </cell>
          <cell r="B64">
            <v>2000</v>
          </cell>
          <cell r="C64">
            <v>4.1000000000000002E-2</v>
          </cell>
        </row>
        <row r="65">
          <cell r="A65" t="str">
            <v>51125-02</v>
          </cell>
          <cell r="B65" t="str">
            <v>MAMBO KINGS</v>
          </cell>
          <cell r="C65">
            <v>0.755</v>
          </cell>
        </row>
        <row r="66">
          <cell r="A66" t="str">
            <v>51127-02</v>
          </cell>
          <cell r="B66" t="str">
            <v>LUNAPARK</v>
          </cell>
          <cell r="C66">
            <v>0</v>
          </cell>
        </row>
        <row r="67">
          <cell r="A67" t="str">
            <v>51127-03</v>
          </cell>
          <cell r="B67" t="str">
            <v>SLIDE EP</v>
          </cell>
          <cell r="C67">
            <v>0</v>
          </cell>
        </row>
        <row r="68">
          <cell r="A68" t="str">
            <v>51127-04</v>
          </cell>
          <cell r="B68" t="str">
            <v>BEWITCHED</v>
          </cell>
          <cell r="C68">
            <v>0.129</v>
          </cell>
        </row>
        <row r="69">
          <cell r="A69" t="str">
            <v>51127-05</v>
          </cell>
          <cell r="B69" t="str">
            <v>PENTHOUSE</v>
          </cell>
          <cell r="C69">
            <v>0.10199999999999999</v>
          </cell>
        </row>
        <row r="70">
          <cell r="A70" t="str">
            <v>51127-06</v>
          </cell>
          <cell r="B70" t="str">
            <v>PUP TENT</v>
          </cell>
          <cell r="C70">
            <v>3.9E-2</v>
          </cell>
        </row>
        <row r="71">
          <cell r="A71" t="str">
            <v>51128-02</v>
          </cell>
          <cell r="B71" t="str">
            <v>A PICTURE OF NE</v>
          </cell>
          <cell r="C71">
            <v>1.462</v>
          </cell>
        </row>
        <row r="72">
          <cell r="A72" t="str">
            <v>51128-03</v>
          </cell>
          <cell r="B72" t="str">
            <v>LAWN BOY</v>
          </cell>
          <cell r="C72">
            <v>1.7749999999999999</v>
          </cell>
        </row>
        <row r="73">
          <cell r="A73" t="str">
            <v>51128-04</v>
          </cell>
          <cell r="B73" t="str">
            <v>RIFT</v>
          </cell>
          <cell r="C73">
            <v>1.5369999999999999</v>
          </cell>
        </row>
        <row r="74">
          <cell r="A74" t="str">
            <v>51128-05</v>
          </cell>
          <cell r="B74" t="str">
            <v>JUNTA</v>
          </cell>
          <cell r="C74">
            <v>1.6279999999999999</v>
          </cell>
        </row>
        <row r="75">
          <cell r="A75" t="str">
            <v>51128-06</v>
          </cell>
          <cell r="B75" t="str">
            <v>HOIST</v>
          </cell>
          <cell r="C75">
            <v>1.732</v>
          </cell>
        </row>
        <row r="76">
          <cell r="A76" t="str">
            <v>51128-07</v>
          </cell>
          <cell r="B76" t="str">
            <v>A LIVE ONE</v>
          </cell>
          <cell r="C76">
            <v>2.4020000000000001</v>
          </cell>
        </row>
        <row r="77">
          <cell r="A77" t="str">
            <v>51128-08</v>
          </cell>
          <cell r="B77" t="str">
            <v>BILLY BREATHES</v>
          </cell>
          <cell r="C77">
            <v>1.4490000000000001</v>
          </cell>
        </row>
        <row r="78">
          <cell r="A78" t="str">
            <v>51128-09</v>
          </cell>
          <cell r="B78" t="str">
            <v>SLIP STITCH &amp; P</v>
          </cell>
          <cell r="C78">
            <v>1.51</v>
          </cell>
        </row>
        <row r="79">
          <cell r="A79" t="str">
            <v>51128-10</v>
          </cell>
          <cell r="B79" t="str">
            <v>THE STORY OF TH</v>
          </cell>
          <cell r="C79">
            <v>2.0760000000000001</v>
          </cell>
        </row>
        <row r="80">
          <cell r="A80" t="str">
            <v>51128-11</v>
          </cell>
          <cell r="B80" t="str">
            <v>FARMHOUSE</v>
          </cell>
          <cell r="C80">
            <v>5.77</v>
          </cell>
        </row>
        <row r="81">
          <cell r="A81" t="str">
            <v>51128-14</v>
          </cell>
          <cell r="B81" t="str">
            <v>HAMPTON COMES A</v>
          </cell>
          <cell r="C81">
            <v>0.88500000000000001</v>
          </cell>
        </row>
        <row r="82">
          <cell r="A82" t="str">
            <v>51131-02</v>
          </cell>
          <cell r="B82" t="str">
            <v>GRACE IN GRAVIT</v>
          </cell>
          <cell r="C82">
            <v>2.9000000000000001E-2</v>
          </cell>
        </row>
        <row r="83">
          <cell r="A83" t="str">
            <v>51131-03</v>
          </cell>
          <cell r="B83" t="str">
            <v>ANGEL IN THE HO</v>
          </cell>
          <cell r="C83">
            <v>8.3000000000000004E-2</v>
          </cell>
        </row>
        <row r="84">
          <cell r="A84" t="str">
            <v>51132-02</v>
          </cell>
          <cell r="B84" t="str">
            <v>LEVELLING THE L</v>
          </cell>
          <cell r="C84">
            <v>1.2E-2</v>
          </cell>
        </row>
        <row r="85">
          <cell r="A85" t="str">
            <v>51132-03</v>
          </cell>
          <cell r="B85" t="str">
            <v>THE LEVELLERS</v>
          </cell>
          <cell r="C85">
            <v>5.0000000000000001E-3</v>
          </cell>
        </row>
        <row r="86">
          <cell r="A86" t="str">
            <v>51132-04</v>
          </cell>
          <cell r="B86" t="str">
            <v>ZEITGEIST</v>
          </cell>
          <cell r="C86">
            <v>1E-3</v>
          </cell>
        </row>
        <row r="87">
          <cell r="A87" t="str">
            <v>51133-02</v>
          </cell>
          <cell r="B87" t="str">
            <v>SPINNING AROUND</v>
          </cell>
          <cell r="C87">
            <v>0.222</v>
          </cell>
        </row>
        <row r="88">
          <cell r="A88" t="str">
            <v>51133-03</v>
          </cell>
          <cell r="B88" t="str">
            <v>BRAVER NEWER WO</v>
          </cell>
          <cell r="C88">
            <v>0.105</v>
          </cell>
        </row>
        <row r="89">
          <cell r="A89" t="str">
            <v>51134-02</v>
          </cell>
          <cell r="B89" t="str">
            <v>POD</v>
          </cell>
          <cell r="C89">
            <v>7.9000000000000001E-2</v>
          </cell>
        </row>
        <row r="90">
          <cell r="A90" t="str">
            <v>51134-03</v>
          </cell>
          <cell r="B90" t="str">
            <v>LAST SPLASH</v>
          </cell>
          <cell r="C90">
            <v>0.153</v>
          </cell>
        </row>
        <row r="91">
          <cell r="A91" t="str">
            <v>51136-02</v>
          </cell>
          <cell r="B91" t="str">
            <v>SACRED GROOVE</v>
          </cell>
          <cell r="C91">
            <v>0</v>
          </cell>
        </row>
        <row r="92">
          <cell r="A92" t="str">
            <v>51137-02</v>
          </cell>
          <cell r="B92" t="str">
            <v>SOUND OF WHITE</v>
          </cell>
          <cell r="C92">
            <v>3.3000000000000002E-2</v>
          </cell>
        </row>
        <row r="93">
          <cell r="A93" t="str">
            <v>51137-03</v>
          </cell>
          <cell r="B93" t="str">
            <v>STOMP 442</v>
          </cell>
          <cell r="C93">
            <v>2.8000000000000001E-2</v>
          </cell>
        </row>
        <row r="94">
          <cell r="A94" t="str">
            <v>51138-02</v>
          </cell>
          <cell r="B94" t="str">
            <v>THE RIGHT TIME</v>
          </cell>
          <cell r="C94">
            <v>0.05</v>
          </cell>
        </row>
        <row r="95">
          <cell r="A95" t="str">
            <v>51140-02</v>
          </cell>
          <cell r="B95" t="str">
            <v>POWER OF ONE/JV</v>
          </cell>
          <cell r="C95">
            <v>0.64900000000000002</v>
          </cell>
        </row>
        <row r="96">
          <cell r="A96" t="str">
            <v>51140-04</v>
          </cell>
          <cell r="B96" t="str">
            <v>SOMMERSBY</v>
          </cell>
          <cell r="C96">
            <v>8.9999999999999993E-3</v>
          </cell>
        </row>
        <row r="97">
          <cell r="A97" t="str">
            <v>51140-05</v>
          </cell>
          <cell r="B97" t="str">
            <v>MADE IN AMERICA</v>
          </cell>
          <cell r="C97">
            <v>3.0000000000000001E-3</v>
          </cell>
        </row>
        <row r="98">
          <cell r="A98" t="str">
            <v>51140-07</v>
          </cell>
          <cell r="B98" t="str">
            <v>SIX DEGREES OF</v>
          </cell>
          <cell r="C98">
            <v>6.0000000000000001E-3</v>
          </cell>
        </row>
        <row r="99">
          <cell r="A99" t="str">
            <v>51140-08</v>
          </cell>
          <cell r="B99" t="str">
            <v>THE CLIENT</v>
          </cell>
          <cell r="C99">
            <v>5.0000000000000001E-3</v>
          </cell>
        </row>
        <row r="100">
          <cell r="A100" t="str">
            <v>51142-02</v>
          </cell>
          <cell r="B100" t="str">
            <v>DEBUT</v>
          </cell>
          <cell r="C100">
            <v>2.3730000000000002</v>
          </cell>
        </row>
        <row r="101">
          <cell r="A101" t="str">
            <v>51142-03</v>
          </cell>
          <cell r="B101" t="str">
            <v>POST</v>
          </cell>
          <cell r="C101">
            <v>3.0070000000000001</v>
          </cell>
        </row>
        <row r="102">
          <cell r="A102" t="str">
            <v>51142-04</v>
          </cell>
          <cell r="B102" t="str">
            <v>TELEGRAM</v>
          </cell>
          <cell r="C102">
            <v>0.78700000000000003</v>
          </cell>
        </row>
        <row r="103">
          <cell r="A103" t="str">
            <v>51142-05</v>
          </cell>
          <cell r="B103" t="str">
            <v>HOMOGENIC</v>
          </cell>
          <cell r="C103">
            <v>2.6139999999999999</v>
          </cell>
        </row>
        <row r="104">
          <cell r="A104" t="str">
            <v>51143-02</v>
          </cell>
          <cell r="B104" t="str">
            <v>THE PRODIGY EXP</v>
          </cell>
          <cell r="C104">
            <v>0.85699999999999998</v>
          </cell>
        </row>
        <row r="105">
          <cell r="A105" t="str">
            <v>51145-02</v>
          </cell>
          <cell r="B105" t="str">
            <v>ABBA-ESQUE</v>
          </cell>
          <cell r="C105">
            <v>0.17799999999999999</v>
          </cell>
        </row>
        <row r="106">
          <cell r="A106" t="str">
            <v>51145-03</v>
          </cell>
          <cell r="B106" t="str">
            <v>I SAY I SAY I S</v>
          </cell>
          <cell r="C106">
            <v>5.8000000000000003E-2</v>
          </cell>
        </row>
        <row r="107">
          <cell r="A107" t="str">
            <v>51145-04</v>
          </cell>
          <cell r="B107" t="str">
            <v>ERASURE</v>
          </cell>
          <cell r="C107">
            <v>6.5000000000000002E-2</v>
          </cell>
        </row>
        <row r="108">
          <cell r="A108" t="str">
            <v>51148-02</v>
          </cell>
          <cell r="B108" t="str">
            <v>LOSE CONTROL</v>
          </cell>
          <cell r="C108">
            <v>1.0580000000000001</v>
          </cell>
        </row>
        <row r="109">
          <cell r="A109" t="str">
            <v>51148-03</v>
          </cell>
          <cell r="B109" t="str">
            <v>SILK</v>
          </cell>
          <cell r="C109">
            <v>0.13900000000000001</v>
          </cell>
        </row>
        <row r="110">
          <cell r="A110" t="str">
            <v>51148-04</v>
          </cell>
          <cell r="B110" t="str">
            <v>TONIGHT</v>
          </cell>
          <cell r="C110">
            <v>2.27</v>
          </cell>
        </row>
        <row r="111">
          <cell r="A111" t="str">
            <v>51154-02</v>
          </cell>
          <cell r="B111" t="str">
            <v>GENTLEMEN</v>
          </cell>
          <cell r="C111">
            <v>9.6000000000000002E-2</v>
          </cell>
        </row>
        <row r="112">
          <cell r="A112" t="str">
            <v>51154-03</v>
          </cell>
          <cell r="B112" t="str">
            <v>BLACK LOVE</v>
          </cell>
          <cell r="C112">
            <v>3.4000000000000002E-2</v>
          </cell>
        </row>
        <row r="113">
          <cell r="A113" t="str">
            <v>51155-02</v>
          </cell>
          <cell r="B113" t="str">
            <v>FOUR CHORDS &amp; S</v>
          </cell>
          <cell r="C113">
            <v>0.159</v>
          </cell>
        </row>
        <row r="114">
          <cell r="A114" t="str">
            <v>51157-02</v>
          </cell>
          <cell r="B114" t="str">
            <v>PURE GUAVA</v>
          </cell>
          <cell r="C114">
            <v>1.127</v>
          </cell>
        </row>
        <row r="115">
          <cell r="A115" t="str">
            <v>51157-03</v>
          </cell>
          <cell r="B115" t="str">
            <v>CHOCOLATE AND C</v>
          </cell>
          <cell r="C115">
            <v>1.966</v>
          </cell>
        </row>
        <row r="116">
          <cell r="A116" t="str">
            <v>51157-04</v>
          </cell>
          <cell r="B116" t="str">
            <v>12 GOLDEN COUNT</v>
          </cell>
          <cell r="C116">
            <v>0.98499999999999999</v>
          </cell>
        </row>
        <row r="117">
          <cell r="A117" t="str">
            <v>51157-05</v>
          </cell>
          <cell r="B117" t="str">
            <v>THE MOLLUSK</v>
          </cell>
          <cell r="C117">
            <v>1.038</v>
          </cell>
        </row>
        <row r="118">
          <cell r="A118" t="str">
            <v>51157-06</v>
          </cell>
          <cell r="B118" t="str">
            <v>PAINTIN' THE TO</v>
          </cell>
          <cell r="C118">
            <v>0.17199999999999999</v>
          </cell>
        </row>
        <row r="119">
          <cell r="A119" t="str">
            <v>51157-07</v>
          </cell>
          <cell r="B119" t="str">
            <v>WHITE PEPPER</v>
          </cell>
          <cell r="C119">
            <v>0.79600000000000004</v>
          </cell>
        </row>
        <row r="120">
          <cell r="A120" t="str">
            <v>51158-02</v>
          </cell>
          <cell r="B120" t="str">
            <v>THE SOUL OF MAN</v>
          </cell>
          <cell r="C120">
            <v>3.0000000000000001E-3</v>
          </cell>
        </row>
        <row r="121">
          <cell r="A121" t="str">
            <v>51159-02</v>
          </cell>
          <cell r="B121" t="str">
            <v>ANGELA WINBUSH</v>
          </cell>
          <cell r="C121">
            <v>3.7999999999999999E-2</v>
          </cell>
        </row>
        <row r="122">
          <cell r="A122" t="str">
            <v>51160-02</v>
          </cell>
          <cell r="B122" t="str">
            <v>OTHER VOICES OT</v>
          </cell>
          <cell r="C122">
            <v>0.24</v>
          </cell>
        </row>
        <row r="123">
          <cell r="A123" t="str">
            <v>51160-03</v>
          </cell>
          <cell r="B123" t="str">
            <v>FLYER</v>
          </cell>
          <cell r="C123">
            <v>0.372</v>
          </cell>
        </row>
        <row r="124">
          <cell r="A124" t="str">
            <v>51160-05</v>
          </cell>
          <cell r="B124" t="str">
            <v>BLUE ROSES FROM</v>
          </cell>
          <cell r="C124">
            <v>0.123</v>
          </cell>
        </row>
        <row r="125">
          <cell r="A125" t="str">
            <v>51160-06</v>
          </cell>
          <cell r="B125" t="str">
            <v>OTHER VOICES TO</v>
          </cell>
          <cell r="C125">
            <v>0.69299999999999995</v>
          </cell>
        </row>
        <row r="126">
          <cell r="A126" t="str">
            <v>51160-07</v>
          </cell>
          <cell r="B126" t="str">
            <v>THE DUSTBOWL SY</v>
          </cell>
          <cell r="C126">
            <v>0.61599999999999999</v>
          </cell>
        </row>
        <row r="127">
          <cell r="A127" t="str">
            <v>51161-02</v>
          </cell>
          <cell r="B127" t="str">
            <v>FRANK BLACK</v>
          </cell>
          <cell r="C127">
            <v>8.5999999999999993E-2</v>
          </cell>
        </row>
        <row r="128">
          <cell r="A128" t="str">
            <v>51161-03</v>
          </cell>
          <cell r="B128" t="str">
            <v>TEENAGER OF THE</v>
          </cell>
          <cell r="C128">
            <v>9.8000000000000004E-2</v>
          </cell>
        </row>
        <row r="129">
          <cell r="A129" t="str">
            <v>51167-02</v>
          </cell>
          <cell r="B129" t="str">
            <v>A SINGLE WOMAN</v>
          </cell>
          <cell r="C129">
            <v>8.2000000000000003E-2</v>
          </cell>
        </row>
        <row r="130">
          <cell r="A130" t="str">
            <v>51175-03</v>
          </cell>
          <cell r="B130" t="str">
            <v>WRECKING BALL</v>
          </cell>
          <cell r="C130">
            <v>0.72899999999999998</v>
          </cell>
        </row>
        <row r="131">
          <cell r="A131" t="str">
            <v>51178-02</v>
          </cell>
          <cell r="B131" t="str">
            <v>THIS PERFECT WO</v>
          </cell>
          <cell r="C131">
            <v>7.3999999999999996E-2</v>
          </cell>
        </row>
        <row r="132">
          <cell r="A132" t="str">
            <v>51178-04</v>
          </cell>
          <cell r="B132" t="str">
            <v>NEVER HOME</v>
          </cell>
          <cell r="C132">
            <v>1.2999999999999999E-2</v>
          </cell>
        </row>
        <row r="133">
          <cell r="A133" t="str">
            <v>51178-05</v>
          </cell>
          <cell r="B133" t="str">
            <v>BLUE DAYS, BLAC</v>
          </cell>
          <cell r="C133">
            <v>6.0999999999999999E-2</v>
          </cell>
        </row>
        <row r="134">
          <cell r="A134" t="str">
            <v>51179-02</v>
          </cell>
          <cell r="B134" t="str">
            <v>TRANSIENT RANDO</v>
          </cell>
          <cell r="C134">
            <v>0.17100000000000001</v>
          </cell>
        </row>
        <row r="135">
          <cell r="A135" t="str">
            <v>51179-03</v>
          </cell>
          <cell r="B135" t="str">
            <v>MARS AUDIAC QUI</v>
          </cell>
          <cell r="C135">
            <v>0.17199999999999999</v>
          </cell>
        </row>
        <row r="136">
          <cell r="A136" t="str">
            <v>51179-04</v>
          </cell>
          <cell r="B136" t="str">
            <v>EMPEROR TOMATO</v>
          </cell>
          <cell r="C136">
            <v>0.61</v>
          </cell>
        </row>
        <row r="137">
          <cell r="A137" t="str">
            <v>51179-05</v>
          </cell>
          <cell r="B137" t="str">
            <v>DOTS &amp; LOOPS</v>
          </cell>
          <cell r="C137">
            <v>0.76900000000000002</v>
          </cell>
        </row>
        <row r="138">
          <cell r="A138" t="str">
            <v>51179-06</v>
          </cell>
          <cell r="B138" t="str">
            <v>COBRA AND PHASE</v>
          </cell>
          <cell r="C138">
            <v>0.59499999999999997</v>
          </cell>
        </row>
        <row r="139">
          <cell r="A139" t="str">
            <v>51179-07</v>
          </cell>
          <cell r="B139" t="str">
            <v>THE FIRST OF TH</v>
          </cell>
          <cell r="C139">
            <v>0.65</v>
          </cell>
        </row>
        <row r="140">
          <cell r="A140" t="str">
            <v>51182-02</v>
          </cell>
          <cell r="B140" t="str">
            <v>HOLD ON TO THE</v>
          </cell>
          <cell r="C140">
            <v>1E-3</v>
          </cell>
        </row>
        <row r="141">
          <cell r="A141" t="str">
            <v>51186-02</v>
          </cell>
          <cell r="B141" t="str">
            <v>NEW TIMES</v>
          </cell>
          <cell r="C141">
            <v>1.2E-2</v>
          </cell>
        </row>
        <row r="142">
          <cell r="A142" t="str">
            <v>51187-02</v>
          </cell>
          <cell r="B142" t="str">
            <v>RETURN TO THE</v>
          </cell>
          <cell r="C142">
            <v>1.161</v>
          </cell>
        </row>
        <row r="143">
          <cell r="A143" t="str">
            <v>51187-03</v>
          </cell>
          <cell r="B143" t="str">
            <v>N***A PLEASE</v>
          </cell>
          <cell r="C143">
            <v>1.88</v>
          </cell>
        </row>
        <row r="144">
          <cell r="A144" t="str">
            <v>51188-02</v>
          </cell>
          <cell r="B144" t="str">
            <v>MOBY EP</v>
          </cell>
          <cell r="C144">
            <v>0.248</v>
          </cell>
        </row>
        <row r="145">
          <cell r="A145" t="str">
            <v>51188-03</v>
          </cell>
          <cell r="B145" t="str">
            <v>EVERYTHING IS W</v>
          </cell>
          <cell r="C145">
            <v>2.5579999999999998</v>
          </cell>
        </row>
        <row r="146">
          <cell r="A146" t="str">
            <v>51188-04</v>
          </cell>
          <cell r="B146" t="str">
            <v>ANIMAL RIGHTS</v>
          </cell>
          <cell r="C146">
            <v>1.452</v>
          </cell>
        </row>
        <row r="147">
          <cell r="A147" t="str">
            <v>51188-05</v>
          </cell>
          <cell r="B147" t="str">
            <v>I LIKE TO SCORE</v>
          </cell>
          <cell r="C147">
            <v>3.302</v>
          </cell>
        </row>
        <row r="148">
          <cell r="A148" t="str">
            <v>51188-06</v>
          </cell>
          <cell r="B148" t="str">
            <v>BEST OF</v>
          </cell>
          <cell r="C148">
            <v>32.119999999999997</v>
          </cell>
        </row>
        <row r="149">
          <cell r="A149" t="str">
            <v>51190-02</v>
          </cell>
          <cell r="B149" t="str">
            <v>THE FUGITIVE</v>
          </cell>
          <cell r="C149">
            <v>1.7999999999999999E-2</v>
          </cell>
        </row>
        <row r="150">
          <cell r="A150" t="str">
            <v>51191-03</v>
          </cell>
          <cell r="B150" t="str">
            <v>O SEASONS O CAS</v>
          </cell>
          <cell r="C150">
            <v>0.02</v>
          </cell>
        </row>
        <row r="151">
          <cell r="A151" t="str">
            <v>51191-04</v>
          </cell>
          <cell r="B151" t="str">
            <v>JET</v>
          </cell>
          <cell r="C151">
            <v>5.6000000000000001E-2</v>
          </cell>
        </row>
        <row r="152">
          <cell r="A152" t="str">
            <v>51196-01</v>
          </cell>
          <cell r="B152" t="str">
            <v>SURRENDER</v>
          </cell>
          <cell r="C152">
            <v>0.123</v>
          </cell>
        </row>
        <row r="153">
          <cell r="A153" t="str">
            <v>51199-01</v>
          </cell>
          <cell r="B153" t="str">
            <v>IN CONTROL</v>
          </cell>
          <cell r="C153">
            <v>0.247</v>
          </cell>
        </row>
        <row r="154">
          <cell r="A154" t="str">
            <v>51204-01</v>
          </cell>
          <cell r="B154" t="str">
            <v>FREE LIKE WE WA</v>
          </cell>
          <cell r="C154">
            <v>0.161</v>
          </cell>
        </row>
        <row r="155">
          <cell r="A155" t="str">
            <v>51204-03</v>
          </cell>
          <cell r="B155" t="str">
            <v>FALLEN IS BABYL</v>
          </cell>
          <cell r="C155">
            <v>8.1000000000000003E-2</v>
          </cell>
        </row>
        <row r="156">
          <cell r="A156" t="str">
            <v>51204-04</v>
          </cell>
          <cell r="B156" t="str">
            <v>SPIRIT OF MUSIC</v>
          </cell>
          <cell r="C156">
            <v>0.94</v>
          </cell>
        </row>
        <row r="157">
          <cell r="A157" t="str">
            <v>51207-01</v>
          </cell>
          <cell r="B157" t="str">
            <v>POD</v>
          </cell>
          <cell r="C157">
            <v>0.60799999999999998</v>
          </cell>
        </row>
        <row r="158">
          <cell r="A158" t="str">
            <v>51208-01</v>
          </cell>
          <cell r="B158" t="str">
            <v>WRETCH</v>
          </cell>
          <cell r="C158">
            <v>6.8000000000000005E-2</v>
          </cell>
        </row>
        <row r="159">
          <cell r="A159" t="str">
            <v>51208-02</v>
          </cell>
          <cell r="B159" t="str">
            <v>BLUES FOR THE R</v>
          </cell>
          <cell r="C159">
            <v>0.20499999999999999</v>
          </cell>
        </row>
        <row r="160">
          <cell r="A160" t="str">
            <v>51208-03</v>
          </cell>
          <cell r="B160" t="str">
            <v>SKY VALLEY</v>
          </cell>
          <cell r="C160">
            <v>0.10199999999999999</v>
          </cell>
        </row>
        <row r="161">
          <cell r="A161" t="str">
            <v>51208-04</v>
          </cell>
          <cell r="B161" t="str">
            <v>AND THE CIRCUS</v>
          </cell>
          <cell r="C161">
            <v>8.4000000000000005E-2</v>
          </cell>
        </row>
        <row r="162">
          <cell r="A162" t="str">
            <v>51209-01</v>
          </cell>
          <cell r="B162" t="str">
            <v>POGUES</v>
          </cell>
          <cell r="C162">
            <v>0.185</v>
          </cell>
        </row>
        <row r="163">
          <cell r="A163" t="str">
            <v>51213-02</v>
          </cell>
          <cell r="B163" t="str">
            <v>VINYL</v>
          </cell>
          <cell r="C163">
            <v>8.9999999999999993E-3</v>
          </cell>
        </row>
        <row r="164">
          <cell r="A164" t="str">
            <v>51217-01</v>
          </cell>
          <cell r="B164" t="str">
            <v>BACK CATALOG</v>
          </cell>
          <cell r="C164">
            <v>2E-3</v>
          </cell>
        </row>
        <row r="165">
          <cell r="A165" t="str">
            <v>51236-01</v>
          </cell>
          <cell r="B165" t="str">
            <v>BEYOND HERE BE</v>
          </cell>
          <cell r="C165">
            <v>0</v>
          </cell>
        </row>
        <row r="166">
          <cell r="A166" t="str">
            <v>51260-01</v>
          </cell>
          <cell r="B166" t="str">
            <v>SWEET OLD WORL</v>
          </cell>
          <cell r="C166">
            <v>0.79600000000000004</v>
          </cell>
        </row>
        <row r="167">
          <cell r="A167" t="str">
            <v>51262-01</v>
          </cell>
          <cell r="B167" t="str">
            <v>HAPPY DAYS SWEE</v>
          </cell>
          <cell r="C167">
            <v>1.2999999999999999E-2</v>
          </cell>
        </row>
        <row r="168">
          <cell r="A168" t="str">
            <v>51265-01</v>
          </cell>
          <cell r="B168" t="str">
            <v>BACK CATALOG</v>
          </cell>
          <cell r="C168">
            <v>0</v>
          </cell>
        </row>
        <row r="169">
          <cell r="A169" t="str">
            <v>51266-01</v>
          </cell>
          <cell r="B169" t="str">
            <v>PHANTOM CENTER</v>
          </cell>
          <cell r="C169">
            <v>0</v>
          </cell>
        </row>
        <row r="170">
          <cell r="A170" t="str">
            <v>51267-01</v>
          </cell>
          <cell r="B170" t="str">
            <v>SINGER IN THE S</v>
          </cell>
          <cell r="C170">
            <v>0</v>
          </cell>
        </row>
        <row r="171">
          <cell r="A171" t="str">
            <v>51268-01</v>
          </cell>
          <cell r="B171" t="str">
            <v>SHIMMERING, WAR</v>
          </cell>
          <cell r="C171">
            <v>0</v>
          </cell>
        </row>
        <row r="172">
          <cell r="A172" t="str">
            <v>51269-01</v>
          </cell>
          <cell r="B172" t="str">
            <v>EVERY MAN AND W</v>
          </cell>
          <cell r="C172">
            <v>0</v>
          </cell>
        </row>
        <row r="173">
          <cell r="A173" t="str">
            <v>51278-01</v>
          </cell>
          <cell r="B173" t="str">
            <v>FORGET PARIS</v>
          </cell>
          <cell r="C173">
            <v>2.5000000000000001E-2</v>
          </cell>
        </row>
        <row r="174">
          <cell r="A174" t="str">
            <v>51285-01</v>
          </cell>
          <cell r="B174" t="str">
            <v>FAITHLIFT</v>
          </cell>
          <cell r="C174">
            <v>0.01</v>
          </cell>
        </row>
        <row r="175">
          <cell r="A175" t="str">
            <v>51288-01</v>
          </cell>
          <cell r="B175" t="str">
            <v>THE BEST</v>
          </cell>
          <cell r="C175">
            <v>2.7349999999999999</v>
          </cell>
        </row>
        <row r="176">
          <cell r="A176" t="str">
            <v>51289-01</v>
          </cell>
          <cell r="B176" t="str">
            <v>THE COMING</v>
          </cell>
          <cell r="C176">
            <v>0.86799999999999999</v>
          </cell>
        </row>
        <row r="177">
          <cell r="A177" t="str">
            <v>51289-02</v>
          </cell>
          <cell r="B177" t="str">
            <v>WHEN DISASTER S</v>
          </cell>
          <cell r="C177">
            <v>1.3859999999999999</v>
          </cell>
        </row>
        <row r="178">
          <cell r="A178" t="str">
            <v>51289-03</v>
          </cell>
          <cell r="B178" t="str">
            <v>E.L.E.</v>
          </cell>
          <cell r="C178">
            <v>1.9059999999999999</v>
          </cell>
        </row>
        <row r="179">
          <cell r="A179" t="str">
            <v>51289-04</v>
          </cell>
          <cell r="B179" t="str">
            <v>ANARCHY</v>
          </cell>
          <cell r="C179">
            <v>56.124000000000002</v>
          </cell>
        </row>
        <row r="180">
          <cell r="A180" t="str">
            <v>51294-01</v>
          </cell>
          <cell r="B180" t="str">
            <v>REGRETFULLY YOU</v>
          </cell>
          <cell r="C180">
            <v>4.1000000000000002E-2</v>
          </cell>
        </row>
        <row r="181">
          <cell r="A181" t="str">
            <v>51294-03</v>
          </cell>
          <cell r="B181" t="str">
            <v>HEADTRIP IN EVE</v>
          </cell>
          <cell r="C181">
            <v>3.3000000000000002E-2</v>
          </cell>
        </row>
        <row r="182">
          <cell r="A182" t="str">
            <v>51305-01</v>
          </cell>
          <cell r="B182" t="str">
            <v>TIGERLILY</v>
          </cell>
          <cell r="C182">
            <v>3.109</v>
          </cell>
        </row>
        <row r="183">
          <cell r="A183" t="str">
            <v>51305-03</v>
          </cell>
          <cell r="B183" t="str">
            <v>OPHELIA</v>
          </cell>
          <cell r="C183">
            <v>2.798</v>
          </cell>
        </row>
        <row r="184">
          <cell r="A184" t="str">
            <v>51305-04</v>
          </cell>
          <cell r="B184" t="str">
            <v>LIVE IN CONCERT</v>
          </cell>
          <cell r="C184">
            <v>0.76800000000000002</v>
          </cell>
        </row>
        <row r="185">
          <cell r="A185" t="str">
            <v>51317-01</v>
          </cell>
          <cell r="B185" t="str">
            <v>FUTURE LISTENIN</v>
          </cell>
          <cell r="C185">
            <v>4.8000000000000001E-2</v>
          </cell>
        </row>
        <row r="186">
          <cell r="A186" t="str">
            <v>51317-02</v>
          </cell>
          <cell r="B186" t="str">
            <v>SOUND MUSEUM</v>
          </cell>
          <cell r="C186">
            <v>5.1999999999999998E-2</v>
          </cell>
        </row>
        <row r="187">
          <cell r="A187" t="str">
            <v>51317-03</v>
          </cell>
          <cell r="B187" t="str">
            <v>LAST CENTURY MO</v>
          </cell>
          <cell r="C187">
            <v>0.10199999999999999</v>
          </cell>
        </row>
        <row r="188">
          <cell r="A188" t="str">
            <v>51318-02</v>
          </cell>
          <cell r="B188" t="str">
            <v>FRICTION BABY</v>
          </cell>
          <cell r="C188">
            <v>0.54400000000000004</v>
          </cell>
        </row>
        <row r="189">
          <cell r="A189" t="str">
            <v>51318-03</v>
          </cell>
          <cell r="B189" t="str">
            <v>HOW DOES YOUR G</v>
          </cell>
          <cell r="C189">
            <v>0.17499999999999999</v>
          </cell>
        </row>
        <row r="190">
          <cell r="A190" t="str">
            <v>51342-01</v>
          </cell>
          <cell r="B190" t="str">
            <v>TANK GIRL</v>
          </cell>
          <cell r="C190">
            <v>5.3999999999999999E-2</v>
          </cell>
        </row>
        <row r="191">
          <cell r="A191" t="str">
            <v>51352-01</v>
          </cell>
          <cell r="B191" t="str">
            <v>BAD HABITS</v>
          </cell>
          <cell r="C191">
            <v>1.6E-2</v>
          </cell>
        </row>
        <row r="192">
          <cell r="A192" t="str">
            <v>51352-02</v>
          </cell>
          <cell r="B192" t="str">
            <v>COLIN JAMES &amp; T</v>
          </cell>
          <cell r="C192">
            <v>0.14199999999999999</v>
          </cell>
        </row>
        <row r="193">
          <cell r="A193" t="str">
            <v>51354-01</v>
          </cell>
          <cell r="B193" t="str">
            <v>BLAME IT ON ME</v>
          </cell>
          <cell r="C193">
            <v>0.85199999999999998</v>
          </cell>
        </row>
        <row r="194">
          <cell r="A194" t="str">
            <v>51355-02</v>
          </cell>
          <cell r="B194" t="str">
            <v>NEST</v>
          </cell>
          <cell r="C194">
            <v>3.0000000000000001E-3</v>
          </cell>
        </row>
        <row r="195">
          <cell r="A195" t="str">
            <v>51356-01</v>
          </cell>
          <cell r="B195" t="str">
            <v>PACER</v>
          </cell>
          <cell r="C195">
            <v>0.05</v>
          </cell>
        </row>
        <row r="196">
          <cell r="A196" t="str">
            <v>51358-01</v>
          </cell>
          <cell r="B196" t="str">
            <v>FOUR ROOMS - SO</v>
          </cell>
          <cell r="C196">
            <v>0</v>
          </cell>
        </row>
        <row r="197">
          <cell r="A197" t="str">
            <v>51366-02</v>
          </cell>
          <cell r="B197" t="str">
            <v>NATURE FILM</v>
          </cell>
          <cell r="C197">
            <v>2E-3</v>
          </cell>
        </row>
        <row r="198">
          <cell r="A198" t="str">
            <v>51368-01</v>
          </cell>
          <cell r="B198" t="str">
            <v>SURRENDER TO TH</v>
          </cell>
          <cell r="C198">
            <v>0.104</v>
          </cell>
        </row>
        <row r="199">
          <cell r="A199" t="str">
            <v>51371-01</v>
          </cell>
          <cell r="B199" t="str">
            <v>PRESENT AUTHOR</v>
          </cell>
          <cell r="C199">
            <v>1.7999999999999999E-2</v>
          </cell>
        </row>
        <row r="200">
          <cell r="A200" t="str">
            <v>51371-02</v>
          </cell>
          <cell r="B200" t="str">
            <v>CAN YOU STILL F</v>
          </cell>
          <cell r="C200">
            <v>5.7000000000000002E-2</v>
          </cell>
        </row>
        <row r="201">
          <cell r="A201" t="str">
            <v>51372-01</v>
          </cell>
          <cell r="B201" t="str">
            <v>BEAUTIFUL GIRL</v>
          </cell>
          <cell r="C201">
            <v>0.436</v>
          </cell>
        </row>
        <row r="202">
          <cell r="A202" t="str">
            <v>51378-01</v>
          </cell>
          <cell r="B202" t="str">
            <v>HOT WATER</v>
          </cell>
          <cell r="C202">
            <v>2.3E-2</v>
          </cell>
        </row>
        <row r="203">
          <cell r="A203" t="str">
            <v>51381-01</v>
          </cell>
          <cell r="B203" t="str">
            <v>THE PINK ALBUM</v>
          </cell>
          <cell r="C203">
            <v>1.6E-2</v>
          </cell>
        </row>
        <row r="204">
          <cell r="A204" t="str">
            <v>51381-02</v>
          </cell>
          <cell r="B204" t="str">
            <v>MY WAY OR THE H</v>
          </cell>
          <cell r="C204">
            <v>2E-3</v>
          </cell>
        </row>
        <row r="205">
          <cell r="A205" t="str">
            <v>51382-01</v>
          </cell>
          <cell r="B205" t="str">
            <v>POPULAR</v>
          </cell>
          <cell r="C205">
            <v>4.7E-2</v>
          </cell>
        </row>
        <row r="206">
          <cell r="A206" t="str">
            <v>51397-01</v>
          </cell>
          <cell r="B206" t="str">
            <v>PANGEA</v>
          </cell>
          <cell r="C206">
            <v>8.9999999999999993E-3</v>
          </cell>
        </row>
        <row r="207">
          <cell r="A207" t="str">
            <v>51403-01</v>
          </cell>
          <cell r="B207" t="str">
            <v>THIRD EYE BLIND</v>
          </cell>
          <cell r="C207">
            <v>8.4600000000000009</v>
          </cell>
        </row>
        <row r="208">
          <cell r="A208" t="str">
            <v>51403-02</v>
          </cell>
          <cell r="B208" t="str">
            <v>BLUE (AMENDED)</v>
          </cell>
          <cell r="C208">
            <v>17.908000000000001</v>
          </cell>
        </row>
        <row r="209">
          <cell r="A209" t="str">
            <v>51410-01</v>
          </cell>
          <cell r="B209" t="str">
            <v>ALL THE NATIONS</v>
          </cell>
          <cell r="C209">
            <v>4.3999999999999997E-2</v>
          </cell>
        </row>
        <row r="210">
          <cell r="A210" t="str">
            <v>51411-01</v>
          </cell>
          <cell r="B210" t="str">
            <v>TOO FAR TO CARE</v>
          </cell>
          <cell r="C210">
            <v>0.307</v>
          </cell>
        </row>
        <row r="211">
          <cell r="A211" t="str">
            <v>51411-02</v>
          </cell>
          <cell r="B211" t="str">
            <v>FIGHT SONGS</v>
          </cell>
          <cell r="C211">
            <v>0.626</v>
          </cell>
        </row>
        <row r="212">
          <cell r="A212" t="str">
            <v>51414-01</v>
          </cell>
          <cell r="B212" t="str">
            <v>A CELEBRATION O</v>
          </cell>
          <cell r="C212">
            <v>0</v>
          </cell>
        </row>
        <row r="213">
          <cell r="A213" t="str">
            <v>51415-01</v>
          </cell>
          <cell r="B213" t="str">
            <v>SCOUTS HONOR</v>
          </cell>
          <cell r="C213">
            <v>0.13100000000000001</v>
          </cell>
        </row>
        <row r="214">
          <cell r="A214" t="str">
            <v>51423-01</v>
          </cell>
          <cell r="B214" t="str">
            <v>DAKOTA MOON</v>
          </cell>
          <cell r="C214">
            <v>1.9E-2</v>
          </cell>
        </row>
        <row r="215">
          <cell r="A215" t="str">
            <v>51434-01</v>
          </cell>
          <cell r="B215" t="str">
            <v>POLYTHENE</v>
          </cell>
          <cell r="C215">
            <v>7.5999999999999998E-2</v>
          </cell>
        </row>
        <row r="216">
          <cell r="A216" t="str">
            <v>51437-01</v>
          </cell>
          <cell r="B216" t="str">
            <v>REMEMBER TO BRE</v>
          </cell>
          <cell r="C216">
            <v>6.0000000000000001E-3</v>
          </cell>
        </row>
        <row r="217">
          <cell r="A217" t="str">
            <v>51438-01</v>
          </cell>
          <cell r="B217" t="str">
            <v>VISUAL AUDIO SE</v>
          </cell>
          <cell r="C217">
            <v>0.85899999999999999</v>
          </cell>
        </row>
        <row r="218">
          <cell r="A218" t="str">
            <v>51449-01</v>
          </cell>
          <cell r="B218" t="str">
            <v>A SMILE LIKE YO</v>
          </cell>
          <cell r="C218">
            <v>6.7000000000000004E-2</v>
          </cell>
        </row>
        <row r="219">
          <cell r="A219" t="str">
            <v>51458-01</v>
          </cell>
          <cell r="B219" t="str">
            <v>CALIFORNIA</v>
          </cell>
          <cell r="C219">
            <v>0</v>
          </cell>
        </row>
        <row r="220">
          <cell r="A220" t="str">
            <v>51460-01</v>
          </cell>
          <cell r="B220" t="str">
            <v>MAXIMUM R&amp;B</v>
          </cell>
          <cell r="C220">
            <v>3.5000000000000003E-2</v>
          </cell>
        </row>
        <row r="221">
          <cell r="A221" t="str">
            <v>51460-02</v>
          </cell>
          <cell r="B221" t="str">
            <v>MAXIMUM RAP HIT</v>
          </cell>
          <cell r="C221">
            <v>2.1999999999999999E-2</v>
          </cell>
        </row>
        <row r="222">
          <cell r="A222" t="str">
            <v>51460-03</v>
          </cell>
          <cell r="B222" t="str">
            <v>MAXIMUM SLOW JA</v>
          </cell>
          <cell r="C222">
            <v>0.219</v>
          </cell>
        </row>
        <row r="223">
          <cell r="A223" t="str">
            <v>51465-01</v>
          </cell>
          <cell r="B223" t="str">
            <v>MAXIMUM ELECTRO</v>
          </cell>
          <cell r="C223">
            <v>3.2000000000000001E-2</v>
          </cell>
        </row>
        <row r="224">
          <cell r="A224" t="str">
            <v>51465-02</v>
          </cell>
          <cell r="B224" t="str">
            <v>DRUM &amp; BASS</v>
          </cell>
          <cell r="C224">
            <v>6.0999999999999999E-2</v>
          </cell>
        </row>
        <row r="225">
          <cell r="A225" t="str">
            <v>51469-01</v>
          </cell>
          <cell r="B225" t="str">
            <v>MAXIMUM DANCE H</v>
          </cell>
          <cell r="C225">
            <v>1.2E-2</v>
          </cell>
        </row>
        <row r="226">
          <cell r="A226" t="str">
            <v>51470-01</v>
          </cell>
          <cell r="B226" t="str">
            <v>MAXIMUM CLUB</v>
          </cell>
          <cell r="C226">
            <v>4.5999999999999999E-2</v>
          </cell>
        </row>
        <row r="227">
          <cell r="A227" t="str">
            <v>51470-02</v>
          </cell>
          <cell r="B227" t="str">
            <v>VOLUME 2</v>
          </cell>
          <cell r="C227">
            <v>1.2999999999999999E-2</v>
          </cell>
        </row>
        <row r="228">
          <cell r="A228" t="str">
            <v>51472-01</v>
          </cell>
          <cell r="B228" t="str">
            <v>PARTY OVER HERE</v>
          </cell>
          <cell r="C228">
            <v>7.2999999999999995E-2</v>
          </cell>
        </row>
        <row r="229">
          <cell r="A229" t="str">
            <v>51481-01</v>
          </cell>
          <cell r="B229" t="str">
            <v>MOUNTAIN HIGH..</v>
          </cell>
          <cell r="C229">
            <v>168.959</v>
          </cell>
        </row>
        <row r="230">
          <cell r="A230" t="str">
            <v>51482-01</v>
          </cell>
          <cell r="B230" t="str">
            <v>CAN'T HARDLY WA</v>
          </cell>
          <cell r="C230">
            <v>1.8680000000000001</v>
          </cell>
        </row>
        <row r="231">
          <cell r="A231" t="str">
            <v>51486-01</v>
          </cell>
          <cell r="B231" t="str">
            <v>DANCEHALL &amp; REG</v>
          </cell>
          <cell r="C231">
            <v>3.5000000000000003E-2</v>
          </cell>
        </row>
        <row r="232">
          <cell r="A232" t="str">
            <v>51487-01</v>
          </cell>
          <cell r="B232" t="str">
            <v>X-FILES</v>
          </cell>
          <cell r="C232">
            <v>0.27500000000000002</v>
          </cell>
        </row>
        <row r="233">
          <cell r="A233" t="str">
            <v>51488-01</v>
          </cell>
          <cell r="B233" t="str">
            <v>X-FILES</v>
          </cell>
          <cell r="C233">
            <v>0.13500000000000001</v>
          </cell>
        </row>
        <row r="234">
          <cell r="A234" t="str">
            <v>51490-01</v>
          </cell>
          <cell r="B234" t="str">
            <v>THE IMPERIAL AL</v>
          </cell>
          <cell r="C234">
            <v>0.45400000000000001</v>
          </cell>
        </row>
        <row r="235">
          <cell r="A235" t="str">
            <v>51506-01</v>
          </cell>
          <cell r="B235" t="str">
            <v>DYSFUNCTION</v>
          </cell>
          <cell r="C235">
            <v>20.698</v>
          </cell>
        </row>
        <row r="236">
          <cell r="A236" t="str">
            <v>51509-01</v>
          </cell>
          <cell r="B236" t="str">
            <v>LIFE'S AQUARIUM</v>
          </cell>
          <cell r="C236">
            <v>0.73499999999999999</v>
          </cell>
        </row>
        <row r="237">
          <cell r="A237" t="str">
            <v>51514-01</v>
          </cell>
          <cell r="B237" t="str">
            <v>URBAN OBSERVER</v>
          </cell>
          <cell r="C237">
            <v>1.6E-2</v>
          </cell>
        </row>
        <row r="238">
          <cell r="A238" t="str">
            <v>51524-01</v>
          </cell>
          <cell r="B238" t="str">
            <v>MAXIMUM 80</v>
          </cell>
          <cell r="C238">
            <v>0.01</v>
          </cell>
        </row>
        <row r="239">
          <cell r="A239" t="str">
            <v>51525-02</v>
          </cell>
          <cell r="B239" t="str">
            <v>FRANKENSTEIN GI</v>
          </cell>
          <cell r="C239">
            <v>0.88</v>
          </cell>
        </row>
        <row r="240">
          <cell r="A240" t="str">
            <v>51526-01</v>
          </cell>
          <cell r="B240" t="str">
            <v>PEEP SHOW</v>
          </cell>
          <cell r="C240">
            <v>17.573</v>
          </cell>
        </row>
        <row r="241">
          <cell r="A241" t="str">
            <v>51527-01</v>
          </cell>
          <cell r="B241" t="str">
            <v>THE MOD SQUAD</v>
          </cell>
          <cell r="C241">
            <v>6.8000000000000005E-2</v>
          </cell>
        </row>
        <row r="242">
          <cell r="A242" t="str">
            <v>51530-01</v>
          </cell>
          <cell r="B242" t="str">
            <v>JUMP UP &amp; BOOGI</v>
          </cell>
          <cell r="C242">
            <v>2.8000000000000001E-2</v>
          </cell>
        </row>
        <row r="243">
          <cell r="A243" t="str">
            <v>51531-01</v>
          </cell>
          <cell r="B243" t="str">
            <v>LACED</v>
          </cell>
          <cell r="C243">
            <v>0.78500000000000003</v>
          </cell>
        </row>
        <row r="244">
          <cell r="A244" t="str">
            <v>51600-01</v>
          </cell>
          <cell r="B244" t="str">
            <v>VITAMIN C</v>
          </cell>
          <cell r="C244">
            <v>18.338999999999999</v>
          </cell>
        </row>
        <row r="245">
          <cell r="A245" t="str">
            <v>51602-01</v>
          </cell>
          <cell r="B245" t="str">
            <v>DEADLIGHTS</v>
          </cell>
          <cell r="C245">
            <v>1.6559999999999999</v>
          </cell>
        </row>
        <row r="246">
          <cell r="A246" t="str">
            <v>51603-01</v>
          </cell>
          <cell r="B246" t="str">
            <v>HEY ALBUM</v>
          </cell>
          <cell r="C246">
            <v>0.19800000000000001</v>
          </cell>
        </row>
        <row r="247">
          <cell r="A247" t="str">
            <v>51605-01</v>
          </cell>
          <cell r="B247" t="str">
            <v>1999 HIP HOP</v>
          </cell>
          <cell r="C247">
            <v>0.505</v>
          </cell>
        </row>
        <row r="248">
          <cell r="A248" t="str">
            <v>51606-01</v>
          </cell>
          <cell r="B248" t="str">
            <v>1999 ROCK/POP</v>
          </cell>
          <cell r="C248">
            <v>1.351</v>
          </cell>
        </row>
        <row r="249">
          <cell r="A249" t="str">
            <v>51608-01</v>
          </cell>
          <cell r="B249" t="str">
            <v>THE ORIGINAL BA</v>
          </cell>
          <cell r="C249">
            <v>1.429</v>
          </cell>
        </row>
        <row r="250">
          <cell r="A250" t="str">
            <v>51611-01</v>
          </cell>
          <cell r="B250" t="str">
            <v>THE KATIES</v>
          </cell>
          <cell r="C250">
            <v>6.0000000000000001E-3</v>
          </cell>
        </row>
        <row r="251">
          <cell r="A251" t="str">
            <v>51614-01</v>
          </cell>
          <cell r="B251" t="str">
            <v>KING OF THE HIL</v>
          </cell>
          <cell r="C251">
            <v>8.4000000000000005E-2</v>
          </cell>
        </row>
        <row r="252">
          <cell r="A252" t="str">
            <v>51617-01</v>
          </cell>
          <cell r="B252" t="str">
            <v>DIRTY HARRIET</v>
          </cell>
          <cell r="C252">
            <v>3.3260000000000001</v>
          </cell>
        </row>
        <row r="253">
          <cell r="A253" t="str">
            <v>51621-01</v>
          </cell>
          <cell r="B253" t="str">
            <v>LIGHT IT UP</v>
          </cell>
          <cell r="C253">
            <v>1.1240000000000001</v>
          </cell>
        </row>
        <row r="254">
          <cell r="A254" t="str">
            <v>51628-01</v>
          </cell>
          <cell r="B254" t="str">
            <v>Z100 JINGLE BAL</v>
          </cell>
          <cell r="C254">
            <v>0.124</v>
          </cell>
        </row>
        <row r="255">
          <cell r="A255" t="str">
            <v>51629-01</v>
          </cell>
          <cell r="B255" t="str">
            <v>ME, MYSELF &amp; IR</v>
          </cell>
          <cell r="C255">
            <v>3.1429999999999998</v>
          </cell>
        </row>
        <row r="256">
          <cell r="A256" t="str">
            <v>51637-01</v>
          </cell>
          <cell r="B256" t="str">
            <v>TOTALLY HITS 2</v>
          </cell>
          <cell r="C256">
            <v>128.297</v>
          </cell>
        </row>
        <row r="257">
          <cell r="A257" t="str">
            <v>90110-02</v>
          </cell>
          <cell r="B257" t="str">
            <v>EXIT</v>
          </cell>
          <cell r="C257">
            <v>4.9000000000000002E-2</v>
          </cell>
        </row>
        <row r="258">
          <cell r="A258" t="str">
            <v>90115-01</v>
          </cell>
          <cell r="B258" t="str">
            <v>PIRATES OF PENZ</v>
          </cell>
          <cell r="C258">
            <v>0.41</v>
          </cell>
        </row>
        <row r="259">
          <cell r="A259" t="str">
            <v>90123-01</v>
          </cell>
          <cell r="B259" t="str">
            <v>APOCALYPSE NOW</v>
          </cell>
          <cell r="C259">
            <v>0.16600000000000001</v>
          </cell>
        </row>
        <row r="260">
          <cell r="A260" t="str">
            <v>90125-01</v>
          </cell>
          <cell r="B260" t="str">
            <v>GOODBYE...AND H</v>
          </cell>
          <cell r="C260">
            <v>0</v>
          </cell>
        </row>
        <row r="261">
          <cell r="A261" t="str">
            <v>90125-02</v>
          </cell>
          <cell r="B261" t="str">
            <v>HAPPY / SAD</v>
          </cell>
          <cell r="C261">
            <v>0</v>
          </cell>
        </row>
        <row r="262">
          <cell r="A262" t="str">
            <v>90125-03</v>
          </cell>
          <cell r="B262" t="str">
            <v>LORCA</v>
          </cell>
          <cell r="C262">
            <v>0</v>
          </cell>
        </row>
        <row r="263">
          <cell r="A263" t="str">
            <v>90125-04</v>
          </cell>
          <cell r="B263" t="str">
            <v>TIM BUCKLEY</v>
          </cell>
          <cell r="C263">
            <v>0</v>
          </cell>
        </row>
        <row r="264">
          <cell r="A264" t="str">
            <v>90133-01</v>
          </cell>
          <cell r="B264" t="str">
            <v>HEAVY METAL</v>
          </cell>
          <cell r="C264">
            <v>0.98299999999999998</v>
          </cell>
        </row>
        <row r="265">
          <cell r="A265" t="str">
            <v>90237-01</v>
          </cell>
          <cell r="B265" t="str">
            <v>A TRIBUTE TO BO</v>
          </cell>
          <cell r="C265">
            <v>0.06</v>
          </cell>
        </row>
        <row r="266">
          <cell r="A266" t="str">
            <v>90246-01</v>
          </cell>
          <cell r="B266" t="str">
            <v>UNDER THE BIG B</v>
          </cell>
          <cell r="C266">
            <v>0</v>
          </cell>
        </row>
        <row r="267">
          <cell r="A267" t="str">
            <v>90246-02</v>
          </cell>
          <cell r="B267" t="str">
            <v>MORE FUN IN THE</v>
          </cell>
          <cell r="C267">
            <v>0</v>
          </cell>
        </row>
        <row r="268">
          <cell r="A268" t="str">
            <v>90246-05</v>
          </cell>
          <cell r="B268" t="str">
            <v>AIN'T LOVE GRAN</v>
          </cell>
          <cell r="C268">
            <v>0</v>
          </cell>
        </row>
        <row r="269">
          <cell r="A269" t="str">
            <v>90246-06</v>
          </cell>
          <cell r="B269" t="str">
            <v>SEE HOW WE ARE</v>
          </cell>
          <cell r="C269">
            <v>0</v>
          </cell>
        </row>
        <row r="270">
          <cell r="A270" t="str">
            <v>90246-07</v>
          </cell>
          <cell r="B270" t="str">
            <v>LIVE FROM THE W</v>
          </cell>
          <cell r="C270">
            <v>0</v>
          </cell>
        </row>
        <row r="271">
          <cell r="A271" t="str">
            <v>90246-08</v>
          </cell>
          <cell r="B271" t="str">
            <v>BACK AND BEYOND</v>
          </cell>
          <cell r="C271">
            <v>0.33900000000000002</v>
          </cell>
        </row>
        <row r="272">
          <cell r="A272" t="str">
            <v>90284-01</v>
          </cell>
          <cell r="B272" t="str">
            <v>FUN HOUSE</v>
          </cell>
          <cell r="C272">
            <v>0</v>
          </cell>
        </row>
        <row r="273">
          <cell r="A273" t="str">
            <v>90284-02</v>
          </cell>
          <cell r="B273" t="str">
            <v>STOOGES THE</v>
          </cell>
          <cell r="C273">
            <v>0</v>
          </cell>
        </row>
        <row r="274">
          <cell r="A274" t="str">
            <v>90288-02</v>
          </cell>
          <cell r="B274" t="str">
            <v>JIMMY WEBB</v>
          </cell>
          <cell r="C274">
            <v>1.6E-2</v>
          </cell>
        </row>
        <row r="275">
          <cell r="A275" t="str">
            <v>90295-01</v>
          </cell>
          <cell r="B275" t="str">
            <v>DINER</v>
          </cell>
          <cell r="C275">
            <v>1.7000000000000001E-2</v>
          </cell>
        </row>
        <row r="276">
          <cell r="A276" t="str">
            <v>90299-01</v>
          </cell>
          <cell r="B276" t="str">
            <v>TRUE DEMOCRACY</v>
          </cell>
          <cell r="C276">
            <v>0.498</v>
          </cell>
        </row>
        <row r="277">
          <cell r="A277" t="str">
            <v>90299-02</v>
          </cell>
          <cell r="B277" t="str">
            <v>EARTH CRISIS</v>
          </cell>
          <cell r="C277">
            <v>0.58599999999999997</v>
          </cell>
        </row>
        <row r="278">
          <cell r="A278" t="str">
            <v>90299-03</v>
          </cell>
          <cell r="B278" t="str">
            <v>BABYLON THE BAN</v>
          </cell>
          <cell r="C278">
            <v>7.2999999999999995E-2</v>
          </cell>
        </row>
        <row r="279">
          <cell r="A279" t="str">
            <v>90299-04</v>
          </cell>
          <cell r="B279" t="str">
            <v>SMASH HITS</v>
          </cell>
          <cell r="C279">
            <v>1.423</v>
          </cell>
        </row>
        <row r="280">
          <cell r="A280" t="str">
            <v>90300-01</v>
          </cell>
          <cell r="B280" t="str">
            <v>FAST TIMES AT</v>
          </cell>
          <cell r="C280">
            <v>0.28699999999999998</v>
          </cell>
        </row>
        <row r="281">
          <cell r="A281" t="str">
            <v>90317-01</v>
          </cell>
          <cell r="B281" t="str">
            <v>WHAT'S SHAKIN</v>
          </cell>
          <cell r="C281">
            <v>2.1000000000000001E-2</v>
          </cell>
        </row>
        <row r="282">
          <cell r="A282" t="str">
            <v>90318-15</v>
          </cell>
          <cell r="B282" t="str">
            <v>SOUND EFFECTS 1</v>
          </cell>
          <cell r="C282">
            <v>0.124</v>
          </cell>
        </row>
        <row r="283">
          <cell r="A283" t="str">
            <v>90318-16</v>
          </cell>
          <cell r="B283" t="str">
            <v>SOUND EFFECTS 2</v>
          </cell>
          <cell r="C283">
            <v>9.4E-2</v>
          </cell>
        </row>
        <row r="284">
          <cell r="A284" t="str">
            <v>90318-17</v>
          </cell>
          <cell r="B284" t="str">
            <v>SOUND EFFECTS 3</v>
          </cell>
          <cell r="C284">
            <v>0.17699999999999999</v>
          </cell>
        </row>
        <row r="285">
          <cell r="A285" t="str">
            <v>90318-18</v>
          </cell>
          <cell r="B285" t="str">
            <v>VOLUME 4</v>
          </cell>
          <cell r="C285">
            <v>0.111</v>
          </cell>
        </row>
        <row r="286">
          <cell r="A286" t="str">
            <v>90335-01</v>
          </cell>
          <cell r="B286" t="str">
            <v>SMITH/BENSON</v>
          </cell>
          <cell r="C286">
            <v>1.7000000000000001E-2</v>
          </cell>
        </row>
        <row r="287">
          <cell r="A287" t="str">
            <v>90361-02</v>
          </cell>
          <cell r="B287" t="str">
            <v>MODERN TIMES</v>
          </cell>
          <cell r="C287">
            <v>1.7000000000000001E-2</v>
          </cell>
        </row>
        <row r="288">
          <cell r="A288" t="str">
            <v>90774-01</v>
          </cell>
          <cell r="B288" t="str">
            <v>THE CARS</v>
          </cell>
          <cell r="C288">
            <v>1.6870000000000001</v>
          </cell>
        </row>
        <row r="289">
          <cell r="A289" t="str">
            <v>90774-02</v>
          </cell>
          <cell r="B289" t="str">
            <v>CANDY-O</v>
          </cell>
          <cell r="C289">
            <v>0.36</v>
          </cell>
        </row>
        <row r="290">
          <cell r="A290" t="str">
            <v>90774-03</v>
          </cell>
          <cell r="B290" t="str">
            <v>PANORAMA</v>
          </cell>
          <cell r="C290">
            <v>4.1000000000000002E-2</v>
          </cell>
        </row>
        <row r="291">
          <cell r="A291" t="str">
            <v>90774-04</v>
          </cell>
          <cell r="B291" t="str">
            <v>SHAKE IT UP</v>
          </cell>
          <cell r="C291">
            <v>2.7E-2</v>
          </cell>
        </row>
        <row r="292">
          <cell r="A292" t="str">
            <v>90774-05</v>
          </cell>
          <cell r="B292" t="str">
            <v>HEARTBEAT CITY</v>
          </cell>
          <cell r="C292">
            <v>0.11899999999999999</v>
          </cell>
        </row>
        <row r="293">
          <cell r="A293" t="str">
            <v>90774-06</v>
          </cell>
          <cell r="B293" t="str">
            <v>CARS / CANDY-O</v>
          </cell>
          <cell r="C293">
            <v>6.5000000000000002E-2</v>
          </cell>
        </row>
        <row r="294">
          <cell r="A294" t="str">
            <v>90774-07</v>
          </cell>
          <cell r="B294" t="str">
            <v>THE CARS GREATE</v>
          </cell>
          <cell r="C294">
            <v>5.032</v>
          </cell>
        </row>
        <row r="295">
          <cell r="A295" t="str">
            <v>90789-01</v>
          </cell>
          <cell r="B295" t="str">
            <v>EAGLES</v>
          </cell>
          <cell r="C295">
            <v>0.35199999999999998</v>
          </cell>
        </row>
        <row r="296">
          <cell r="A296" t="str">
            <v>90789-02</v>
          </cell>
          <cell r="B296" t="str">
            <v>DESPERADO</v>
          </cell>
          <cell r="C296">
            <v>1.31</v>
          </cell>
        </row>
        <row r="297">
          <cell r="A297" t="str">
            <v>90789-03</v>
          </cell>
          <cell r="B297" t="str">
            <v>ON THE BORDER</v>
          </cell>
          <cell r="C297">
            <v>0.436</v>
          </cell>
        </row>
        <row r="298">
          <cell r="A298" t="str">
            <v>90789-04</v>
          </cell>
          <cell r="B298" t="str">
            <v>ONE OF THESE NI</v>
          </cell>
          <cell r="C298">
            <v>0.55700000000000005</v>
          </cell>
        </row>
        <row r="299">
          <cell r="A299" t="str">
            <v>90789-05</v>
          </cell>
          <cell r="B299" t="str">
            <v>HOTEL CALIFORNI</v>
          </cell>
          <cell r="C299">
            <v>6.5039999999999996</v>
          </cell>
        </row>
        <row r="300">
          <cell r="A300" t="str">
            <v>90789-06</v>
          </cell>
          <cell r="B300" t="str">
            <v>THEIR GREATEST</v>
          </cell>
          <cell r="C300">
            <v>21.687999999999999</v>
          </cell>
        </row>
        <row r="301">
          <cell r="A301" t="str">
            <v>90789-08</v>
          </cell>
          <cell r="B301" t="str">
            <v>LIVE</v>
          </cell>
          <cell r="C301">
            <v>1.825</v>
          </cell>
        </row>
        <row r="302">
          <cell r="A302" t="str">
            <v>90789-09</v>
          </cell>
          <cell r="B302" t="str">
            <v>THE LONG RUN</v>
          </cell>
          <cell r="C302">
            <v>1.3640000000000001</v>
          </cell>
        </row>
        <row r="303">
          <cell r="A303" t="str">
            <v>90789-10</v>
          </cell>
          <cell r="B303" t="str">
            <v>GREATEST HITS 2</v>
          </cell>
          <cell r="C303">
            <v>8.7769999999999992</v>
          </cell>
        </row>
        <row r="304">
          <cell r="A304" t="str">
            <v>90828-01</v>
          </cell>
          <cell r="B304" t="str">
            <v>FOREVER CHANGES</v>
          </cell>
          <cell r="C304">
            <v>0</v>
          </cell>
        </row>
        <row r="305">
          <cell r="A305" t="str">
            <v>90828-04</v>
          </cell>
          <cell r="B305" t="str">
            <v>LOVE</v>
          </cell>
          <cell r="C305">
            <v>0</v>
          </cell>
        </row>
        <row r="306">
          <cell r="A306" t="str">
            <v>90828-05</v>
          </cell>
          <cell r="B306" t="str">
            <v>DA CAPO</v>
          </cell>
          <cell r="C306">
            <v>0</v>
          </cell>
        </row>
        <row r="307">
          <cell r="A307" t="str">
            <v>90840-01</v>
          </cell>
          <cell r="B307" t="str">
            <v>KICK OUT THE JA</v>
          </cell>
          <cell r="C307">
            <v>0</v>
          </cell>
        </row>
        <row r="308">
          <cell r="A308" t="str">
            <v>90849-04</v>
          </cell>
          <cell r="B308" t="str">
            <v>COMPILATION</v>
          </cell>
          <cell r="C308">
            <v>9.4E-2</v>
          </cell>
        </row>
        <row r="309">
          <cell r="A309" t="str">
            <v>90868-04</v>
          </cell>
          <cell r="B309" t="str">
            <v>STRAIGHT FROM T</v>
          </cell>
          <cell r="C309">
            <v>0</v>
          </cell>
        </row>
        <row r="310">
          <cell r="A310" t="str">
            <v>90868-06</v>
          </cell>
          <cell r="B310" t="str">
            <v>ANTHOLOGY OF PA</v>
          </cell>
          <cell r="C310">
            <v>8.0000000000000002E-3</v>
          </cell>
        </row>
        <row r="311">
          <cell r="A311" t="str">
            <v>90892-01</v>
          </cell>
          <cell r="B311" t="str">
            <v>CLOSING TIME</v>
          </cell>
          <cell r="C311">
            <v>0.58599999999999997</v>
          </cell>
        </row>
        <row r="312">
          <cell r="A312" t="str">
            <v>90892-02</v>
          </cell>
          <cell r="B312" t="str">
            <v>THE HEART OF SA</v>
          </cell>
          <cell r="C312">
            <v>0.34200000000000003</v>
          </cell>
        </row>
        <row r="313">
          <cell r="A313" t="str">
            <v>90892-03</v>
          </cell>
          <cell r="B313" t="str">
            <v>NIGHTHAWKS AT T</v>
          </cell>
          <cell r="C313">
            <v>0.85</v>
          </cell>
        </row>
        <row r="314">
          <cell r="A314" t="str">
            <v>90892-04</v>
          </cell>
          <cell r="B314" t="str">
            <v>SMALL CHANGE</v>
          </cell>
          <cell r="C314">
            <v>0.35499999999999998</v>
          </cell>
        </row>
        <row r="315">
          <cell r="A315" t="str">
            <v>90892-05</v>
          </cell>
          <cell r="B315" t="str">
            <v>FOREIGN AFFAIRS</v>
          </cell>
          <cell r="C315">
            <v>5.7000000000000002E-2</v>
          </cell>
        </row>
        <row r="316">
          <cell r="A316" t="str">
            <v>90892-06</v>
          </cell>
          <cell r="B316" t="str">
            <v>BLUE VALENTINE</v>
          </cell>
          <cell r="C316">
            <v>0.26100000000000001</v>
          </cell>
        </row>
        <row r="317">
          <cell r="A317" t="str">
            <v>90892-07</v>
          </cell>
          <cell r="B317" t="str">
            <v>ON HEARTATTACK</v>
          </cell>
          <cell r="C317">
            <v>0.14099999999999999</v>
          </cell>
        </row>
        <row r="318">
          <cell r="A318" t="str">
            <v>90892-10</v>
          </cell>
          <cell r="B318" t="str">
            <v>ANTHOLOGY OF TO</v>
          </cell>
          <cell r="C318">
            <v>0.158</v>
          </cell>
        </row>
        <row r="319">
          <cell r="A319" t="str">
            <v>90894-01</v>
          </cell>
          <cell r="B319" t="str">
            <v>PARADISE</v>
          </cell>
          <cell r="C319">
            <v>1.2E-2</v>
          </cell>
        </row>
        <row r="320">
          <cell r="A320" t="str">
            <v>90894-02</v>
          </cell>
          <cell r="B320" t="str">
            <v>WINE LIGHT</v>
          </cell>
          <cell r="C320">
            <v>0.51600000000000001</v>
          </cell>
        </row>
        <row r="321">
          <cell r="A321" t="str">
            <v>90894-03</v>
          </cell>
          <cell r="B321" t="str">
            <v>COME MORNING</v>
          </cell>
          <cell r="C321">
            <v>5.3999999999999999E-2</v>
          </cell>
        </row>
        <row r="322">
          <cell r="A322" t="str">
            <v>90894-04</v>
          </cell>
          <cell r="B322" t="str">
            <v>THE BEST IS YET</v>
          </cell>
          <cell r="C322">
            <v>0.17599999999999999</v>
          </cell>
        </row>
        <row r="323">
          <cell r="A323" t="str">
            <v>90894-05</v>
          </cell>
          <cell r="B323" t="str">
            <v>INSIDE MOVES</v>
          </cell>
          <cell r="C323">
            <v>0.105</v>
          </cell>
        </row>
        <row r="324">
          <cell r="A324" t="str">
            <v>90894-06</v>
          </cell>
          <cell r="B324" t="str">
            <v>WINELI/COME MOR</v>
          </cell>
          <cell r="C324">
            <v>0</v>
          </cell>
        </row>
        <row r="325">
          <cell r="A325" t="str">
            <v>90894-07</v>
          </cell>
          <cell r="B325" t="str">
            <v>ANTHOLOGY OF GR</v>
          </cell>
          <cell r="C325">
            <v>0.19700000000000001</v>
          </cell>
        </row>
        <row r="326">
          <cell r="A326" t="str">
            <v>91230-04</v>
          </cell>
          <cell r="B326" t="str">
            <v>BABY I'M A WANT</v>
          </cell>
          <cell r="C326">
            <v>0.28599999999999998</v>
          </cell>
        </row>
        <row r="327">
          <cell r="A327" t="str">
            <v>91230-05</v>
          </cell>
          <cell r="B327" t="str">
            <v>GUITAR MAN</v>
          </cell>
          <cell r="C327">
            <v>1.7000000000000001E-2</v>
          </cell>
        </row>
        <row r="328">
          <cell r="A328" t="str">
            <v>91230-07</v>
          </cell>
          <cell r="B328" t="str">
            <v>BEST OF BREAD I</v>
          </cell>
          <cell r="C328">
            <v>1.49</v>
          </cell>
        </row>
        <row r="329">
          <cell r="A329" t="str">
            <v>91230-08</v>
          </cell>
          <cell r="B329" t="str">
            <v>BEST OF BREAD 2</v>
          </cell>
          <cell r="C329">
            <v>1.7000000000000001E-2</v>
          </cell>
        </row>
        <row r="330">
          <cell r="A330" t="str">
            <v>91230-09</v>
          </cell>
          <cell r="B330" t="str">
            <v>ANTHOLOGY OF BR</v>
          </cell>
          <cell r="C330">
            <v>3.8690000000000002</v>
          </cell>
        </row>
        <row r="331">
          <cell r="A331" t="str">
            <v>91261-03</v>
          </cell>
          <cell r="B331" t="str">
            <v>LATE FOR THE SK</v>
          </cell>
          <cell r="C331">
            <v>0.34599999999999997</v>
          </cell>
        </row>
        <row r="332">
          <cell r="A332" t="str">
            <v>91261-04</v>
          </cell>
          <cell r="B332" t="str">
            <v>THE PRETENDER</v>
          </cell>
          <cell r="C332">
            <v>0.39800000000000002</v>
          </cell>
        </row>
        <row r="333">
          <cell r="A333" t="str">
            <v>91261-05</v>
          </cell>
          <cell r="B333" t="str">
            <v>RUNNIN' ON EMPT</v>
          </cell>
          <cell r="C333">
            <v>2.0190000000000001</v>
          </cell>
        </row>
        <row r="334">
          <cell r="A334" t="str">
            <v>91261-06</v>
          </cell>
          <cell r="B334" t="str">
            <v>HOLD OUT</v>
          </cell>
          <cell r="C334">
            <v>9.9000000000000005E-2</v>
          </cell>
        </row>
        <row r="335">
          <cell r="A335" t="str">
            <v>91261-07</v>
          </cell>
          <cell r="B335" t="str">
            <v>LAWYERS IN LOVE</v>
          </cell>
          <cell r="C335">
            <v>6.9000000000000006E-2</v>
          </cell>
        </row>
        <row r="336">
          <cell r="A336" t="str">
            <v>91261-08</v>
          </cell>
          <cell r="B336" t="str">
            <v>JACKSON BROWNE/</v>
          </cell>
          <cell r="C336">
            <v>6.8000000000000005E-2</v>
          </cell>
        </row>
        <row r="337">
          <cell r="A337" t="str">
            <v>91261-09</v>
          </cell>
          <cell r="B337" t="str">
            <v>LIVES IN THE BA</v>
          </cell>
          <cell r="C337">
            <v>0.03</v>
          </cell>
        </row>
        <row r="338">
          <cell r="A338" t="str">
            <v>91261-10</v>
          </cell>
          <cell r="B338" t="str">
            <v>WORLD IN MOTION</v>
          </cell>
          <cell r="C338">
            <v>1.9E-2</v>
          </cell>
        </row>
        <row r="339">
          <cell r="A339" t="str">
            <v>91261-11</v>
          </cell>
          <cell r="B339" t="str">
            <v>I'M ALIVE</v>
          </cell>
          <cell r="C339">
            <v>0.27400000000000002</v>
          </cell>
        </row>
        <row r="340">
          <cell r="A340" t="str">
            <v>91261-12</v>
          </cell>
          <cell r="B340" t="str">
            <v>LOOKING EAST</v>
          </cell>
          <cell r="C340">
            <v>2.3E-2</v>
          </cell>
        </row>
        <row r="341">
          <cell r="A341" t="str">
            <v>91261-13</v>
          </cell>
          <cell r="B341" t="str">
            <v>ECD LOOKING</v>
          </cell>
          <cell r="C341">
            <v>6.0000000000000001E-3</v>
          </cell>
        </row>
        <row r="342">
          <cell r="A342" t="str">
            <v>91261-14</v>
          </cell>
          <cell r="B342" t="str">
            <v>THE NEXT VOICE</v>
          </cell>
          <cell r="C342">
            <v>4.5149999999999997</v>
          </cell>
        </row>
        <row r="343">
          <cell r="A343" t="str">
            <v>91275-01</v>
          </cell>
          <cell r="B343" t="str">
            <v>PAUL BUTTERFIEL</v>
          </cell>
          <cell r="C343">
            <v>0.31</v>
          </cell>
        </row>
        <row r="344">
          <cell r="A344" t="str">
            <v>91275-02</v>
          </cell>
          <cell r="B344" t="str">
            <v>EAST-WEST</v>
          </cell>
          <cell r="C344">
            <v>0.32900000000000001</v>
          </cell>
        </row>
        <row r="345">
          <cell r="A345" t="str">
            <v>91275-03</v>
          </cell>
          <cell r="B345" t="str">
            <v>THE RESURRECTIO</v>
          </cell>
          <cell r="C345">
            <v>7.6999999999999999E-2</v>
          </cell>
        </row>
        <row r="346">
          <cell r="A346" t="str">
            <v>91275-07</v>
          </cell>
          <cell r="B346" t="str">
            <v>ANTHOLOGY</v>
          </cell>
          <cell r="C346">
            <v>0.104</v>
          </cell>
        </row>
        <row r="347">
          <cell r="A347" t="str">
            <v>91347-01</v>
          </cell>
          <cell r="B347" t="str">
            <v>HEADS AND TALES</v>
          </cell>
          <cell r="C347">
            <v>5.1999999999999998E-2</v>
          </cell>
        </row>
        <row r="348">
          <cell r="A348" t="str">
            <v>91347-03</v>
          </cell>
          <cell r="B348" t="str">
            <v>SHORT STORIES</v>
          </cell>
          <cell r="C348">
            <v>1E-3</v>
          </cell>
        </row>
        <row r="349">
          <cell r="A349" t="str">
            <v>91347-04</v>
          </cell>
          <cell r="B349" t="str">
            <v>VERITIES AND BA</v>
          </cell>
          <cell r="C349">
            <v>0.46400000000000002</v>
          </cell>
        </row>
        <row r="350">
          <cell r="A350" t="str">
            <v>91347-05</v>
          </cell>
          <cell r="B350" t="str">
            <v>PORTRAIT GALLER</v>
          </cell>
          <cell r="C350">
            <v>2.1000000000000001E-2</v>
          </cell>
        </row>
        <row r="351">
          <cell r="A351" t="str">
            <v>91347-06</v>
          </cell>
          <cell r="B351" t="str">
            <v>ON THE ROAD TO</v>
          </cell>
          <cell r="C351">
            <v>3.5000000000000003E-2</v>
          </cell>
        </row>
        <row r="352">
          <cell r="A352" t="str">
            <v>91347-07</v>
          </cell>
          <cell r="B352" t="str">
            <v>GREATEST STORIE</v>
          </cell>
          <cell r="C352">
            <v>1.873</v>
          </cell>
        </row>
        <row r="353">
          <cell r="A353" t="str">
            <v>91347-08</v>
          </cell>
          <cell r="B353" t="str">
            <v>DANCE BAND ON T</v>
          </cell>
          <cell r="C353">
            <v>2.9000000000000001E-2</v>
          </cell>
        </row>
        <row r="354">
          <cell r="A354" t="str">
            <v>91347-09</v>
          </cell>
          <cell r="B354" t="str">
            <v>LIVING ROOM SUI</v>
          </cell>
          <cell r="C354">
            <v>9.5000000000000001E-2</v>
          </cell>
        </row>
        <row r="355">
          <cell r="A355" t="str">
            <v>91347-10</v>
          </cell>
          <cell r="B355" t="str">
            <v>LEGENDS OF THE</v>
          </cell>
          <cell r="C355">
            <v>3.0000000000000001E-3</v>
          </cell>
        </row>
        <row r="356">
          <cell r="A356" t="str">
            <v>91347-12</v>
          </cell>
          <cell r="B356" t="str">
            <v>ANTHOLOGY OF HA</v>
          </cell>
          <cell r="C356">
            <v>0.19</v>
          </cell>
        </row>
        <row r="357">
          <cell r="A357" t="str">
            <v>91347-13</v>
          </cell>
          <cell r="B357" t="str">
            <v>GOLD MEDAL COLL</v>
          </cell>
          <cell r="C357">
            <v>1.5429999999999999</v>
          </cell>
        </row>
        <row r="358">
          <cell r="A358" t="str">
            <v>91450-05</v>
          </cell>
          <cell r="B358" t="str">
            <v>FIFTH ALBUM</v>
          </cell>
          <cell r="C358">
            <v>4.3999999999999997E-2</v>
          </cell>
        </row>
        <row r="359">
          <cell r="A359" t="str">
            <v>91450-06</v>
          </cell>
          <cell r="B359" t="str">
            <v>IN MY LIFE</v>
          </cell>
          <cell r="C359">
            <v>3.5999999999999997E-2</v>
          </cell>
        </row>
        <row r="360">
          <cell r="A360" t="str">
            <v>91450-07</v>
          </cell>
          <cell r="B360" t="str">
            <v>WILDFLOWERS</v>
          </cell>
          <cell r="C360">
            <v>0.05</v>
          </cell>
        </row>
        <row r="361">
          <cell r="A361" t="str">
            <v>91450-08</v>
          </cell>
          <cell r="B361" t="str">
            <v>WHO KNOWS WHERE</v>
          </cell>
          <cell r="C361">
            <v>7.0999999999999994E-2</v>
          </cell>
        </row>
        <row r="362">
          <cell r="A362" t="str">
            <v>91450-09</v>
          </cell>
          <cell r="B362" t="str">
            <v>RECOLLECTIONS</v>
          </cell>
          <cell r="C362">
            <v>0.14299999999999999</v>
          </cell>
        </row>
        <row r="363">
          <cell r="A363" t="str">
            <v>91450-10</v>
          </cell>
          <cell r="B363" t="str">
            <v>WHALES AND NIGH</v>
          </cell>
          <cell r="C363">
            <v>3.3000000000000002E-2</v>
          </cell>
        </row>
        <row r="364">
          <cell r="A364" t="str">
            <v>91450-11</v>
          </cell>
          <cell r="B364" t="str">
            <v>LIVING</v>
          </cell>
          <cell r="C364">
            <v>4.1000000000000002E-2</v>
          </cell>
        </row>
        <row r="365">
          <cell r="A365" t="str">
            <v>91450-12</v>
          </cell>
          <cell r="B365" t="str">
            <v>COLORS OF THE D</v>
          </cell>
          <cell r="C365">
            <v>0.60799999999999998</v>
          </cell>
        </row>
        <row r="366">
          <cell r="A366" t="str">
            <v>91450-13</v>
          </cell>
          <cell r="B366" t="str">
            <v>TRUE STORIES AN</v>
          </cell>
          <cell r="C366">
            <v>1.0999999999999999E-2</v>
          </cell>
        </row>
        <row r="367">
          <cell r="A367" t="str">
            <v>91450-14</v>
          </cell>
          <cell r="B367" t="str">
            <v>JUDITH</v>
          </cell>
          <cell r="C367">
            <v>8.1000000000000003E-2</v>
          </cell>
        </row>
        <row r="368">
          <cell r="A368" t="str">
            <v>91450-16</v>
          </cell>
          <cell r="B368" t="str">
            <v>SO EARLY IN THE</v>
          </cell>
          <cell r="C368">
            <v>3.0000000000000001E-3</v>
          </cell>
        </row>
        <row r="369">
          <cell r="A369" t="str">
            <v>91450-17</v>
          </cell>
          <cell r="B369" t="str">
            <v>HARD TIMES FOR</v>
          </cell>
          <cell r="C369">
            <v>2.7E-2</v>
          </cell>
        </row>
        <row r="370">
          <cell r="A370" t="str">
            <v>91450-19</v>
          </cell>
          <cell r="B370" t="str">
            <v>TIMES OF OUR LI</v>
          </cell>
          <cell r="C370">
            <v>1.2E-2</v>
          </cell>
        </row>
        <row r="371">
          <cell r="A371" t="str">
            <v>91450-21</v>
          </cell>
          <cell r="B371" t="str">
            <v>HOME AGAIN</v>
          </cell>
          <cell r="C371">
            <v>4.0000000000000001E-3</v>
          </cell>
        </row>
        <row r="372">
          <cell r="A372" t="str">
            <v>91450-23</v>
          </cell>
          <cell r="B372" t="str">
            <v>FOREVER...ANTHO</v>
          </cell>
          <cell r="C372">
            <v>0.85799999999999998</v>
          </cell>
        </row>
        <row r="373">
          <cell r="A373" t="str">
            <v>91450-24</v>
          </cell>
          <cell r="B373" t="str">
            <v>CHRISTMAS AT TH</v>
          </cell>
          <cell r="C373">
            <v>2E-3</v>
          </cell>
        </row>
        <row r="374">
          <cell r="A374" t="str">
            <v>91780-01</v>
          </cell>
          <cell r="B374" t="str">
            <v>THE DOORS</v>
          </cell>
          <cell r="C374">
            <v>1.456</v>
          </cell>
        </row>
        <row r="375">
          <cell r="A375" t="str">
            <v>91780-02</v>
          </cell>
          <cell r="B375" t="str">
            <v>STRANGE DAYS</v>
          </cell>
          <cell r="C375">
            <v>0.80500000000000005</v>
          </cell>
        </row>
        <row r="376">
          <cell r="A376" t="str">
            <v>91780-03</v>
          </cell>
          <cell r="B376" t="str">
            <v>WAITING FOR THE</v>
          </cell>
          <cell r="C376">
            <v>0.93</v>
          </cell>
        </row>
        <row r="377">
          <cell r="A377" t="str">
            <v>91780-05</v>
          </cell>
          <cell r="B377" t="str">
            <v>THE SOFT PARADE</v>
          </cell>
          <cell r="C377">
            <v>0.45500000000000002</v>
          </cell>
        </row>
        <row r="378">
          <cell r="A378" t="str">
            <v>91780-06</v>
          </cell>
          <cell r="B378" t="str">
            <v>MORRISON HOTEL</v>
          </cell>
          <cell r="C378">
            <v>1.0629999999999999</v>
          </cell>
        </row>
        <row r="379">
          <cell r="A379" t="str">
            <v>91780-07</v>
          </cell>
          <cell r="B379" t="str">
            <v>L.A. WOMAN</v>
          </cell>
          <cell r="C379">
            <v>1.5389999999999999</v>
          </cell>
        </row>
        <row r="380">
          <cell r="A380" t="str">
            <v>91780-10</v>
          </cell>
          <cell r="B380" t="str">
            <v>ABSOLUTELY LIVE</v>
          </cell>
          <cell r="C380">
            <v>0.97699999999999998</v>
          </cell>
        </row>
        <row r="381">
          <cell r="A381" t="str">
            <v>91780-12</v>
          </cell>
          <cell r="B381" t="str">
            <v>AN AMERICAN PRA</v>
          </cell>
          <cell r="C381">
            <v>1.2270000000000001</v>
          </cell>
        </row>
        <row r="382">
          <cell r="A382" t="str">
            <v>91780-17</v>
          </cell>
          <cell r="B382" t="str">
            <v>BEST OF THE DOO</v>
          </cell>
          <cell r="C382">
            <v>3.9009999999999998</v>
          </cell>
        </row>
        <row r="383">
          <cell r="A383" t="str">
            <v>91780-21</v>
          </cell>
          <cell r="B383" t="str">
            <v>IN CONCERT</v>
          </cell>
          <cell r="C383">
            <v>1.089</v>
          </cell>
        </row>
        <row r="384">
          <cell r="A384" t="str">
            <v>91780-22</v>
          </cell>
          <cell r="B384" t="str">
            <v>BOX SET</v>
          </cell>
          <cell r="C384">
            <v>0.32</v>
          </cell>
        </row>
        <row r="385">
          <cell r="A385" t="str">
            <v>91780-23</v>
          </cell>
          <cell r="B385" t="str">
            <v>GREATEST HITS</v>
          </cell>
          <cell r="C385">
            <v>14.515000000000001</v>
          </cell>
        </row>
        <row r="386">
          <cell r="A386" t="str">
            <v>91780-25</v>
          </cell>
          <cell r="B386" t="str">
            <v>THE COMPLETE ST</v>
          </cell>
          <cell r="C386">
            <v>0.217</v>
          </cell>
        </row>
        <row r="387">
          <cell r="A387" t="str">
            <v>91780-26</v>
          </cell>
          <cell r="B387" t="str">
            <v>ESSENTIAL RARIT</v>
          </cell>
          <cell r="C387">
            <v>3.0329999999999999</v>
          </cell>
        </row>
        <row r="388">
          <cell r="A388" t="str">
            <v>91982-01</v>
          </cell>
          <cell r="B388" t="str">
            <v>NO FUN ALOUD</v>
          </cell>
          <cell r="C388">
            <v>5.1999999999999998E-2</v>
          </cell>
        </row>
        <row r="389">
          <cell r="A389" t="str">
            <v>92965-01</v>
          </cell>
          <cell r="B389" t="str">
            <v>EL RAYO-X</v>
          </cell>
          <cell r="C389">
            <v>0.246</v>
          </cell>
        </row>
        <row r="390">
          <cell r="A390" t="str">
            <v>92965-02</v>
          </cell>
          <cell r="B390" t="str">
            <v>WIN THIS RECORD</v>
          </cell>
          <cell r="C390">
            <v>1.4999999999999999E-2</v>
          </cell>
        </row>
        <row r="391">
          <cell r="A391" t="str">
            <v>93072-01</v>
          </cell>
          <cell r="B391" t="str">
            <v>FOR THE ROSES</v>
          </cell>
          <cell r="C391">
            <v>0.30099999999999999</v>
          </cell>
        </row>
        <row r="392">
          <cell r="A392" t="str">
            <v>93072-02</v>
          </cell>
          <cell r="B392" t="str">
            <v>COURT AND SPARK</v>
          </cell>
          <cell r="C392">
            <v>0.67200000000000004</v>
          </cell>
        </row>
        <row r="393">
          <cell r="A393" t="str">
            <v>93072-03</v>
          </cell>
          <cell r="B393" t="str">
            <v>MILES OF AISLES</v>
          </cell>
          <cell r="C393">
            <v>0.45200000000000001</v>
          </cell>
        </row>
        <row r="394">
          <cell r="A394" t="str">
            <v>93072-04</v>
          </cell>
          <cell r="B394" t="str">
            <v>THE HISSING OF</v>
          </cell>
          <cell r="C394">
            <v>0.30499999999999999</v>
          </cell>
        </row>
        <row r="395">
          <cell r="A395" t="str">
            <v>93072-05</v>
          </cell>
          <cell r="B395" t="str">
            <v>HEJIRA</v>
          </cell>
          <cell r="C395">
            <v>0.46400000000000002</v>
          </cell>
        </row>
        <row r="396">
          <cell r="A396" t="str">
            <v>93072-06</v>
          </cell>
          <cell r="B396" t="str">
            <v>DON JUAN'S RECK</v>
          </cell>
          <cell r="C396">
            <v>0.19400000000000001</v>
          </cell>
        </row>
        <row r="397">
          <cell r="A397" t="str">
            <v>93072-07</v>
          </cell>
          <cell r="B397" t="str">
            <v>MINGUS</v>
          </cell>
          <cell r="C397">
            <v>7.1999999999999995E-2</v>
          </cell>
        </row>
        <row r="398">
          <cell r="A398" t="str">
            <v>93072-08</v>
          </cell>
          <cell r="B398" t="str">
            <v>SHADOWS AND LIG</v>
          </cell>
          <cell r="C398">
            <v>0.69499999999999995</v>
          </cell>
        </row>
        <row r="399">
          <cell r="A399" t="str">
            <v>93072-10</v>
          </cell>
          <cell r="B399" t="str">
            <v>COURT &amp; S/FOR R</v>
          </cell>
          <cell r="C399">
            <v>7.0000000000000007E-2</v>
          </cell>
        </row>
        <row r="400">
          <cell r="A400" t="str">
            <v>93107-01</v>
          </cell>
          <cell r="B400" t="str">
            <v>NO NUKES</v>
          </cell>
          <cell r="C400">
            <v>5.2999999999999999E-2</v>
          </cell>
        </row>
        <row r="401">
          <cell r="A401" t="str">
            <v>93140-02</v>
          </cell>
          <cell r="B401" t="str">
            <v>THE MARBLE INDE</v>
          </cell>
          <cell r="C401">
            <v>0</v>
          </cell>
        </row>
        <row r="402">
          <cell r="A402" t="str">
            <v>93231-01</v>
          </cell>
          <cell r="B402" t="str">
            <v>BEFORE THE RAIN</v>
          </cell>
          <cell r="C402">
            <v>4.0000000000000001E-3</v>
          </cell>
        </row>
        <row r="403">
          <cell r="A403" t="str">
            <v>93344-01</v>
          </cell>
          <cell r="B403" t="str">
            <v>LAMINAR FLOW</v>
          </cell>
          <cell r="C403">
            <v>2E-3</v>
          </cell>
        </row>
        <row r="404">
          <cell r="A404" t="str">
            <v>93346-03</v>
          </cell>
          <cell r="B404" t="str">
            <v>STILL THE ONE</v>
          </cell>
          <cell r="C404">
            <v>4.8000000000000001E-2</v>
          </cell>
        </row>
        <row r="405">
          <cell r="A405" t="str">
            <v>93487-01</v>
          </cell>
          <cell r="B405" t="str">
            <v>CHIRPIN'</v>
          </cell>
          <cell r="C405">
            <v>1.7999999999999999E-2</v>
          </cell>
        </row>
        <row r="406">
          <cell r="A406" t="str">
            <v>93916-05</v>
          </cell>
          <cell r="B406" t="str">
            <v>GREATEST HITS 1</v>
          </cell>
          <cell r="C406">
            <v>3.214</v>
          </cell>
        </row>
        <row r="407">
          <cell r="A407" t="str">
            <v>93916-06</v>
          </cell>
          <cell r="B407" t="str">
            <v>SIMPLE DREAMS</v>
          </cell>
          <cell r="C407">
            <v>0.14799999999999999</v>
          </cell>
        </row>
        <row r="408">
          <cell r="A408" t="str">
            <v>93916-07</v>
          </cell>
          <cell r="B408" t="str">
            <v>LIVING IN THE U</v>
          </cell>
          <cell r="C408">
            <v>7.8E-2</v>
          </cell>
        </row>
        <row r="409">
          <cell r="A409" t="str">
            <v>93916-08</v>
          </cell>
          <cell r="B409" t="str">
            <v>MAD LOVE</v>
          </cell>
          <cell r="C409">
            <v>1.9E-2</v>
          </cell>
        </row>
        <row r="410">
          <cell r="A410" t="str">
            <v>93916-09</v>
          </cell>
          <cell r="B410" t="str">
            <v>GREATEST HITS 2</v>
          </cell>
          <cell r="C410">
            <v>1.036</v>
          </cell>
        </row>
        <row r="411">
          <cell r="A411" t="str">
            <v>93916-11</v>
          </cell>
          <cell r="B411" t="str">
            <v>GET CLOSER</v>
          </cell>
          <cell r="C411">
            <v>2.1000000000000001E-2</v>
          </cell>
        </row>
        <row r="412">
          <cell r="A412" t="str">
            <v>93916-12</v>
          </cell>
          <cell r="B412" t="str">
            <v>WHAT'S NEW</v>
          </cell>
          <cell r="C412">
            <v>1.038</v>
          </cell>
        </row>
        <row r="413">
          <cell r="A413" t="str">
            <v>93916-13</v>
          </cell>
          <cell r="B413" t="str">
            <v>SIMPLE DR/PRISO</v>
          </cell>
          <cell r="C413">
            <v>0</v>
          </cell>
        </row>
        <row r="414">
          <cell r="A414" t="str">
            <v>93916-14</v>
          </cell>
          <cell r="B414" t="str">
            <v>LUSH LIFE</v>
          </cell>
          <cell r="C414">
            <v>0.217</v>
          </cell>
        </row>
        <row r="415">
          <cell r="A415" t="str">
            <v>93965-01</v>
          </cell>
          <cell r="B415" t="str">
            <v>THE CIRCLE GAME</v>
          </cell>
          <cell r="C415">
            <v>0.14000000000000001</v>
          </cell>
        </row>
        <row r="416">
          <cell r="A416" t="str">
            <v>94100-01</v>
          </cell>
          <cell r="B416" t="str">
            <v>CARLY SIMON</v>
          </cell>
          <cell r="C416">
            <v>7.6999999999999999E-2</v>
          </cell>
        </row>
        <row r="417">
          <cell r="A417" t="str">
            <v>94100-02</v>
          </cell>
          <cell r="B417" t="str">
            <v>ANTICIPATION</v>
          </cell>
          <cell r="C417">
            <v>3.5999999999999997E-2</v>
          </cell>
        </row>
        <row r="418">
          <cell r="A418" t="str">
            <v>94100-03</v>
          </cell>
          <cell r="B418" t="str">
            <v>NO SECRETS</v>
          </cell>
          <cell r="C418">
            <v>0.46</v>
          </cell>
        </row>
        <row r="419">
          <cell r="A419" t="str">
            <v>94100-04</v>
          </cell>
          <cell r="B419" t="str">
            <v>HOTCAKES</v>
          </cell>
          <cell r="C419">
            <v>0.11700000000000001</v>
          </cell>
        </row>
        <row r="420">
          <cell r="A420" t="str">
            <v>94100-05</v>
          </cell>
          <cell r="B420" t="str">
            <v>BEST OF...</v>
          </cell>
          <cell r="C420">
            <v>8.2959999999999994</v>
          </cell>
        </row>
        <row r="421">
          <cell r="A421" t="str">
            <v>94100-06</v>
          </cell>
          <cell r="B421" t="str">
            <v>PLAYING POSSUM</v>
          </cell>
          <cell r="C421">
            <v>1.6E-2</v>
          </cell>
        </row>
        <row r="422">
          <cell r="A422" t="str">
            <v>94100-07</v>
          </cell>
          <cell r="B422" t="str">
            <v>ANOTHER PASSENG</v>
          </cell>
          <cell r="C422">
            <v>2.9000000000000001E-2</v>
          </cell>
        </row>
        <row r="423">
          <cell r="A423" t="str">
            <v>94100-08</v>
          </cell>
          <cell r="B423" t="str">
            <v>THE BOYS IN THE</v>
          </cell>
          <cell r="C423">
            <v>8.3000000000000004E-2</v>
          </cell>
        </row>
        <row r="424">
          <cell r="A424" t="str">
            <v>94100-10</v>
          </cell>
          <cell r="B424" t="str">
            <v>SPY</v>
          </cell>
          <cell r="C424">
            <v>1.4999999999999999E-2</v>
          </cell>
        </row>
        <row r="425">
          <cell r="A425" t="str">
            <v>94198-01</v>
          </cell>
          <cell r="B425" t="str">
            <v>MARQUEE MOON</v>
          </cell>
          <cell r="C425">
            <v>0</v>
          </cell>
        </row>
        <row r="426">
          <cell r="A426" t="str">
            <v>94198-02</v>
          </cell>
          <cell r="B426" t="str">
            <v>ADVENTURE</v>
          </cell>
          <cell r="C426">
            <v>0</v>
          </cell>
        </row>
        <row r="427">
          <cell r="A427" t="str">
            <v>94551-01</v>
          </cell>
          <cell r="B427" t="str">
            <v>BUT SERIOUSLY,</v>
          </cell>
          <cell r="C427">
            <v>0.12</v>
          </cell>
        </row>
        <row r="428">
          <cell r="A428" t="str">
            <v>94551-02</v>
          </cell>
          <cell r="B428" t="str">
            <v>THERE GOES THE</v>
          </cell>
          <cell r="C428">
            <v>4.5999999999999999E-2</v>
          </cell>
        </row>
        <row r="429">
          <cell r="A429" t="str">
            <v>94980-01</v>
          </cell>
          <cell r="B429" t="str">
            <v>WARREN ZEVON</v>
          </cell>
          <cell r="C429">
            <v>5.5E-2</v>
          </cell>
        </row>
        <row r="430">
          <cell r="A430" t="str">
            <v>94980-02</v>
          </cell>
          <cell r="B430" t="str">
            <v>EXCITABLE BOY</v>
          </cell>
          <cell r="C430">
            <v>0.62</v>
          </cell>
        </row>
        <row r="431">
          <cell r="A431" t="str">
            <v>94980-03</v>
          </cell>
          <cell r="B431" t="str">
            <v>BAD LUCK STREAK</v>
          </cell>
          <cell r="C431">
            <v>0.06</v>
          </cell>
        </row>
        <row r="432">
          <cell r="A432" t="str">
            <v>94980-04</v>
          </cell>
          <cell r="B432" t="str">
            <v>STAND IN THE FI</v>
          </cell>
          <cell r="C432">
            <v>1.0999999999999999E-2</v>
          </cell>
        </row>
        <row r="433">
          <cell r="A433" t="str">
            <v>94980-06</v>
          </cell>
          <cell r="B433" t="str">
            <v>A QUIET NORMAL</v>
          </cell>
          <cell r="C433">
            <v>0.61799999999999999</v>
          </cell>
        </row>
        <row r="434">
          <cell r="A434" t="str">
            <v>95987-02</v>
          </cell>
          <cell r="B434" t="str">
            <v>LOVE WARS</v>
          </cell>
          <cell r="C434">
            <v>0.14599999999999999</v>
          </cell>
        </row>
        <row r="435">
          <cell r="A435" t="str">
            <v>95987-04</v>
          </cell>
          <cell r="B435" t="str">
            <v>RADIO M.U.S.C.</v>
          </cell>
          <cell r="C435">
            <v>3.3000000000000002E-2</v>
          </cell>
        </row>
        <row r="436">
          <cell r="A436" t="str">
            <v>95995-04</v>
          </cell>
          <cell r="B436" t="str">
            <v>THE DIFFERENT S</v>
          </cell>
          <cell r="C436">
            <v>3.6999999999999998E-2</v>
          </cell>
        </row>
        <row r="437">
          <cell r="A437" t="str">
            <v>95998-02</v>
          </cell>
          <cell r="B437" t="str">
            <v>LOVE LANGUAGE</v>
          </cell>
          <cell r="C437">
            <v>5.0999999999999997E-2</v>
          </cell>
        </row>
        <row r="438">
          <cell r="A438" t="str">
            <v>95998-03</v>
          </cell>
          <cell r="B438" t="str">
            <v>WORKIN' IT BACK</v>
          </cell>
          <cell r="C438">
            <v>5.7000000000000002E-2</v>
          </cell>
        </row>
        <row r="439">
          <cell r="A439" t="str">
            <v>95998-06</v>
          </cell>
          <cell r="B439" t="str">
            <v>JOY</v>
          </cell>
          <cell r="C439">
            <v>0.2</v>
          </cell>
        </row>
        <row r="440">
          <cell r="A440" t="str">
            <v>95998-07</v>
          </cell>
          <cell r="B440" t="str">
            <v>TRULY BLESSED</v>
          </cell>
          <cell r="C440">
            <v>0.06</v>
          </cell>
        </row>
        <row r="441">
          <cell r="A441" t="str">
            <v>95998-08</v>
          </cell>
          <cell r="B441" t="str">
            <v>A LITTLE MORE M</v>
          </cell>
          <cell r="C441">
            <v>0.26800000000000002</v>
          </cell>
        </row>
        <row r="442">
          <cell r="A442" t="str">
            <v>96000-03</v>
          </cell>
          <cell r="B442" t="str">
            <v>RENDEZVOUS</v>
          </cell>
          <cell r="C442">
            <v>8.9999999999999993E-3</v>
          </cell>
        </row>
        <row r="443">
          <cell r="A443" t="str">
            <v>96000-04</v>
          </cell>
          <cell r="B443" t="str">
            <v>MAISHA</v>
          </cell>
          <cell r="C443">
            <v>0</v>
          </cell>
        </row>
        <row r="444">
          <cell r="A444" t="str">
            <v>96000-05</v>
          </cell>
          <cell r="B444" t="str">
            <v>PARKER'S MOOD</v>
          </cell>
          <cell r="C444">
            <v>6.0000000000000001E-3</v>
          </cell>
        </row>
        <row r="445">
          <cell r="A445" t="str">
            <v>96000-06</v>
          </cell>
          <cell r="B445" t="str">
            <v>GOOD TIME FOR L</v>
          </cell>
          <cell r="C445">
            <v>0</v>
          </cell>
        </row>
        <row r="446">
          <cell r="A446" t="str">
            <v>96000-07</v>
          </cell>
          <cell r="B446" t="str">
            <v>BIRDS OF PASSAG</v>
          </cell>
          <cell r="C446">
            <v>5.0000000000000001E-3</v>
          </cell>
        </row>
        <row r="447">
          <cell r="A447" t="str">
            <v>96000-08</v>
          </cell>
          <cell r="B447" t="str">
            <v>ELIS</v>
          </cell>
          <cell r="C447">
            <v>6.0000000000000001E-3</v>
          </cell>
        </row>
        <row r="448">
          <cell r="A448" t="str">
            <v>96000-09</v>
          </cell>
          <cell r="B448" t="str">
            <v>SELECTED</v>
          </cell>
          <cell r="C448">
            <v>1E-3</v>
          </cell>
        </row>
        <row r="449">
          <cell r="A449" t="str">
            <v>96000-10</v>
          </cell>
          <cell r="B449" t="str">
            <v>FRONT SEAT</v>
          </cell>
          <cell r="C449">
            <v>0</v>
          </cell>
        </row>
        <row r="450">
          <cell r="A450" t="str">
            <v>96000-11</v>
          </cell>
          <cell r="B450" t="str">
            <v>MADE IN CORACAO</v>
          </cell>
          <cell r="C450">
            <v>0.01</v>
          </cell>
        </row>
        <row r="451">
          <cell r="A451" t="str">
            <v>96000-12</v>
          </cell>
          <cell r="B451" t="str">
            <v>SWEET DEAL</v>
          </cell>
          <cell r="C451">
            <v>2E-3</v>
          </cell>
        </row>
        <row r="452">
          <cell r="A452" t="str">
            <v>96000-13</v>
          </cell>
          <cell r="B452" t="str">
            <v>WATANABE</v>
          </cell>
          <cell r="C452">
            <v>0.01</v>
          </cell>
        </row>
        <row r="453">
          <cell r="A453" t="str">
            <v>96002-02</v>
          </cell>
          <cell r="B453" t="str">
            <v>BREAKING THE CH</v>
          </cell>
          <cell r="C453">
            <v>7.3999999999999996E-2</v>
          </cell>
        </row>
        <row r="454">
          <cell r="A454" t="str">
            <v>96002-03</v>
          </cell>
          <cell r="B454" t="str">
            <v>TOOTH AND NAIL</v>
          </cell>
          <cell r="C454">
            <v>0.18</v>
          </cell>
        </row>
        <row r="455">
          <cell r="A455" t="str">
            <v>96002-04</v>
          </cell>
          <cell r="B455" t="str">
            <v>UNDER LOCK AND</v>
          </cell>
          <cell r="C455">
            <v>0.30499999999999999</v>
          </cell>
        </row>
        <row r="456">
          <cell r="A456" t="str">
            <v>96002-05</v>
          </cell>
          <cell r="B456" t="str">
            <v>BACK FOR THE AT</v>
          </cell>
          <cell r="C456">
            <v>0.16</v>
          </cell>
        </row>
        <row r="457">
          <cell r="A457" t="str">
            <v>96002-06</v>
          </cell>
          <cell r="B457" t="str">
            <v>BEAST FROM THE</v>
          </cell>
          <cell r="C457">
            <v>0.30299999999999999</v>
          </cell>
        </row>
        <row r="458">
          <cell r="A458" t="str">
            <v>96013-02</v>
          </cell>
          <cell r="B458" t="str">
            <v>SHIRLEY MURDOCK</v>
          </cell>
          <cell r="C458">
            <v>1.915</v>
          </cell>
        </row>
        <row r="459">
          <cell r="A459" t="str">
            <v>96013-03</v>
          </cell>
          <cell r="B459" t="str">
            <v>A WOMAN'S POINT</v>
          </cell>
          <cell r="C459">
            <v>0.35699999999999998</v>
          </cell>
        </row>
        <row r="460">
          <cell r="A460" t="str">
            <v>96025-02</v>
          </cell>
          <cell r="B460" t="str">
            <v>HUMAN'S LIB</v>
          </cell>
          <cell r="C460">
            <v>1.7999999999999999E-2</v>
          </cell>
        </row>
        <row r="461">
          <cell r="A461" t="str">
            <v>96025-04</v>
          </cell>
          <cell r="B461" t="str">
            <v>DREAM INTO ACTI</v>
          </cell>
          <cell r="C461">
            <v>4.8000000000000001E-2</v>
          </cell>
        </row>
        <row r="462">
          <cell r="A462" t="str">
            <v>96025-06</v>
          </cell>
          <cell r="B462" t="str">
            <v>ONE TO ONE</v>
          </cell>
          <cell r="C462">
            <v>4.0000000000000001E-3</v>
          </cell>
        </row>
        <row r="463">
          <cell r="A463" t="str">
            <v>96025-07</v>
          </cell>
          <cell r="B463" t="str">
            <v>CROSS THAT LINE</v>
          </cell>
          <cell r="C463">
            <v>3.0000000000000001E-3</v>
          </cell>
        </row>
        <row r="464">
          <cell r="A464" t="str">
            <v>96025-08</v>
          </cell>
          <cell r="B464" t="str">
            <v>IN THE RUNNING</v>
          </cell>
          <cell r="C464">
            <v>3.0000000000000001E-3</v>
          </cell>
        </row>
        <row r="465">
          <cell r="A465" t="str">
            <v>96025-09</v>
          </cell>
          <cell r="B465" t="str">
            <v>BEST OF</v>
          </cell>
          <cell r="C465">
            <v>1.0680000000000001</v>
          </cell>
        </row>
        <row r="466">
          <cell r="A466" t="str">
            <v>96037-02</v>
          </cell>
          <cell r="B466" t="str">
            <v>BUSCANDO AMERIC</v>
          </cell>
          <cell r="C466">
            <v>9.1999999999999998E-2</v>
          </cell>
        </row>
        <row r="467">
          <cell r="A467" t="str">
            <v>96037-03</v>
          </cell>
          <cell r="B467" t="str">
            <v>ESCENAS</v>
          </cell>
          <cell r="C467">
            <v>7.9000000000000001E-2</v>
          </cell>
        </row>
        <row r="468">
          <cell r="A468" t="str">
            <v>96037-04</v>
          </cell>
          <cell r="B468" t="str">
            <v>AGUA DE LUNA</v>
          </cell>
          <cell r="C468">
            <v>2.9000000000000001E-2</v>
          </cell>
        </row>
        <row r="469">
          <cell r="A469" t="str">
            <v>96037-05</v>
          </cell>
          <cell r="B469" t="str">
            <v>ANTECEDENTE</v>
          </cell>
          <cell r="C469">
            <v>7.6999999999999999E-2</v>
          </cell>
        </row>
        <row r="470">
          <cell r="A470" t="str">
            <v>96037-07</v>
          </cell>
          <cell r="B470" t="str">
            <v>LIVE...</v>
          </cell>
          <cell r="C470">
            <v>0.26100000000000001</v>
          </cell>
        </row>
        <row r="471">
          <cell r="A471" t="str">
            <v>96043-03</v>
          </cell>
          <cell r="B471" t="str">
            <v>PUBLIC IMAGE LT</v>
          </cell>
          <cell r="C471">
            <v>0</v>
          </cell>
        </row>
        <row r="472">
          <cell r="A472" t="str">
            <v>96053-02</v>
          </cell>
          <cell r="B472" t="str">
            <v>THE INTRODUCTIO</v>
          </cell>
          <cell r="C472">
            <v>0.22700000000000001</v>
          </cell>
        </row>
        <row r="473">
          <cell r="A473" t="str">
            <v>96072-02</v>
          </cell>
          <cell r="B473" t="str">
            <v>RIDE THE LIGHTN</v>
          </cell>
          <cell r="C473">
            <v>15.601000000000001</v>
          </cell>
        </row>
        <row r="474">
          <cell r="A474" t="str">
            <v>96072-03</v>
          </cell>
          <cell r="B474" t="str">
            <v>MASTER OF PUPPE</v>
          </cell>
          <cell r="C474">
            <v>16.506</v>
          </cell>
        </row>
        <row r="475">
          <cell r="A475" t="str">
            <v>96072-05</v>
          </cell>
          <cell r="B475" t="str">
            <v>KILL `EM ALL</v>
          </cell>
          <cell r="C475">
            <v>9.4280000000000008</v>
          </cell>
        </row>
        <row r="476">
          <cell r="A476" t="str">
            <v>96072-06</v>
          </cell>
          <cell r="B476" t="str">
            <v>...AND JUSTICE</v>
          </cell>
          <cell r="C476">
            <v>19.512</v>
          </cell>
        </row>
        <row r="477">
          <cell r="A477" t="str">
            <v>96072-07</v>
          </cell>
          <cell r="B477" t="str">
            <v>METALLICA</v>
          </cell>
          <cell r="C477">
            <v>44.298000000000002</v>
          </cell>
        </row>
        <row r="478">
          <cell r="A478" t="str">
            <v>96072-08</v>
          </cell>
          <cell r="B478" t="str">
            <v>LOAD</v>
          </cell>
          <cell r="C478">
            <v>11.122</v>
          </cell>
        </row>
        <row r="479">
          <cell r="A479" t="str">
            <v>96072-09</v>
          </cell>
          <cell r="B479" t="str">
            <v>RE-LOAD</v>
          </cell>
          <cell r="C479">
            <v>14.731999999999999</v>
          </cell>
        </row>
        <row r="480">
          <cell r="A480" t="str">
            <v>96072-10</v>
          </cell>
          <cell r="B480" t="str">
            <v>GARAGE INC.</v>
          </cell>
          <cell r="C480">
            <v>13.862</v>
          </cell>
        </row>
        <row r="481">
          <cell r="A481" t="str">
            <v>96072-11</v>
          </cell>
          <cell r="B481" t="str">
            <v>S &amp; M (AMENDED)</v>
          </cell>
          <cell r="C481">
            <v>24.965</v>
          </cell>
        </row>
        <row r="482">
          <cell r="A482" t="str">
            <v>96072-53</v>
          </cell>
          <cell r="B482" t="str">
            <v>METALLICA - BOX</v>
          </cell>
          <cell r="C482">
            <v>0.95899999999999996</v>
          </cell>
        </row>
        <row r="483">
          <cell r="A483" t="str">
            <v>96073-02</v>
          </cell>
          <cell r="B483" t="str">
            <v>THE HEAD ON THE</v>
          </cell>
          <cell r="C483">
            <v>0.73399999999999999</v>
          </cell>
        </row>
        <row r="484">
          <cell r="A484" t="str">
            <v>96073-05</v>
          </cell>
          <cell r="B484" t="str">
            <v>STANDING ON A B</v>
          </cell>
          <cell r="C484">
            <v>1.9970000000000001</v>
          </cell>
        </row>
        <row r="485">
          <cell r="A485" t="str">
            <v>96073-06</v>
          </cell>
          <cell r="B485" t="str">
            <v>KISS ME, KISS M</v>
          </cell>
          <cell r="C485">
            <v>1.381</v>
          </cell>
        </row>
        <row r="486">
          <cell r="A486" t="str">
            <v>96073-07</v>
          </cell>
          <cell r="B486" t="str">
            <v>DISINTEGRATION</v>
          </cell>
          <cell r="C486">
            <v>1.2010000000000001</v>
          </cell>
        </row>
        <row r="487">
          <cell r="A487" t="str">
            <v>96073-08</v>
          </cell>
          <cell r="B487" t="str">
            <v>MIXED UP</v>
          </cell>
          <cell r="C487">
            <v>1.1910000000000001</v>
          </cell>
        </row>
        <row r="488">
          <cell r="A488" t="str">
            <v>96073-09</v>
          </cell>
          <cell r="B488" t="str">
            <v>WISH</v>
          </cell>
          <cell r="C488">
            <v>0.58099999999999996</v>
          </cell>
        </row>
        <row r="489">
          <cell r="A489" t="str">
            <v>96073-10</v>
          </cell>
          <cell r="B489" t="str">
            <v>SHOW</v>
          </cell>
          <cell r="C489">
            <v>0.41799999999999998</v>
          </cell>
        </row>
        <row r="490">
          <cell r="A490" t="str">
            <v>96073-11</v>
          </cell>
          <cell r="B490" t="str">
            <v>PARIS</v>
          </cell>
          <cell r="C490">
            <v>0.13900000000000001</v>
          </cell>
        </row>
        <row r="491">
          <cell r="A491" t="str">
            <v>96073-12</v>
          </cell>
          <cell r="B491" t="str">
            <v>WILD MOOD SWING</v>
          </cell>
          <cell r="C491">
            <v>0.113</v>
          </cell>
        </row>
        <row r="492">
          <cell r="A492" t="str">
            <v>96073-13</v>
          </cell>
          <cell r="B492" t="str">
            <v>GALORE</v>
          </cell>
          <cell r="C492">
            <v>4.4669999999999996</v>
          </cell>
        </row>
        <row r="493">
          <cell r="A493" t="str">
            <v>96073-14</v>
          </cell>
          <cell r="B493" t="str">
            <v>BLOODFLOWERS</v>
          </cell>
          <cell r="C493">
            <v>0.61299999999999999</v>
          </cell>
        </row>
        <row r="494">
          <cell r="A494" t="str">
            <v>96075-02</v>
          </cell>
          <cell r="B494" t="str">
            <v>RECONCILED</v>
          </cell>
          <cell r="C494">
            <v>1.2E-2</v>
          </cell>
        </row>
        <row r="495">
          <cell r="A495" t="str">
            <v>96075-03</v>
          </cell>
          <cell r="B495" t="str">
            <v>INTO THE WOODS</v>
          </cell>
          <cell r="C495">
            <v>2.5999999999999999E-2</v>
          </cell>
        </row>
        <row r="496">
          <cell r="A496" t="str">
            <v>96077-02</v>
          </cell>
          <cell r="B496" t="str">
            <v>THE WISHING CHA</v>
          </cell>
          <cell r="C496">
            <v>2.9000000000000001E-2</v>
          </cell>
        </row>
        <row r="497">
          <cell r="A497" t="str">
            <v>96077-03</v>
          </cell>
          <cell r="B497" t="str">
            <v>IN MY TRIBE</v>
          </cell>
          <cell r="C497">
            <v>0.96199999999999997</v>
          </cell>
        </row>
        <row r="498">
          <cell r="A498" t="str">
            <v>96077-04</v>
          </cell>
          <cell r="B498" t="str">
            <v>BLIND MAN'S ZOO</v>
          </cell>
          <cell r="C498">
            <v>0.27200000000000002</v>
          </cell>
        </row>
        <row r="499">
          <cell r="A499" t="str">
            <v>96077-05</v>
          </cell>
          <cell r="B499" t="str">
            <v>HOPE CHEST</v>
          </cell>
          <cell r="C499">
            <v>2.8000000000000001E-2</v>
          </cell>
        </row>
        <row r="500">
          <cell r="A500" t="str">
            <v>96077-06</v>
          </cell>
          <cell r="B500" t="str">
            <v>OUR TIME IN EDE</v>
          </cell>
          <cell r="C500">
            <v>1.0780000000000001</v>
          </cell>
        </row>
        <row r="501">
          <cell r="A501" t="str">
            <v>96077-08</v>
          </cell>
          <cell r="B501" t="str">
            <v>MTV UNPLUGGED</v>
          </cell>
          <cell r="C501">
            <v>1.46</v>
          </cell>
        </row>
        <row r="502">
          <cell r="A502" t="str">
            <v>96082-02</v>
          </cell>
          <cell r="B502" t="str">
            <v>FOR SENTIMENTAL</v>
          </cell>
          <cell r="C502">
            <v>0.68600000000000005</v>
          </cell>
        </row>
        <row r="503">
          <cell r="A503" t="str">
            <v>96082-04</v>
          </cell>
          <cell r="B503" t="str">
            <v>`ROUND MIDNIGHT</v>
          </cell>
          <cell r="C503">
            <v>0.39500000000000002</v>
          </cell>
        </row>
        <row r="504">
          <cell r="A504" t="str">
            <v>96082-05</v>
          </cell>
          <cell r="B504" t="str">
            <v>CANCIONES DE MI</v>
          </cell>
          <cell r="C504">
            <v>2.0179999999999998</v>
          </cell>
        </row>
        <row r="505">
          <cell r="A505" t="str">
            <v>96082-07</v>
          </cell>
          <cell r="B505" t="str">
            <v>CRY LIKE A RAIN</v>
          </cell>
          <cell r="C505">
            <v>1.1819999999999999</v>
          </cell>
        </row>
        <row r="506">
          <cell r="A506" t="str">
            <v>96082-08</v>
          </cell>
          <cell r="B506" t="str">
            <v>WINTER LIGHT</v>
          </cell>
          <cell r="C506">
            <v>2.5000000000000001E-2</v>
          </cell>
        </row>
        <row r="507">
          <cell r="A507" t="str">
            <v>96082-09</v>
          </cell>
          <cell r="B507" t="str">
            <v>MAS CANCIONES</v>
          </cell>
          <cell r="C507">
            <v>0.52700000000000002</v>
          </cell>
        </row>
        <row r="508">
          <cell r="A508" t="str">
            <v>96082-10</v>
          </cell>
          <cell r="B508" t="str">
            <v>FRENESI</v>
          </cell>
          <cell r="C508">
            <v>8.3000000000000004E-2</v>
          </cell>
        </row>
        <row r="509">
          <cell r="A509" t="str">
            <v>96082-12</v>
          </cell>
          <cell r="B509" t="str">
            <v>FEELS LIKE HOME</v>
          </cell>
          <cell r="C509">
            <v>2.4E-2</v>
          </cell>
        </row>
        <row r="510">
          <cell r="A510" t="str">
            <v>96082-13</v>
          </cell>
          <cell r="B510" t="str">
            <v>DEDICATED TO TH</v>
          </cell>
          <cell r="C510">
            <v>0.255</v>
          </cell>
        </row>
        <row r="511">
          <cell r="A511" t="str">
            <v>96082-14</v>
          </cell>
          <cell r="B511" t="str">
            <v>WE RAN</v>
          </cell>
          <cell r="C511">
            <v>4.1000000000000002E-2</v>
          </cell>
        </row>
        <row r="512">
          <cell r="A512" t="str">
            <v>96082-16</v>
          </cell>
          <cell r="B512" t="str">
            <v>BOX SET</v>
          </cell>
          <cell r="C512">
            <v>2.5000000000000001E-2</v>
          </cell>
        </row>
        <row r="513">
          <cell r="A513" t="str">
            <v>96089-02</v>
          </cell>
          <cell r="B513" t="str">
            <v>FIRST AND LAST</v>
          </cell>
          <cell r="C513">
            <v>0.11799999999999999</v>
          </cell>
        </row>
        <row r="514">
          <cell r="A514" t="str">
            <v>96089-03</v>
          </cell>
          <cell r="B514" t="str">
            <v>FLOODLAND</v>
          </cell>
          <cell r="C514">
            <v>0.124</v>
          </cell>
        </row>
        <row r="515">
          <cell r="A515" t="str">
            <v>96089-04</v>
          </cell>
          <cell r="B515" t="str">
            <v>VISION THING</v>
          </cell>
          <cell r="C515">
            <v>5.7000000000000002E-2</v>
          </cell>
        </row>
        <row r="516">
          <cell r="A516" t="str">
            <v>96089-06</v>
          </cell>
          <cell r="B516" t="str">
            <v>SLIGHT CASE OF</v>
          </cell>
          <cell r="C516">
            <v>0.45</v>
          </cell>
        </row>
        <row r="517">
          <cell r="A517" t="str">
            <v>96120-02</v>
          </cell>
          <cell r="B517" t="str">
            <v>CAN'T LOOK AWAY</v>
          </cell>
          <cell r="C517">
            <v>6.3E-2</v>
          </cell>
        </row>
        <row r="518">
          <cell r="A518" t="str">
            <v>96135-02</v>
          </cell>
          <cell r="B518" t="str">
            <v>METAL CHURCH</v>
          </cell>
          <cell r="C518">
            <v>9.8000000000000004E-2</v>
          </cell>
        </row>
        <row r="519">
          <cell r="A519" t="str">
            <v>96135-03</v>
          </cell>
          <cell r="B519" t="str">
            <v>THE DARK</v>
          </cell>
          <cell r="C519">
            <v>6.0999999999999999E-2</v>
          </cell>
        </row>
        <row r="520">
          <cell r="A520" t="str">
            <v>96135-05</v>
          </cell>
          <cell r="B520" t="str">
            <v>BLESSING IN DIS</v>
          </cell>
          <cell r="C520">
            <v>0.05</v>
          </cell>
        </row>
        <row r="521">
          <cell r="A521" t="str">
            <v>96142-02</v>
          </cell>
          <cell r="B521" t="str">
            <v>I COMMIT TO LOV</v>
          </cell>
          <cell r="C521">
            <v>0.21</v>
          </cell>
        </row>
        <row r="522">
          <cell r="A522" t="str">
            <v>96145-02</v>
          </cell>
          <cell r="B522" t="str">
            <v>MARS NEEDS GUIT</v>
          </cell>
          <cell r="C522">
            <v>0</v>
          </cell>
        </row>
        <row r="523">
          <cell r="A523" t="str">
            <v>96145-03</v>
          </cell>
          <cell r="B523" t="str">
            <v>BLOW YOUR COOL</v>
          </cell>
          <cell r="C523">
            <v>0</v>
          </cell>
        </row>
        <row r="524">
          <cell r="A524" t="str">
            <v>96151-02</v>
          </cell>
          <cell r="B524" t="str">
            <v>GEORGIA SATELLI</v>
          </cell>
          <cell r="C524">
            <v>4.1000000000000002E-2</v>
          </cell>
        </row>
        <row r="525">
          <cell r="A525" t="str">
            <v>96151-05</v>
          </cell>
          <cell r="B525" t="str">
            <v>THE BEST OF</v>
          </cell>
          <cell r="C525">
            <v>0.30599999999999999</v>
          </cell>
        </row>
        <row r="526">
          <cell r="A526" t="str">
            <v>96157-02</v>
          </cell>
          <cell r="B526" t="str">
            <v>LONDON 0 HULL 4</v>
          </cell>
          <cell r="C526">
            <v>5.8999999999999997E-2</v>
          </cell>
        </row>
        <row r="527">
          <cell r="A527" t="str">
            <v>96157-03</v>
          </cell>
          <cell r="B527" t="str">
            <v>THE PEOPLE WHO</v>
          </cell>
          <cell r="C527">
            <v>3.5000000000000003E-2</v>
          </cell>
        </row>
        <row r="528">
          <cell r="A528" t="str">
            <v>96158-02</v>
          </cell>
          <cell r="B528" t="str">
            <v>TALKING WITH TH</v>
          </cell>
          <cell r="C528">
            <v>8.5000000000000006E-2</v>
          </cell>
        </row>
        <row r="529">
          <cell r="A529" t="str">
            <v>96158-03</v>
          </cell>
          <cell r="B529" t="str">
            <v>BACK TO BASICS</v>
          </cell>
          <cell r="C529">
            <v>0.11700000000000001</v>
          </cell>
        </row>
        <row r="530">
          <cell r="A530" t="str">
            <v>96158-04</v>
          </cell>
          <cell r="B530" t="str">
            <v>HELP SAVE THE Y</v>
          </cell>
          <cell r="C530">
            <v>2.3E-2</v>
          </cell>
        </row>
        <row r="531">
          <cell r="A531" t="str">
            <v>96158-05</v>
          </cell>
          <cell r="B531" t="str">
            <v>WORKERS PLAYTIM</v>
          </cell>
          <cell r="C531">
            <v>7.3999999999999996E-2</v>
          </cell>
        </row>
        <row r="532">
          <cell r="A532" t="str">
            <v>96158-07</v>
          </cell>
          <cell r="B532" t="str">
            <v>THE INTERNATION</v>
          </cell>
          <cell r="C532">
            <v>7.5999999999999998E-2</v>
          </cell>
        </row>
        <row r="533">
          <cell r="A533" t="str">
            <v>96158-08</v>
          </cell>
          <cell r="B533" t="str">
            <v>DON'T TRY THIS</v>
          </cell>
          <cell r="C533">
            <v>6.0999999999999999E-2</v>
          </cell>
        </row>
        <row r="534">
          <cell r="A534" t="str">
            <v>96158-10</v>
          </cell>
          <cell r="B534" t="str">
            <v>WILLIAM BLAKE</v>
          </cell>
          <cell r="C534">
            <v>2.5000000000000001E-2</v>
          </cell>
        </row>
        <row r="535">
          <cell r="A535" t="str">
            <v>96158-11</v>
          </cell>
          <cell r="B535" t="str">
            <v>MERMAID AVENUE</v>
          </cell>
          <cell r="C535">
            <v>3.367</v>
          </cell>
        </row>
        <row r="536">
          <cell r="A536" t="str">
            <v>96158-12</v>
          </cell>
          <cell r="B536" t="str">
            <v>MERMAID AVE II</v>
          </cell>
          <cell r="C536">
            <v>9.1069999999999993</v>
          </cell>
        </row>
        <row r="537">
          <cell r="A537" t="str">
            <v>96161-02</v>
          </cell>
          <cell r="B537" t="str">
            <v>DOOR TO DOOR</v>
          </cell>
          <cell r="C537">
            <v>4.9000000000000002E-2</v>
          </cell>
        </row>
        <row r="538">
          <cell r="A538" t="str">
            <v>96168-02</v>
          </cell>
          <cell r="B538" t="str">
            <v>FASTER PUSSYCAT</v>
          </cell>
          <cell r="C538">
            <v>0.06</v>
          </cell>
        </row>
        <row r="539">
          <cell r="A539" t="str">
            <v>96168-03</v>
          </cell>
          <cell r="B539" t="str">
            <v>WAKE ME WHEN IT</v>
          </cell>
          <cell r="C539">
            <v>3.5999999999999997E-2</v>
          </cell>
        </row>
        <row r="540">
          <cell r="A540" t="str">
            <v>96173-02</v>
          </cell>
          <cell r="B540" t="str">
            <v>MADE IN HEAVEN</v>
          </cell>
          <cell r="C540">
            <v>1E-3</v>
          </cell>
        </row>
        <row r="541">
          <cell r="A541" t="str">
            <v>96175-02</v>
          </cell>
          <cell r="B541" t="str">
            <v>BUY THIS, PIGS!</v>
          </cell>
          <cell r="C541">
            <v>1E-3</v>
          </cell>
        </row>
        <row r="542">
          <cell r="A542" t="str">
            <v>96183-02</v>
          </cell>
          <cell r="B542" t="str">
            <v>PURE GERSHWIN</v>
          </cell>
          <cell r="C542">
            <v>0.41599999999999998</v>
          </cell>
        </row>
        <row r="543">
          <cell r="A543" t="str">
            <v>96183-03</v>
          </cell>
          <cell r="B543" t="str">
            <v>LIVE AT THE ALG</v>
          </cell>
          <cell r="C543">
            <v>2.7E-2</v>
          </cell>
        </row>
        <row r="544">
          <cell r="A544" t="str">
            <v>96183-04</v>
          </cell>
          <cell r="B544" t="str">
            <v>REMEMBER: MICHA</v>
          </cell>
          <cell r="C544">
            <v>2.4E-2</v>
          </cell>
        </row>
        <row r="545">
          <cell r="A545" t="str">
            <v>96183-05</v>
          </cell>
          <cell r="B545" t="str">
            <v>ISN'T IT ROMANT</v>
          </cell>
          <cell r="C545">
            <v>0.374</v>
          </cell>
        </row>
        <row r="546">
          <cell r="A546" t="str">
            <v>96183-06</v>
          </cell>
          <cell r="B546" t="str">
            <v>THE M.G.M. ALBU</v>
          </cell>
          <cell r="C546">
            <v>4.2000000000000003E-2</v>
          </cell>
        </row>
        <row r="547">
          <cell r="A547" t="str">
            <v>96183-07</v>
          </cell>
          <cell r="B547" t="str">
            <v>PURE IMAGINATIO</v>
          </cell>
          <cell r="C547">
            <v>5.7000000000000002E-2</v>
          </cell>
        </row>
        <row r="548">
          <cell r="A548" t="str">
            <v>96183-08</v>
          </cell>
          <cell r="B548" t="str">
            <v>FOREVER</v>
          </cell>
          <cell r="C548">
            <v>0.127</v>
          </cell>
        </row>
        <row r="549">
          <cell r="A549" t="str">
            <v>96187-02</v>
          </cell>
          <cell r="B549" t="str">
            <v>TRACY CHAPMAN</v>
          </cell>
          <cell r="C549">
            <v>5.1340000000000003</v>
          </cell>
        </row>
        <row r="550">
          <cell r="A550" t="str">
            <v>96187-03</v>
          </cell>
          <cell r="B550" t="str">
            <v>CROSSROADS</v>
          </cell>
          <cell r="C550">
            <v>0.439</v>
          </cell>
        </row>
        <row r="551">
          <cell r="A551" t="str">
            <v>96187-04</v>
          </cell>
          <cell r="B551" t="str">
            <v>MATTERS OF THE</v>
          </cell>
          <cell r="C551">
            <v>0.27300000000000002</v>
          </cell>
        </row>
        <row r="552">
          <cell r="A552" t="str">
            <v>96187-05</v>
          </cell>
          <cell r="B552" t="str">
            <v>NEW BEGINNING</v>
          </cell>
          <cell r="C552">
            <v>4.9889999999999999</v>
          </cell>
        </row>
        <row r="553">
          <cell r="A553" t="str">
            <v>96187-07</v>
          </cell>
          <cell r="B553" t="str">
            <v>TELLING STORIES</v>
          </cell>
          <cell r="C553">
            <v>7.391</v>
          </cell>
        </row>
        <row r="554">
          <cell r="A554" t="str">
            <v>96190-02</v>
          </cell>
          <cell r="B554" t="str">
            <v>NO PLACE FOR DI</v>
          </cell>
          <cell r="C554">
            <v>0.02</v>
          </cell>
        </row>
        <row r="555">
          <cell r="A555" t="str">
            <v>96191-02</v>
          </cell>
          <cell r="B555" t="str">
            <v>MAKE IT LAST FO</v>
          </cell>
          <cell r="C555">
            <v>5.0579999999999998</v>
          </cell>
        </row>
        <row r="556">
          <cell r="A556" t="str">
            <v>96191-04</v>
          </cell>
          <cell r="B556" t="str">
            <v>I'LL GIVE ALL M</v>
          </cell>
          <cell r="C556">
            <v>2.1869999999999998</v>
          </cell>
        </row>
        <row r="557">
          <cell r="A557" t="str">
            <v>96191-05</v>
          </cell>
          <cell r="B557" t="str">
            <v>KEEP IT COMIN'</v>
          </cell>
          <cell r="C557">
            <v>0.86399999999999999</v>
          </cell>
        </row>
        <row r="558">
          <cell r="A558" t="str">
            <v>96191-06</v>
          </cell>
          <cell r="B558" t="str">
            <v>GET UP ON IT II</v>
          </cell>
          <cell r="C558">
            <v>0.30399999999999999</v>
          </cell>
        </row>
        <row r="559">
          <cell r="A559" t="str">
            <v>96191-07</v>
          </cell>
          <cell r="B559" t="str">
            <v>KEITH SWEAT</v>
          </cell>
          <cell r="C559">
            <v>3.9049999999999998</v>
          </cell>
        </row>
        <row r="560">
          <cell r="A560" t="str">
            <v>96191-08</v>
          </cell>
          <cell r="B560" t="str">
            <v>STILL IN THE GA</v>
          </cell>
          <cell r="C560">
            <v>1.1040000000000001</v>
          </cell>
        </row>
        <row r="561">
          <cell r="A561" t="str">
            <v>96197-02</v>
          </cell>
          <cell r="B561" t="str">
            <v>VERY GREASY</v>
          </cell>
          <cell r="C561">
            <v>0.10199999999999999</v>
          </cell>
        </row>
        <row r="562">
          <cell r="A562" t="str">
            <v>96206-02</v>
          </cell>
          <cell r="B562" t="str">
            <v>BOYS DON'T CRY</v>
          </cell>
          <cell r="C562">
            <v>0.86199999999999999</v>
          </cell>
        </row>
        <row r="563">
          <cell r="A563" t="str">
            <v>96206-03</v>
          </cell>
          <cell r="B563" t="str">
            <v>SEVENTEEN SECON</v>
          </cell>
          <cell r="C563">
            <v>0.40200000000000002</v>
          </cell>
        </row>
        <row r="564">
          <cell r="A564" t="str">
            <v>96206-04</v>
          </cell>
          <cell r="B564" t="str">
            <v>FAITH</v>
          </cell>
          <cell r="C564">
            <v>0.51</v>
          </cell>
        </row>
        <row r="565">
          <cell r="A565" t="str">
            <v>96206-05</v>
          </cell>
          <cell r="B565" t="str">
            <v>PORNOGRAPHY</v>
          </cell>
          <cell r="C565">
            <v>0.69599999999999995</v>
          </cell>
        </row>
        <row r="566">
          <cell r="A566" t="str">
            <v>96211-02</v>
          </cell>
          <cell r="B566" t="str">
            <v>SO INTENSE</v>
          </cell>
          <cell r="C566">
            <v>3.5999999999999997E-2</v>
          </cell>
        </row>
        <row r="567">
          <cell r="A567" t="str">
            <v>96212-03</v>
          </cell>
          <cell r="B567" t="str">
            <v>COMPUTER WORLD</v>
          </cell>
          <cell r="C567">
            <v>0.24399999999999999</v>
          </cell>
        </row>
        <row r="568">
          <cell r="A568" t="str">
            <v>96212-04</v>
          </cell>
          <cell r="B568" t="str">
            <v>ELECTRIC CAFE</v>
          </cell>
          <cell r="C568">
            <v>0.13600000000000001</v>
          </cell>
        </row>
        <row r="569">
          <cell r="A569" t="str">
            <v>96212-06</v>
          </cell>
          <cell r="B569" t="str">
            <v>THE MIX</v>
          </cell>
          <cell r="C569">
            <v>0.36299999999999999</v>
          </cell>
        </row>
        <row r="570">
          <cell r="A570" t="str">
            <v>96214-02</v>
          </cell>
          <cell r="B570" t="str">
            <v>UNITY</v>
          </cell>
          <cell r="C570">
            <v>0.10100000000000001</v>
          </cell>
        </row>
        <row r="571">
          <cell r="A571" t="str">
            <v>96215-02</v>
          </cell>
          <cell r="B571" t="str">
            <v>LIFE'S TOO GOOD</v>
          </cell>
          <cell r="C571">
            <v>0</v>
          </cell>
        </row>
        <row r="572">
          <cell r="A572" t="str">
            <v>96215-03</v>
          </cell>
          <cell r="B572" t="str">
            <v>HERE TODAY, TOM</v>
          </cell>
          <cell r="C572">
            <v>0</v>
          </cell>
        </row>
        <row r="573">
          <cell r="A573" t="str">
            <v>96215-04</v>
          </cell>
          <cell r="B573" t="str">
            <v>STICK AROUND FO</v>
          </cell>
          <cell r="C573">
            <v>0</v>
          </cell>
        </row>
        <row r="574">
          <cell r="A574" t="str">
            <v>96215-06</v>
          </cell>
          <cell r="B574" t="str">
            <v>IT'S IT</v>
          </cell>
          <cell r="C574">
            <v>0</v>
          </cell>
        </row>
        <row r="575">
          <cell r="A575" t="str">
            <v>96215-07</v>
          </cell>
          <cell r="B575" t="str">
            <v>GREAT CROSSOVER</v>
          </cell>
          <cell r="C575">
            <v>0.45200000000000001</v>
          </cell>
        </row>
        <row r="576">
          <cell r="A576" t="str">
            <v>96219-02</v>
          </cell>
          <cell r="B576" t="str">
            <v>COCKTAIL</v>
          </cell>
          <cell r="C576">
            <v>1.22</v>
          </cell>
        </row>
        <row r="577">
          <cell r="A577" t="str">
            <v>96220-02</v>
          </cell>
          <cell r="B577" t="str">
            <v>ALL NITE</v>
          </cell>
          <cell r="C577">
            <v>2.8000000000000001E-2</v>
          </cell>
        </row>
        <row r="578">
          <cell r="A578" t="str">
            <v>105-02</v>
          </cell>
          <cell r="B578" t="str">
            <v>BACK IN BLACK</v>
          </cell>
          <cell r="C578">
            <v>0</v>
          </cell>
        </row>
        <row r="579">
          <cell r="A579" t="str">
            <v>105-12</v>
          </cell>
          <cell r="B579" t="str">
            <v>FLY ON THE WALL</v>
          </cell>
          <cell r="C579">
            <v>0.48499999999999999</v>
          </cell>
        </row>
        <row r="580">
          <cell r="A580" t="str">
            <v>105-13</v>
          </cell>
          <cell r="B580" t="str">
            <v>WHO MADE WHO</v>
          </cell>
          <cell r="C580">
            <v>1.857</v>
          </cell>
        </row>
        <row r="581">
          <cell r="A581" t="str">
            <v>105-14</v>
          </cell>
          <cell r="B581" t="str">
            <v>BLOW UP YOUR VI</v>
          </cell>
          <cell r="C581">
            <v>0.14299999999999999</v>
          </cell>
        </row>
        <row r="582">
          <cell r="A582" t="str">
            <v>105-15</v>
          </cell>
          <cell r="B582" t="str">
            <v>THE RAZORS EDGE</v>
          </cell>
          <cell r="C582">
            <v>3.61</v>
          </cell>
        </row>
        <row r="583">
          <cell r="A583" t="str">
            <v>105-16</v>
          </cell>
          <cell r="B583" t="str">
            <v>LIVE</v>
          </cell>
          <cell r="C583">
            <v>12.542999999999999</v>
          </cell>
        </row>
        <row r="584">
          <cell r="A584" t="str">
            <v>105-17</v>
          </cell>
          <cell r="B584" t="str">
            <v>BALL BREAKER</v>
          </cell>
          <cell r="C584">
            <v>0.69299999999999995</v>
          </cell>
        </row>
        <row r="585">
          <cell r="A585" t="str">
            <v>105-19</v>
          </cell>
          <cell r="B585" t="str">
            <v>BON FIRE</v>
          </cell>
          <cell r="C585">
            <v>0.51800000000000002</v>
          </cell>
        </row>
        <row r="586">
          <cell r="A586" t="str">
            <v>105-20</v>
          </cell>
          <cell r="B586" t="str">
            <v>STIFF UPPER LIP</v>
          </cell>
          <cell r="C586">
            <v>7.7069999999999999</v>
          </cell>
        </row>
        <row r="587">
          <cell r="A587" t="str">
            <v>758-02</v>
          </cell>
          <cell r="B587" t="str">
            <v>OFFERING</v>
          </cell>
          <cell r="C587">
            <v>0.01</v>
          </cell>
        </row>
        <row r="588">
          <cell r="A588" t="str">
            <v>1506-02</v>
          </cell>
          <cell r="B588" t="str">
            <v>TOMCATTIN'</v>
          </cell>
          <cell r="C588">
            <v>0.223</v>
          </cell>
        </row>
        <row r="589">
          <cell r="A589" t="str">
            <v>1506-03</v>
          </cell>
          <cell r="B589" t="str">
            <v>STRIKES</v>
          </cell>
          <cell r="C589">
            <v>0.95199999999999996</v>
          </cell>
        </row>
        <row r="590">
          <cell r="A590" t="str">
            <v>1506-04</v>
          </cell>
          <cell r="B590" t="str">
            <v>MARAUDER</v>
          </cell>
          <cell r="C590">
            <v>0.02</v>
          </cell>
        </row>
        <row r="591">
          <cell r="A591" t="str">
            <v>2400-02</v>
          </cell>
          <cell r="B591" t="str">
            <v>BUFFALO SPRINGF</v>
          </cell>
          <cell r="C591">
            <v>0.14799999999999999</v>
          </cell>
        </row>
        <row r="592">
          <cell r="A592" t="str">
            <v>2400-03</v>
          </cell>
          <cell r="B592" t="str">
            <v>AGAIN</v>
          </cell>
          <cell r="C592">
            <v>0.24099999999999999</v>
          </cell>
        </row>
        <row r="593">
          <cell r="A593" t="str">
            <v>2400-04</v>
          </cell>
          <cell r="B593" t="str">
            <v>LAST TIME AROUN</v>
          </cell>
          <cell r="C593">
            <v>0.06</v>
          </cell>
        </row>
        <row r="594">
          <cell r="A594" t="str">
            <v>2400-06</v>
          </cell>
          <cell r="B594" t="str">
            <v>RETROSPECTIVE</v>
          </cell>
          <cell r="C594">
            <v>1.105</v>
          </cell>
        </row>
        <row r="595">
          <cell r="A595" t="str">
            <v>2400-07</v>
          </cell>
          <cell r="B595" t="str">
            <v>YOUNG STILLS FU</v>
          </cell>
          <cell r="C595">
            <v>1E-3</v>
          </cell>
        </row>
        <row r="596">
          <cell r="A596" t="str">
            <v>2890-02</v>
          </cell>
          <cell r="B596" t="str">
            <v>CATHOLIC BOY</v>
          </cell>
          <cell r="C596">
            <v>2.8000000000000001E-2</v>
          </cell>
        </row>
        <row r="597">
          <cell r="A597" t="str">
            <v>2890-04</v>
          </cell>
          <cell r="B597" t="str">
            <v>I WRITE YOUR NA</v>
          </cell>
          <cell r="C597">
            <v>5.0000000000000001E-3</v>
          </cell>
        </row>
        <row r="598">
          <cell r="A598" t="str">
            <v>5000-02</v>
          </cell>
          <cell r="B598" t="str">
            <v>THE BOBBY DARIN</v>
          </cell>
          <cell r="C598">
            <v>0.61799999999999999</v>
          </cell>
        </row>
        <row r="599">
          <cell r="A599" t="str">
            <v>5000-05</v>
          </cell>
          <cell r="B599" t="str">
            <v>TWO OF A KIND</v>
          </cell>
          <cell r="C599">
            <v>5.1999999999999998E-2</v>
          </cell>
        </row>
        <row r="600">
          <cell r="A600" t="str">
            <v>5000-06</v>
          </cell>
          <cell r="B600" t="str">
            <v>SPLISH SPLASH -</v>
          </cell>
          <cell r="C600">
            <v>9.1999999999999998E-2</v>
          </cell>
        </row>
        <row r="601">
          <cell r="A601" t="str">
            <v>5000-07</v>
          </cell>
          <cell r="B601" t="str">
            <v>MACK THE KNIFE</v>
          </cell>
          <cell r="C601">
            <v>0.84199999999999997</v>
          </cell>
        </row>
        <row r="602">
          <cell r="A602" t="str">
            <v>5000-08</v>
          </cell>
          <cell r="B602" t="str">
            <v>BOBBY DARIN CHR</v>
          </cell>
          <cell r="C602">
            <v>5.0000000000000001E-3</v>
          </cell>
        </row>
        <row r="603">
          <cell r="A603" t="str">
            <v>5300-02</v>
          </cell>
          <cell r="B603" t="str">
            <v>DELANEY &amp; BONNI</v>
          </cell>
          <cell r="C603">
            <v>0.04</v>
          </cell>
        </row>
        <row r="604">
          <cell r="A604" t="str">
            <v>6050-02</v>
          </cell>
          <cell r="B604" t="str">
            <v>JONATHAN EDWARD</v>
          </cell>
          <cell r="C604">
            <v>0.17199999999999999</v>
          </cell>
        </row>
        <row r="605">
          <cell r="A605" t="str">
            <v>6050-04</v>
          </cell>
          <cell r="B605" t="str">
            <v>LUCKY DAY</v>
          </cell>
          <cell r="C605">
            <v>7.0000000000000001E-3</v>
          </cell>
        </row>
        <row r="606">
          <cell r="A606" t="str">
            <v>7363-02</v>
          </cell>
          <cell r="B606" t="str">
            <v>PETER GABRIEL</v>
          </cell>
          <cell r="C606">
            <v>5.6000000000000001E-2</v>
          </cell>
        </row>
        <row r="607">
          <cell r="A607" t="str">
            <v>7363-03</v>
          </cell>
          <cell r="B607" t="str">
            <v>PETER GABRIEL</v>
          </cell>
          <cell r="C607">
            <v>8.6999999999999994E-2</v>
          </cell>
        </row>
        <row r="608">
          <cell r="A608" t="str">
            <v>7524-02</v>
          </cell>
          <cell r="B608" t="str">
            <v>KIX</v>
          </cell>
          <cell r="C608">
            <v>2.3E-2</v>
          </cell>
        </row>
        <row r="609">
          <cell r="A609" t="str">
            <v>7524-03</v>
          </cell>
          <cell r="B609" t="str">
            <v>COOL KIDS</v>
          </cell>
          <cell r="C609">
            <v>2.1000000000000001E-2</v>
          </cell>
        </row>
        <row r="610">
          <cell r="A610" t="str">
            <v>7524-04</v>
          </cell>
          <cell r="B610" t="str">
            <v>MIDNITE DYNAMIT</v>
          </cell>
          <cell r="C610">
            <v>5.6000000000000001E-2</v>
          </cell>
        </row>
        <row r="611">
          <cell r="A611" t="str">
            <v>7524-06</v>
          </cell>
          <cell r="B611" t="str">
            <v>BLOW MY FUSE</v>
          </cell>
          <cell r="C611">
            <v>8.6999999999999994E-2</v>
          </cell>
        </row>
        <row r="612">
          <cell r="A612" t="str">
            <v>7524-09</v>
          </cell>
          <cell r="B612" t="str">
            <v>HOT WIRE</v>
          </cell>
          <cell r="C612">
            <v>8.9999999999999993E-3</v>
          </cell>
        </row>
        <row r="613">
          <cell r="A613" t="str">
            <v>7524-11</v>
          </cell>
          <cell r="B613" t="str">
            <v>LIVE</v>
          </cell>
          <cell r="C613">
            <v>2.7E-2</v>
          </cell>
        </row>
        <row r="614">
          <cell r="A614" t="str">
            <v>9200-03</v>
          </cell>
          <cell r="B614" t="str">
            <v>IN PERFORMANCE</v>
          </cell>
          <cell r="C614">
            <v>1.7000000000000001E-2</v>
          </cell>
        </row>
        <row r="615">
          <cell r="A615" t="str">
            <v>9200-04</v>
          </cell>
          <cell r="B615" t="str">
            <v>EVERYTHING IS E</v>
          </cell>
          <cell r="C615">
            <v>1.2999999999999999E-2</v>
          </cell>
        </row>
        <row r="616">
          <cell r="A616" t="str">
            <v>9200-07</v>
          </cell>
          <cell r="B616" t="str">
            <v>BEST OF D HATHA</v>
          </cell>
          <cell r="C616">
            <v>4.2999999999999997E-2</v>
          </cell>
        </row>
        <row r="617">
          <cell r="A617" t="str">
            <v>9936-02</v>
          </cell>
          <cell r="B617" t="str">
            <v>ON TO VICTORY</v>
          </cell>
          <cell r="C617">
            <v>0</v>
          </cell>
        </row>
        <row r="618">
          <cell r="A618" t="str">
            <v>9936-03</v>
          </cell>
          <cell r="B618" t="str">
            <v>GO FOR THE THRO</v>
          </cell>
          <cell r="C618">
            <v>5.0000000000000001E-3</v>
          </cell>
        </row>
        <row r="619">
          <cell r="A619" t="str">
            <v>10397-02</v>
          </cell>
          <cell r="B619" t="str">
            <v>BANG</v>
          </cell>
          <cell r="C619">
            <v>5.1999999999999998E-2</v>
          </cell>
        </row>
        <row r="620">
          <cell r="A620" t="str">
            <v>10397-03</v>
          </cell>
          <cell r="B620" t="str">
            <v>MIAMI</v>
          </cell>
          <cell r="C620">
            <v>2.8000000000000001E-2</v>
          </cell>
        </row>
        <row r="621">
          <cell r="A621" t="str">
            <v>11600-11</v>
          </cell>
          <cell r="B621" t="str">
            <v>THE ULTIMATE CO</v>
          </cell>
          <cell r="C621">
            <v>9.0999999999999998E-2</v>
          </cell>
        </row>
        <row r="622">
          <cell r="A622" t="str">
            <v>11899-02</v>
          </cell>
          <cell r="B622" t="str">
            <v>FAME AND FORTUN</v>
          </cell>
          <cell r="C622">
            <v>6.0000000000000001E-3</v>
          </cell>
        </row>
        <row r="623">
          <cell r="A623" t="str">
            <v>11899-03</v>
          </cell>
          <cell r="B623" t="str">
            <v>DANGEROUS AGE</v>
          </cell>
          <cell r="C623">
            <v>4.2000000000000003E-2</v>
          </cell>
        </row>
        <row r="624">
          <cell r="A624" t="str">
            <v>11899-05</v>
          </cell>
          <cell r="B624" t="str">
            <v>HOLY WATER</v>
          </cell>
          <cell r="C624">
            <v>0.56799999999999995</v>
          </cell>
        </row>
        <row r="625">
          <cell r="A625" t="str">
            <v>13164-03</v>
          </cell>
          <cell r="B625" t="str">
            <v>LIGHTNING STRIK</v>
          </cell>
          <cell r="C625">
            <v>3.2000000000000001E-2</v>
          </cell>
        </row>
        <row r="626">
          <cell r="A626" t="str">
            <v>13164-04</v>
          </cell>
          <cell r="B626" t="str">
            <v>HURRICANE EYES</v>
          </cell>
          <cell r="C626">
            <v>5.2999999999999999E-2</v>
          </cell>
        </row>
        <row r="627">
          <cell r="A627" t="str">
            <v>13164-05</v>
          </cell>
          <cell r="B627" t="str">
            <v>SOLDIER OF FORT</v>
          </cell>
          <cell r="C627">
            <v>1.6E-2</v>
          </cell>
        </row>
        <row r="628">
          <cell r="A628" t="str">
            <v>18154-02</v>
          </cell>
          <cell r="B628" t="str">
            <v>BRANCH TO BRANC</v>
          </cell>
          <cell r="C628">
            <v>5.8999999999999997E-2</v>
          </cell>
        </row>
        <row r="629">
          <cell r="A629" t="str">
            <v>22485-05</v>
          </cell>
          <cell r="B629" t="str">
            <v>BEST OF VANDENB</v>
          </cell>
          <cell r="C629">
            <v>2.8000000000000001E-2</v>
          </cell>
        </row>
        <row r="630">
          <cell r="A630" t="str">
            <v>24400-12</v>
          </cell>
          <cell r="B630" t="str">
            <v>FRAGILE</v>
          </cell>
          <cell r="C630">
            <v>7.0000000000000001E-3</v>
          </cell>
        </row>
        <row r="631">
          <cell r="A631" t="str">
            <v>24400-17</v>
          </cell>
          <cell r="B631" t="str">
            <v>YESSHOWS</v>
          </cell>
          <cell r="C631">
            <v>0</v>
          </cell>
        </row>
        <row r="632">
          <cell r="A632" t="str">
            <v>24401-02</v>
          </cell>
          <cell r="B632">
            <v>90125</v>
          </cell>
          <cell r="C632">
            <v>1.177</v>
          </cell>
        </row>
        <row r="633">
          <cell r="A633" t="str">
            <v>24401-05</v>
          </cell>
          <cell r="B633" t="str">
            <v>BIG GENERATOR</v>
          </cell>
          <cell r="C633">
            <v>8.6999999999999994E-2</v>
          </cell>
        </row>
        <row r="634">
          <cell r="A634" t="str">
            <v>33280-02</v>
          </cell>
          <cell r="B634" t="str">
            <v>LYTE AS A ROCK</v>
          </cell>
          <cell r="C634">
            <v>7.2999999999999995E-2</v>
          </cell>
        </row>
        <row r="635">
          <cell r="A635" t="str">
            <v>33280-03</v>
          </cell>
          <cell r="B635" t="str">
            <v>EYES ON THIS</v>
          </cell>
          <cell r="C635">
            <v>0.183</v>
          </cell>
        </row>
        <row r="636">
          <cell r="A636" t="str">
            <v>33280-04</v>
          </cell>
          <cell r="B636" t="str">
            <v>ACT LIKE YOU KN</v>
          </cell>
          <cell r="C636">
            <v>0.02</v>
          </cell>
        </row>
        <row r="637">
          <cell r="A637" t="str">
            <v>33280-05</v>
          </cell>
          <cell r="B637" t="str">
            <v>AIN'T NO OTHER</v>
          </cell>
          <cell r="C637">
            <v>2.1999999999999999E-2</v>
          </cell>
        </row>
        <row r="638">
          <cell r="A638" t="str">
            <v>33590-02</v>
          </cell>
          <cell r="B638" t="str">
            <v>TAKE IT WHILE I</v>
          </cell>
          <cell r="C638">
            <v>3.4000000000000002E-2</v>
          </cell>
        </row>
        <row r="639">
          <cell r="A639" t="str">
            <v>33590-03</v>
          </cell>
          <cell r="B639" t="str">
            <v>LOVE CHILD</v>
          </cell>
          <cell r="C639">
            <v>3.6999999999999998E-2</v>
          </cell>
        </row>
        <row r="640">
          <cell r="A640" t="str">
            <v>33650-05</v>
          </cell>
          <cell r="B640" t="str">
            <v>CONNECTED</v>
          </cell>
          <cell r="C640">
            <v>8.0000000000000002E-3</v>
          </cell>
        </row>
        <row r="641">
          <cell r="A641" t="str">
            <v>33790-02</v>
          </cell>
          <cell r="B641" t="str">
            <v>SUPERSONIC</v>
          </cell>
          <cell r="C641">
            <v>2.9000000000000001E-2</v>
          </cell>
        </row>
        <row r="642">
          <cell r="A642" t="str">
            <v>34070-02</v>
          </cell>
          <cell r="B642" t="str">
            <v>MICHEL'LE</v>
          </cell>
          <cell r="C642">
            <v>0.14799999999999999</v>
          </cell>
        </row>
        <row r="643">
          <cell r="A643" t="str">
            <v>35760-02</v>
          </cell>
          <cell r="B643" t="str">
            <v>ENUFF Z'NUFF</v>
          </cell>
          <cell r="C643">
            <v>3.4000000000000002E-2</v>
          </cell>
        </row>
        <row r="644">
          <cell r="A644" t="str">
            <v>36030-02</v>
          </cell>
          <cell r="B644" t="str">
            <v>NO ONE CAN DO I</v>
          </cell>
          <cell r="C644">
            <v>0.85199999999999998</v>
          </cell>
        </row>
        <row r="645">
          <cell r="A645" t="str">
            <v>37290-02</v>
          </cell>
          <cell r="B645" t="str">
            <v>BORN TO SING</v>
          </cell>
          <cell r="C645">
            <v>0.44700000000000001</v>
          </cell>
        </row>
        <row r="646">
          <cell r="A646" t="str">
            <v>37290-03</v>
          </cell>
          <cell r="B646" t="str">
            <v>FUNKY DIVAS</v>
          </cell>
          <cell r="C646">
            <v>0.30299999999999999</v>
          </cell>
        </row>
        <row r="647">
          <cell r="A647" t="str">
            <v>37290-04</v>
          </cell>
          <cell r="B647" t="str">
            <v>REMIX TO SING</v>
          </cell>
          <cell r="C647">
            <v>2.1000000000000001E-2</v>
          </cell>
        </row>
        <row r="648">
          <cell r="A648" t="str">
            <v>37290-05</v>
          </cell>
          <cell r="B648" t="str">
            <v>USE 56227-01</v>
          </cell>
          <cell r="C648">
            <v>1.0999999999999999E-2</v>
          </cell>
        </row>
        <row r="649">
          <cell r="A649" t="str">
            <v>37370-02</v>
          </cell>
          <cell r="B649" t="str">
            <v>JIVE BUNNY - TH</v>
          </cell>
          <cell r="C649">
            <v>0.39200000000000002</v>
          </cell>
        </row>
        <row r="650">
          <cell r="A650" t="str">
            <v>37960-02</v>
          </cell>
          <cell r="B650" t="str">
            <v>COWBOYS FROM HE</v>
          </cell>
          <cell r="C650">
            <v>2.1789999999999998</v>
          </cell>
        </row>
        <row r="651">
          <cell r="A651" t="str">
            <v>37960-03</v>
          </cell>
          <cell r="B651" t="str">
            <v>VULGAR DISPLAY</v>
          </cell>
          <cell r="C651">
            <v>4.09</v>
          </cell>
        </row>
        <row r="652">
          <cell r="A652" t="str">
            <v>37960-04</v>
          </cell>
          <cell r="B652" t="str">
            <v>FAR BEYOND DRIV</v>
          </cell>
          <cell r="C652">
            <v>1.865</v>
          </cell>
        </row>
        <row r="653">
          <cell r="A653" t="str">
            <v>37960-05</v>
          </cell>
          <cell r="B653" t="str">
            <v>THE GREAT SOUTH</v>
          </cell>
          <cell r="C653">
            <v>0.97199999999999998</v>
          </cell>
        </row>
        <row r="654">
          <cell r="A654" t="str">
            <v>37960-06</v>
          </cell>
          <cell r="B654" t="str">
            <v>OFFICIAL LIVE</v>
          </cell>
          <cell r="C654">
            <v>1.4730000000000001</v>
          </cell>
        </row>
        <row r="655">
          <cell r="A655" t="str">
            <v>37960-07</v>
          </cell>
          <cell r="B655" t="str">
            <v>REINVENTING THE</v>
          </cell>
          <cell r="C655">
            <v>2.6589999999999998</v>
          </cell>
        </row>
        <row r="656">
          <cell r="A656" t="str">
            <v>38130-04</v>
          </cell>
          <cell r="B656" t="str">
            <v>YOU BETTER ASK</v>
          </cell>
          <cell r="C656">
            <v>0</v>
          </cell>
        </row>
        <row r="657">
          <cell r="A657" t="str">
            <v>39150-02</v>
          </cell>
          <cell r="B657" t="str">
            <v>THE REMBRANDTS</v>
          </cell>
          <cell r="C657">
            <v>4.1000000000000002E-2</v>
          </cell>
        </row>
        <row r="658">
          <cell r="A658" t="str">
            <v>39150-03</v>
          </cell>
          <cell r="B658" t="str">
            <v>UNTITLED</v>
          </cell>
          <cell r="C658">
            <v>7.0000000000000001E-3</v>
          </cell>
        </row>
        <row r="659">
          <cell r="A659" t="str">
            <v>39150-04</v>
          </cell>
          <cell r="B659" t="str">
            <v>REMBRANDTS</v>
          </cell>
          <cell r="C659">
            <v>6.0000000000000001E-3</v>
          </cell>
        </row>
        <row r="660">
          <cell r="A660" t="str">
            <v>39150-05</v>
          </cell>
          <cell r="B660" t="str">
            <v>SPIN THIS</v>
          </cell>
          <cell r="C660">
            <v>1E-3</v>
          </cell>
        </row>
        <row r="661">
          <cell r="A661" t="str">
            <v>39200-02</v>
          </cell>
          <cell r="B661" t="str">
            <v>IT'S ALL ABOUT</v>
          </cell>
          <cell r="C661">
            <v>0.20100000000000001</v>
          </cell>
        </row>
        <row r="662">
          <cell r="A662" t="str">
            <v>39300-02</v>
          </cell>
          <cell r="B662" t="str">
            <v>GODDESS</v>
          </cell>
          <cell r="C662">
            <v>4.9000000000000002E-2</v>
          </cell>
        </row>
        <row r="663">
          <cell r="A663" t="str">
            <v>39680-02</v>
          </cell>
          <cell r="B663" t="str">
            <v>YESYEARS</v>
          </cell>
          <cell r="C663">
            <v>4.1000000000000002E-2</v>
          </cell>
        </row>
        <row r="664">
          <cell r="A664" t="str">
            <v>39680-03</v>
          </cell>
          <cell r="B664" t="str">
            <v>YESSTORY</v>
          </cell>
          <cell r="C664">
            <v>5.7000000000000002E-2</v>
          </cell>
        </row>
        <row r="665">
          <cell r="A665" t="str">
            <v>39680-04</v>
          </cell>
          <cell r="B665" t="str">
            <v>THE VERY BEST O</v>
          </cell>
          <cell r="C665">
            <v>2.1869999999999998</v>
          </cell>
        </row>
        <row r="666">
          <cell r="A666" t="str">
            <v>40300-02</v>
          </cell>
          <cell r="B666" t="str">
            <v>AUBERGE</v>
          </cell>
          <cell r="C666">
            <v>3.7999999999999999E-2</v>
          </cell>
        </row>
        <row r="667">
          <cell r="A667" t="str">
            <v>40300-03</v>
          </cell>
          <cell r="B667" t="str">
            <v>NEW LIGHT THROU</v>
          </cell>
          <cell r="C667">
            <v>0.308</v>
          </cell>
        </row>
        <row r="668">
          <cell r="A668" t="str">
            <v>40300-04</v>
          </cell>
          <cell r="B668" t="str">
            <v>THE ROAD TO HEL</v>
          </cell>
          <cell r="C668">
            <v>0.61599999999999999</v>
          </cell>
        </row>
        <row r="669">
          <cell r="A669" t="str">
            <v>40300-06</v>
          </cell>
          <cell r="B669" t="str">
            <v>EXPRESSO LOGIC</v>
          </cell>
          <cell r="C669">
            <v>0.02</v>
          </cell>
        </row>
        <row r="670">
          <cell r="A670" t="str">
            <v>40300-07</v>
          </cell>
          <cell r="B670" t="str">
            <v>BEST OF</v>
          </cell>
          <cell r="C670">
            <v>1.155</v>
          </cell>
        </row>
        <row r="671">
          <cell r="A671" t="str">
            <v>40600-02</v>
          </cell>
          <cell r="B671" t="str">
            <v>STARS</v>
          </cell>
          <cell r="C671">
            <v>5.7000000000000002E-2</v>
          </cell>
        </row>
        <row r="672">
          <cell r="A672" t="str">
            <v>40600-03</v>
          </cell>
          <cell r="B672" t="str">
            <v>PICTURE BOOK</v>
          </cell>
          <cell r="C672">
            <v>0.104</v>
          </cell>
        </row>
        <row r="673">
          <cell r="A673" t="str">
            <v>40600-04</v>
          </cell>
          <cell r="B673" t="str">
            <v>MEN AND WOMEN</v>
          </cell>
          <cell r="C673">
            <v>1.7000000000000001E-2</v>
          </cell>
        </row>
        <row r="674">
          <cell r="A674" t="str">
            <v>40600-05</v>
          </cell>
          <cell r="B674" t="str">
            <v>A NEW FLAME</v>
          </cell>
          <cell r="C674">
            <v>6.2E-2</v>
          </cell>
        </row>
        <row r="675">
          <cell r="A675" t="str">
            <v>40600-06</v>
          </cell>
          <cell r="B675" t="str">
            <v>LIFE</v>
          </cell>
          <cell r="C675">
            <v>0.2</v>
          </cell>
        </row>
        <row r="676">
          <cell r="A676" t="str">
            <v>40600-07</v>
          </cell>
          <cell r="B676" t="str">
            <v>GREATEST HITS</v>
          </cell>
          <cell r="C676">
            <v>2.2160000000000002</v>
          </cell>
        </row>
        <row r="677">
          <cell r="A677" t="str">
            <v>40600-08</v>
          </cell>
          <cell r="B677" t="str">
            <v>BLUE</v>
          </cell>
          <cell r="C677">
            <v>0.18</v>
          </cell>
        </row>
        <row r="678">
          <cell r="A678" t="str">
            <v>40600-09</v>
          </cell>
          <cell r="B678" t="str">
            <v>LOVE &amp; THE RUSS</v>
          </cell>
          <cell r="C678">
            <v>0.152</v>
          </cell>
        </row>
        <row r="679">
          <cell r="A679" t="str">
            <v>40950-03</v>
          </cell>
          <cell r="B679" t="str">
            <v>IMAGES AND WORD</v>
          </cell>
          <cell r="C679">
            <v>1.1339999999999999</v>
          </cell>
        </row>
        <row r="680">
          <cell r="A680" t="str">
            <v>40950-05</v>
          </cell>
          <cell r="B680" t="str">
            <v>AWAKE</v>
          </cell>
          <cell r="C680">
            <v>0.48299999999999998</v>
          </cell>
        </row>
        <row r="681">
          <cell r="A681" t="str">
            <v>40950-06</v>
          </cell>
          <cell r="B681" t="str">
            <v>CHANGE OF SEASO</v>
          </cell>
          <cell r="C681">
            <v>0.65800000000000003</v>
          </cell>
        </row>
        <row r="682">
          <cell r="A682" t="str">
            <v>40950-07</v>
          </cell>
          <cell r="B682" t="str">
            <v>FALLING INTO IN</v>
          </cell>
          <cell r="C682">
            <v>0.47899999999999998</v>
          </cell>
        </row>
        <row r="683">
          <cell r="A683" t="str">
            <v>40950-08</v>
          </cell>
          <cell r="B683" t="str">
            <v>ONCE IN A LIVET</v>
          </cell>
          <cell r="C683">
            <v>0.45100000000000001</v>
          </cell>
        </row>
        <row r="684">
          <cell r="A684" t="str">
            <v>40950-09</v>
          </cell>
          <cell r="B684" t="str">
            <v>METROPOLIS PART</v>
          </cell>
          <cell r="C684">
            <v>1.2410000000000001</v>
          </cell>
        </row>
        <row r="685">
          <cell r="A685" t="str">
            <v>41670-02</v>
          </cell>
          <cell r="B685" t="str">
            <v>PRIVATE LINE</v>
          </cell>
          <cell r="C685">
            <v>0.441</v>
          </cell>
        </row>
        <row r="686">
          <cell r="A686" t="str">
            <v>41670-03</v>
          </cell>
          <cell r="B686" t="str">
            <v>GROOVE ON</v>
          </cell>
          <cell r="C686">
            <v>0.26500000000000001</v>
          </cell>
        </row>
        <row r="687">
          <cell r="A687" t="str">
            <v>41670-04</v>
          </cell>
          <cell r="B687" t="str">
            <v>TAKING EVERYTHI</v>
          </cell>
          <cell r="C687">
            <v>0.70799999999999996</v>
          </cell>
        </row>
        <row r="688">
          <cell r="A688" t="str">
            <v>41670-05</v>
          </cell>
          <cell r="B688" t="str">
            <v>G</v>
          </cell>
          <cell r="C688">
            <v>12.305</v>
          </cell>
        </row>
        <row r="689">
          <cell r="A689" t="str">
            <v>42280-02</v>
          </cell>
          <cell r="B689" t="str">
            <v>BEFORE THE COMM</v>
          </cell>
          <cell r="C689">
            <v>2.7E-2</v>
          </cell>
        </row>
        <row r="690">
          <cell r="A690" t="str">
            <v>42590-02</v>
          </cell>
          <cell r="B690" t="str">
            <v>DEAD SERIOUS</v>
          </cell>
          <cell r="C690">
            <v>0.36</v>
          </cell>
        </row>
        <row r="691">
          <cell r="A691" t="str">
            <v>42590-03</v>
          </cell>
          <cell r="B691" t="str">
            <v>STRAIGHT UP SEW</v>
          </cell>
          <cell r="C691">
            <v>2.4E-2</v>
          </cell>
        </row>
        <row r="692">
          <cell r="A692" t="str">
            <v>42590-04</v>
          </cell>
          <cell r="B692" t="str">
            <v>HOLD IT DOWN</v>
          </cell>
          <cell r="C692">
            <v>9.9000000000000005E-2</v>
          </cell>
        </row>
        <row r="693">
          <cell r="A693" t="str">
            <v>42590-05</v>
          </cell>
          <cell r="B693" t="str">
            <v>GENERATION EFX</v>
          </cell>
          <cell r="C693">
            <v>5.8999999999999997E-2</v>
          </cell>
        </row>
        <row r="694">
          <cell r="A694" t="str">
            <v>42630-02</v>
          </cell>
          <cell r="B694" t="str">
            <v>MEN AT LARGE</v>
          </cell>
          <cell r="C694">
            <v>3.2000000000000001E-2</v>
          </cell>
        </row>
        <row r="695">
          <cell r="A695" t="str">
            <v>42630-03</v>
          </cell>
          <cell r="B695" t="str">
            <v>ONE SIZE FITS A</v>
          </cell>
          <cell r="C695">
            <v>1.4E-2</v>
          </cell>
        </row>
        <row r="696">
          <cell r="A696" t="str">
            <v>42980-02</v>
          </cell>
          <cell r="B696" t="str">
            <v>HERE COMES TROU</v>
          </cell>
          <cell r="C696">
            <v>1.6E-2</v>
          </cell>
        </row>
        <row r="697">
          <cell r="A697" t="str">
            <v>42980-03</v>
          </cell>
          <cell r="B697" t="str">
            <v>BEST OF...LIVE</v>
          </cell>
          <cell r="C697">
            <v>1.6459999999999999</v>
          </cell>
        </row>
        <row r="698">
          <cell r="A698" t="str">
            <v>42980-04</v>
          </cell>
          <cell r="B698" t="str">
            <v>COMPANY OF STRA</v>
          </cell>
          <cell r="C698">
            <v>8.0000000000000002E-3</v>
          </cell>
        </row>
        <row r="699">
          <cell r="A699" t="str">
            <v>42980-05</v>
          </cell>
          <cell r="B699" t="str">
            <v>STORIES TOLD &amp;</v>
          </cell>
          <cell r="C699">
            <v>0.39100000000000001</v>
          </cell>
        </row>
        <row r="700">
          <cell r="A700" t="str">
            <v>43160-02</v>
          </cell>
          <cell r="B700" t="str">
            <v>MIND FRUIT</v>
          </cell>
          <cell r="C700">
            <v>5.6000000000000001E-2</v>
          </cell>
        </row>
        <row r="701">
          <cell r="A701" t="str">
            <v>43160-03</v>
          </cell>
          <cell r="B701" t="str">
            <v>GURU MOTHER</v>
          </cell>
          <cell r="C701">
            <v>2.4E-2</v>
          </cell>
        </row>
        <row r="702">
          <cell r="A702" t="str">
            <v>43350-02</v>
          </cell>
          <cell r="B702" t="str">
            <v>GUERRILLAS IN T</v>
          </cell>
          <cell r="C702">
            <v>3.5999999999999997E-2</v>
          </cell>
        </row>
        <row r="703">
          <cell r="A703" t="str">
            <v>43360-02</v>
          </cell>
          <cell r="B703" t="str">
            <v>NEVA AGAIN</v>
          </cell>
          <cell r="C703">
            <v>2.9000000000000001E-2</v>
          </cell>
        </row>
        <row r="704">
          <cell r="A704" t="str">
            <v>43360-03</v>
          </cell>
          <cell r="B704" t="str">
            <v>MADE IN AMERICA</v>
          </cell>
          <cell r="C704">
            <v>1.7000000000000001E-2</v>
          </cell>
        </row>
        <row r="705">
          <cell r="A705" t="str">
            <v>43500-02</v>
          </cell>
          <cell r="B705" t="str">
            <v>12 INCHES OF SN</v>
          </cell>
          <cell r="C705">
            <v>4.4999999999999998E-2</v>
          </cell>
        </row>
        <row r="706">
          <cell r="A706" t="str">
            <v>43500-03</v>
          </cell>
          <cell r="B706" t="str">
            <v>MURDER LOVE</v>
          </cell>
          <cell r="C706">
            <v>0.01</v>
          </cell>
        </row>
        <row r="707">
          <cell r="A707" t="str">
            <v>43500-04</v>
          </cell>
          <cell r="B707" t="str">
            <v>JUSTUSS</v>
          </cell>
          <cell r="C707">
            <v>1.2999999999999999E-2</v>
          </cell>
        </row>
        <row r="708">
          <cell r="A708" t="str">
            <v>43500-05</v>
          </cell>
          <cell r="B708" t="str">
            <v>GREATEST HITS</v>
          </cell>
          <cell r="C708">
            <v>3.2000000000000001E-2</v>
          </cell>
        </row>
        <row r="709">
          <cell r="A709" t="str">
            <v>43800-02</v>
          </cell>
          <cell r="B709" t="str">
            <v>COMIN' AT CHA</v>
          </cell>
          <cell r="C709">
            <v>3.0000000000000001E-3</v>
          </cell>
        </row>
        <row r="710">
          <cell r="A710" t="str">
            <v>43860-03</v>
          </cell>
          <cell r="B710" t="str">
            <v>SWEETWATER</v>
          </cell>
          <cell r="C710">
            <v>1.7999999999999999E-2</v>
          </cell>
        </row>
        <row r="711">
          <cell r="A711" t="str">
            <v>45060-03</v>
          </cell>
          <cell r="B711" t="str">
            <v>INFORMATION SUP</v>
          </cell>
          <cell r="C711">
            <v>0</v>
          </cell>
        </row>
        <row r="712">
          <cell r="A712" t="str">
            <v>45680-02</v>
          </cell>
          <cell r="B712" t="str">
            <v>ONE MIGHT SAY</v>
          </cell>
          <cell r="C712">
            <v>8.0000000000000002E-3</v>
          </cell>
        </row>
        <row r="713">
          <cell r="A713" t="str">
            <v>46220-02</v>
          </cell>
          <cell r="B713" t="str">
            <v>TALKIN' SHIT</v>
          </cell>
          <cell r="C713">
            <v>0.183</v>
          </cell>
        </row>
        <row r="714">
          <cell r="A714" t="str">
            <v>46220-03</v>
          </cell>
          <cell r="B714" t="str">
            <v>FUNK IT</v>
          </cell>
          <cell r="C714">
            <v>0.04</v>
          </cell>
        </row>
        <row r="715">
          <cell r="A715" t="str">
            <v>46280-02</v>
          </cell>
          <cell r="B715" t="str">
            <v>YAGA YAGA</v>
          </cell>
          <cell r="C715">
            <v>0.155</v>
          </cell>
        </row>
        <row r="716">
          <cell r="A716" t="str">
            <v>46890-02</v>
          </cell>
          <cell r="B716" t="str">
            <v>MICHAEL SPEAKS</v>
          </cell>
          <cell r="C716">
            <v>1.4E-2</v>
          </cell>
        </row>
        <row r="717">
          <cell r="A717" t="str">
            <v>47900-03</v>
          </cell>
          <cell r="B717" t="str">
            <v>AGAINST THE STA</v>
          </cell>
          <cell r="C717">
            <v>2E-3</v>
          </cell>
        </row>
        <row r="718">
          <cell r="A718" t="str">
            <v>48560-01</v>
          </cell>
          <cell r="B718" t="str">
            <v>LUCKY DUMPLING</v>
          </cell>
          <cell r="C718">
            <v>3.1E-2</v>
          </cell>
        </row>
        <row r="719">
          <cell r="A719" t="str">
            <v>49550-01</v>
          </cell>
          <cell r="B719" t="str">
            <v>SCRATCH THE SUR</v>
          </cell>
          <cell r="C719">
            <v>7.2999999999999995E-2</v>
          </cell>
        </row>
        <row r="720">
          <cell r="A720" t="str">
            <v>49550-02</v>
          </cell>
          <cell r="B720" t="str">
            <v>BUILT TO LAST</v>
          </cell>
          <cell r="C720">
            <v>5.6000000000000001E-2</v>
          </cell>
        </row>
        <row r="721">
          <cell r="A721" t="str">
            <v>50460-01</v>
          </cell>
          <cell r="B721" t="str">
            <v>AND SHE CLOSED</v>
          </cell>
          <cell r="C721">
            <v>2.4E-2</v>
          </cell>
        </row>
        <row r="722">
          <cell r="A722" t="str">
            <v>50610-01</v>
          </cell>
          <cell r="B722" t="str">
            <v>FOR THOSE ABOUT</v>
          </cell>
          <cell r="C722">
            <v>0.85699999999999998</v>
          </cell>
        </row>
        <row r="723">
          <cell r="A723" t="str">
            <v>50610-02</v>
          </cell>
          <cell r="B723" t="str">
            <v>HIGH VOLTAGE</v>
          </cell>
          <cell r="C723">
            <v>3.04</v>
          </cell>
        </row>
        <row r="724">
          <cell r="A724" t="str">
            <v>50610-03</v>
          </cell>
          <cell r="B724" t="str">
            <v>DIRTY DEEDS DON</v>
          </cell>
          <cell r="C724">
            <v>4.3140000000000001</v>
          </cell>
        </row>
        <row r="725">
          <cell r="A725" t="str">
            <v>50610-04</v>
          </cell>
          <cell r="B725" t="str">
            <v>BACK IN BLACK</v>
          </cell>
          <cell r="C725">
            <v>16.815000000000001</v>
          </cell>
        </row>
        <row r="726">
          <cell r="A726" t="str">
            <v>50610-05</v>
          </cell>
          <cell r="B726" t="str">
            <v>HIGHWAY TO HELL</v>
          </cell>
          <cell r="C726">
            <v>5.4029999999999996</v>
          </cell>
        </row>
        <row r="727">
          <cell r="A727" t="str">
            <v>50610-06</v>
          </cell>
          <cell r="B727" t="str">
            <v>LET THERE BE RO</v>
          </cell>
          <cell r="C727">
            <v>1.248</v>
          </cell>
        </row>
        <row r="728">
          <cell r="A728" t="str">
            <v>50610-07</v>
          </cell>
          <cell r="B728" t="str">
            <v>POWERAGE</v>
          </cell>
          <cell r="C728">
            <v>1.425</v>
          </cell>
        </row>
        <row r="729">
          <cell r="A729" t="str">
            <v>50610-08</v>
          </cell>
          <cell r="B729" t="str">
            <v>IF YOU WANT BLO</v>
          </cell>
          <cell r="C729">
            <v>1.377</v>
          </cell>
        </row>
        <row r="730">
          <cell r="A730" t="str">
            <v>50610-09</v>
          </cell>
          <cell r="B730" t="str">
            <v>FLICK OF THE SW</v>
          </cell>
          <cell r="C730">
            <v>0.58099999999999996</v>
          </cell>
        </row>
        <row r="731">
          <cell r="A731" t="str">
            <v>50610-10</v>
          </cell>
          <cell r="B731" t="str">
            <v>'74 JAILBREAK</v>
          </cell>
          <cell r="C731">
            <v>0.755</v>
          </cell>
        </row>
        <row r="732">
          <cell r="A732" t="str">
            <v>50640-01</v>
          </cell>
          <cell r="B732" t="str">
            <v>GOING FOR THE O</v>
          </cell>
          <cell r="C732">
            <v>0.189</v>
          </cell>
        </row>
        <row r="733">
          <cell r="A733" t="str">
            <v>50640-02</v>
          </cell>
          <cell r="B733" t="str">
            <v>THE YES ALBUM</v>
          </cell>
          <cell r="C733">
            <v>0.39</v>
          </cell>
        </row>
        <row r="734">
          <cell r="A734" t="str">
            <v>50640-03</v>
          </cell>
          <cell r="B734" t="str">
            <v>FRAGILE</v>
          </cell>
          <cell r="C734">
            <v>0.77100000000000002</v>
          </cell>
        </row>
        <row r="735">
          <cell r="A735" t="str">
            <v>50640-04</v>
          </cell>
          <cell r="B735" t="str">
            <v>CLOSE TO THE ED</v>
          </cell>
          <cell r="C735">
            <v>0.67500000000000004</v>
          </cell>
        </row>
        <row r="736">
          <cell r="A736" t="str">
            <v>50640-05</v>
          </cell>
          <cell r="B736" t="str">
            <v>RELAYER</v>
          </cell>
          <cell r="C736">
            <v>0.45</v>
          </cell>
        </row>
        <row r="737">
          <cell r="A737" t="str">
            <v>50640-06</v>
          </cell>
          <cell r="B737" t="str">
            <v>TORMATO</v>
          </cell>
          <cell r="C737">
            <v>0.113</v>
          </cell>
        </row>
        <row r="738">
          <cell r="A738" t="str">
            <v>50640-07</v>
          </cell>
          <cell r="B738" t="str">
            <v>YES</v>
          </cell>
          <cell r="C738">
            <v>0.123</v>
          </cell>
        </row>
        <row r="739">
          <cell r="A739" t="str">
            <v>50640-08</v>
          </cell>
          <cell r="B739" t="str">
            <v>TIME AND WORD</v>
          </cell>
          <cell r="C739">
            <v>0.122</v>
          </cell>
        </row>
        <row r="740">
          <cell r="A740" t="str">
            <v>50640-09</v>
          </cell>
          <cell r="B740" t="str">
            <v>YESSONGS</v>
          </cell>
          <cell r="C740">
            <v>1.135</v>
          </cell>
        </row>
        <row r="741">
          <cell r="A741" t="str">
            <v>50640-10</v>
          </cell>
          <cell r="B741" t="str">
            <v>TALES FROM TOPO</v>
          </cell>
          <cell r="C741">
            <v>0.60299999999999998</v>
          </cell>
        </row>
        <row r="742">
          <cell r="A742" t="str">
            <v>50640-11</v>
          </cell>
          <cell r="B742" t="str">
            <v>YESTERDAYS</v>
          </cell>
          <cell r="C742">
            <v>8.6999999999999994E-2</v>
          </cell>
        </row>
        <row r="743">
          <cell r="A743" t="str">
            <v>50640-12</v>
          </cell>
          <cell r="B743" t="str">
            <v>DRAMA</v>
          </cell>
          <cell r="C743">
            <v>0.13400000000000001</v>
          </cell>
        </row>
        <row r="744">
          <cell r="A744" t="str">
            <v>50640-13</v>
          </cell>
          <cell r="B744" t="str">
            <v>YESSHOWS</v>
          </cell>
          <cell r="C744">
            <v>0.157</v>
          </cell>
        </row>
        <row r="745">
          <cell r="A745" t="str">
            <v>50640-14</v>
          </cell>
          <cell r="B745" t="str">
            <v>CLASSIC YES</v>
          </cell>
          <cell r="C745">
            <v>0.69499999999999995</v>
          </cell>
        </row>
        <row r="746">
          <cell r="A746" t="str">
            <v>50880-01</v>
          </cell>
          <cell r="B746" t="str">
            <v>DO YOU WANNA RI</v>
          </cell>
          <cell r="C746">
            <v>0.20200000000000001</v>
          </cell>
        </row>
        <row r="747">
          <cell r="A747" t="str">
            <v>51560-01</v>
          </cell>
          <cell r="B747" t="str">
            <v>EVERYTHING YOU</v>
          </cell>
          <cell r="C747">
            <v>2.1000000000000001E-2</v>
          </cell>
        </row>
        <row r="748">
          <cell r="A748" t="str">
            <v>51630-01</v>
          </cell>
          <cell r="B748" t="str">
            <v>IF TOMORROW NEV</v>
          </cell>
          <cell r="C748">
            <v>1.2E-2</v>
          </cell>
        </row>
        <row r="749">
          <cell r="A749" t="str">
            <v>51720-01</v>
          </cell>
          <cell r="B749" t="str">
            <v>SOUTHERN GAL</v>
          </cell>
          <cell r="C749">
            <v>3.1E-2</v>
          </cell>
        </row>
        <row r="750">
          <cell r="A750" t="str">
            <v>52250-01</v>
          </cell>
          <cell r="B750" t="str">
            <v>MY FAMILY</v>
          </cell>
          <cell r="C750">
            <v>5.5E-2</v>
          </cell>
        </row>
        <row r="751">
          <cell r="A751" t="str">
            <v>52420-01</v>
          </cell>
          <cell r="B751" t="str">
            <v>THE RHYTHM OF T</v>
          </cell>
          <cell r="C751">
            <v>3.1E-2</v>
          </cell>
        </row>
        <row r="752">
          <cell r="A752" t="str">
            <v>53151-01</v>
          </cell>
          <cell r="B752" t="str">
            <v>SUPERFRIENDS</v>
          </cell>
          <cell r="C752">
            <v>4.0000000000000001E-3</v>
          </cell>
        </row>
        <row r="753">
          <cell r="A753" t="str">
            <v>53200-01</v>
          </cell>
          <cell r="B753" t="str">
            <v>LYRICAL GANGSTA</v>
          </cell>
          <cell r="C753">
            <v>4.1000000000000002E-2</v>
          </cell>
        </row>
        <row r="754">
          <cell r="A754" t="str">
            <v>53310-01</v>
          </cell>
          <cell r="B754" t="str">
            <v>GREETINGS FROM</v>
          </cell>
          <cell r="C754">
            <v>2E-3</v>
          </cell>
        </row>
        <row r="755">
          <cell r="A755" t="str">
            <v>53480-01</v>
          </cell>
          <cell r="B755" t="str">
            <v>MISTA</v>
          </cell>
          <cell r="C755">
            <v>4.2999999999999997E-2</v>
          </cell>
        </row>
        <row r="756">
          <cell r="A756" t="str">
            <v>53590-01</v>
          </cell>
          <cell r="B756" t="str">
            <v>BAD COMPANY</v>
          </cell>
          <cell r="C756">
            <v>2.4489999999999998</v>
          </cell>
        </row>
        <row r="757">
          <cell r="A757" t="str">
            <v>53590-02</v>
          </cell>
          <cell r="B757" t="str">
            <v>STRAIGHT SHOOTE</v>
          </cell>
          <cell r="C757">
            <v>0.78700000000000003</v>
          </cell>
        </row>
        <row r="758">
          <cell r="A758" t="str">
            <v>53590-03</v>
          </cell>
          <cell r="B758" t="str">
            <v>RUN WITH THE PA</v>
          </cell>
          <cell r="C758">
            <v>0.439</v>
          </cell>
        </row>
        <row r="759">
          <cell r="A759" t="str">
            <v>53590-04</v>
          </cell>
          <cell r="B759" t="str">
            <v>BURNIN' SKY</v>
          </cell>
          <cell r="C759">
            <v>6.7000000000000004E-2</v>
          </cell>
        </row>
        <row r="760">
          <cell r="A760" t="str">
            <v>53590-05</v>
          </cell>
          <cell r="B760" t="str">
            <v>DESOLATION ANGE</v>
          </cell>
          <cell r="C760">
            <v>6.0999999999999999E-2</v>
          </cell>
        </row>
        <row r="761">
          <cell r="A761" t="str">
            <v>53590-06</v>
          </cell>
          <cell r="B761" t="str">
            <v>ROUGH DIAMONDS</v>
          </cell>
          <cell r="C761">
            <v>1.7000000000000001E-2</v>
          </cell>
        </row>
        <row r="762">
          <cell r="A762" t="str">
            <v>53600-09</v>
          </cell>
          <cell r="B762" t="str">
            <v>10 FROM 6</v>
          </cell>
          <cell r="C762">
            <v>3.9689999999999999</v>
          </cell>
        </row>
        <row r="763">
          <cell r="A763" t="str">
            <v>53810-01</v>
          </cell>
          <cell r="B763" t="str">
            <v>BAD AS I WANNA</v>
          </cell>
          <cell r="C763">
            <v>5.0999999999999997E-2</v>
          </cell>
        </row>
        <row r="764">
          <cell r="A764" t="str">
            <v>53810-02</v>
          </cell>
          <cell r="B764" t="str">
            <v>SEVEN &amp; SEVEN</v>
          </cell>
          <cell r="C764">
            <v>1.2E-2</v>
          </cell>
        </row>
        <row r="765">
          <cell r="A765" t="str">
            <v>53820-01</v>
          </cell>
          <cell r="B765" t="str">
            <v>SPANNERS</v>
          </cell>
          <cell r="C765">
            <v>0</v>
          </cell>
        </row>
        <row r="766">
          <cell r="A766" t="str">
            <v>54430-01</v>
          </cell>
          <cell r="B766" t="str">
            <v>FATHER &amp; SON</v>
          </cell>
          <cell r="C766">
            <v>0.51800000000000002</v>
          </cell>
        </row>
        <row r="767">
          <cell r="A767" t="str">
            <v>54910-01</v>
          </cell>
          <cell r="B767" t="str">
            <v>NOLA</v>
          </cell>
          <cell r="C767">
            <v>0.77</v>
          </cell>
        </row>
        <row r="768">
          <cell r="A768" t="str">
            <v>56084-01</v>
          </cell>
          <cell r="B768" t="str">
            <v>SOUNDTRACK</v>
          </cell>
          <cell r="C768">
            <v>9.7000000000000003E-2</v>
          </cell>
        </row>
        <row r="769">
          <cell r="A769" t="str">
            <v>56092-01</v>
          </cell>
          <cell r="B769" t="str">
            <v>AMERICA IS DYIN</v>
          </cell>
          <cell r="C769">
            <v>7.0000000000000001E-3</v>
          </cell>
        </row>
        <row r="770">
          <cell r="A770" t="str">
            <v>56192-01</v>
          </cell>
          <cell r="B770" t="str">
            <v>SET IT OFF</v>
          </cell>
          <cell r="C770">
            <v>0.496</v>
          </cell>
        </row>
        <row r="771">
          <cell r="A771" t="str">
            <v>56227-01</v>
          </cell>
          <cell r="B771" t="str">
            <v>EV3</v>
          </cell>
          <cell r="C771">
            <v>6.2E-2</v>
          </cell>
        </row>
        <row r="772">
          <cell r="A772" t="str">
            <v>56227-02</v>
          </cell>
          <cell r="B772" t="str">
            <v>MASTERPIECE THE</v>
          </cell>
          <cell r="C772">
            <v>1.994</v>
          </cell>
        </row>
        <row r="773">
          <cell r="A773" t="str">
            <v>56227-03</v>
          </cell>
          <cell r="B773" t="str">
            <v>BEST OF</v>
          </cell>
          <cell r="C773">
            <v>1.982</v>
          </cell>
        </row>
        <row r="774">
          <cell r="A774" t="str">
            <v>56302-01</v>
          </cell>
          <cell r="B774" t="str">
            <v>SUPA DUPA FLY</v>
          </cell>
          <cell r="C774">
            <v>0.77300000000000002</v>
          </cell>
        </row>
        <row r="775">
          <cell r="A775" t="str">
            <v>56302-02</v>
          </cell>
          <cell r="B775" t="str">
            <v>DA REAL WORLD</v>
          </cell>
          <cell r="C775">
            <v>2.1120000000000001</v>
          </cell>
        </row>
        <row r="776">
          <cell r="A776" t="str">
            <v>56364-01</v>
          </cell>
          <cell r="B776" t="str">
            <v>EYES BETTER NOT</v>
          </cell>
          <cell r="C776">
            <v>0.30299999999999999</v>
          </cell>
        </row>
        <row r="777">
          <cell r="A777" t="str">
            <v>56369-01</v>
          </cell>
          <cell r="B777" t="str">
            <v>LEVERT SWEAT GI</v>
          </cell>
          <cell r="C777">
            <v>1.242</v>
          </cell>
        </row>
        <row r="778">
          <cell r="A778" t="str">
            <v>56383-01</v>
          </cell>
          <cell r="B778" t="str">
            <v>RHYTHM &amp; QUAD</v>
          </cell>
          <cell r="C778">
            <v>5.0999999999999997E-2</v>
          </cell>
        </row>
        <row r="779">
          <cell r="A779" t="str">
            <v>56430-01</v>
          </cell>
          <cell r="B779" t="str">
            <v>FRIENDS</v>
          </cell>
          <cell r="C779">
            <v>4.2999999999999997E-2</v>
          </cell>
        </row>
        <row r="780">
          <cell r="A780" t="str">
            <v>56434-01</v>
          </cell>
          <cell r="B780" t="str">
            <v>WINTERLAND</v>
          </cell>
          <cell r="C780">
            <v>1E-3</v>
          </cell>
        </row>
        <row r="781">
          <cell r="A781" t="str">
            <v>56484-01</v>
          </cell>
          <cell r="B781" t="str">
            <v>WHY DO FOOLS FA</v>
          </cell>
          <cell r="C781">
            <v>7.0999999999999994E-2</v>
          </cell>
        </row>
        <row r="782">
          <cell r="A782" t="str">
            <v>56687-01</v>
          </cell>
          <cell r="B782" t="str">
            <v>LA TOUR DE LA Q</v>
          </cell>
          <cell r="C782">
            <v>7.3999999999999996E-2</v>
          </cell>
        </row>
        <row r="783">
          <cell r="A783" t="str">
            <v>56731-01</v>
          </cell>
          <cell r="B783" t="str">
            <v>TWENTY-TWO:P.A.</v>
          </cell>
          <cell r="C783">
            <v>0.17299999999999999</v>
          </cell>
        </row>
        <row r="784">
          <cell r="A784" t="str">
            <v>56777-01</v>
          </cell>
          <cell r="B784" t="str">
            <v>RISE TO POWER</v>
          </cell>
          <cell r="C784">
            <v>0.53200000000000003</v>
          </cell>
        </row>
      </sheetData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2"/>
      <sheetName val="MACRO"/>
      <sheetName val="NewRel"/>
      <sheetName val="Carry"/>
      <sheetName val="Catlg"/>
      <sheetName val="DVD-A"/>
      <sheetName val="Video"/>
      <sheetName val="Sing"/>
      <sheetName val="Summary"/>
      <sheetName val="ConfigSum"/>
      <sheetName val="Qtr"/>
      <sheetName val="NetAct"/>
      <sheetName val="prog disc"/>
      <sheetName val="Parameters"/>
      <sheetName val="Load Actual"/>
      <sheetName val="Decreflis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>
        <row r="2">
          <cell r="C2" t="str">
            <v>ONLY TWO CONFIGS (CD &amp; TC), NO OTHERS</v>
          </cell>
        </row>
        <row r="3">
          <cell r="C3" t="str">
            <v>IN THOUSANDS</v>
          </cell>
        </row>
        <row r="5">
          <cell r="C5" t="str">
            <v>CODE</v>
          </cell>
          <cell r="D5" t="str">
            <v>UNITS</v>
          </cell>
          <cell r="E5" t="str">
            <v>DOLLARS</v>
          </cell>
        </row>
        <row r="6">
          <cell r="C6" t="str">
            <v>jan-10397-002-CD</v>
          </cell>
          <cell r="D6">
            <v>0.151</v>
          </cell>
          <cell r="E6">
            <v>1.1080399999999999</v>
          </cell>
        </row>
        <row r="7">
          <cell r="C7" t="str">
            <v>jan-10397-002-TC</v>
          </cell>
          <cell r="D7">
            <v>0</v>
          </cell>
          <cell r="E7">
            <v>-5.8799999999999998E-3</v>
          </cell>
        </row>
        <row r="8">
          <cell r="C8" t="str">
            <v>jan-10397-003-CD</v>
          </cell>
          <cell r="D8">
            <v>2.1000000000000001E-2</v>
          </cell>
          <cell r="E8">
            <v>0.15132000000000001</v>
          </cell>
        </row>
        <row r="9">
          <cell r="C9" t="str">
            <v>jan-105-012-CD</v>
          </cell>
          <cell r="D9">
            <v>0.41300000000000003</v>
          </cell>
          <cell r="E9">
            <v>2.90293</v>
          </cell>
        </row>
        <row r="10">
          <cell r="C10" t="str">
            <v>jan-105-012-TC</v>
          </cell>
          <cell r="D10">
            <v>1.3000000000000001E-2</v>
          </cell>
          <cell r="E10">
            <v>5.781E-2</v>
          </cell>
        </row>
        <row r="11">
          <cell r="C11" t="str">
            <v>jan-105-013-CD</v>
          </cell>
          <cell r="D11">
            <v>2.528</v>
          </cell>
          <cell r="E11">
            <v>27.729400000000002</v>
          </cell>
        </row>
        <row r="12">
          <cell r="C12" t="str">
            <v>jan-105-013-TC</v>
          </cell>
          <cell r="D12">
            <v>0.68900000000000006</v>
          </cell>
          <cell r="E12">
            <v>4.7191700000000001</v>
          </cell>
        </row>
        <row r="13">
          <cell r="C13" t="str">
            <v>jan-105-014-CD</v>
          </cell>
          <cell r="D13">
            <v>0.248</v>
          </cell>
          <cell r="E13">
            <v>1.6853100000000001</v>
          </cell>
        </row>
        <row r="14">
          <cell r="C14" t="str">
            <v>jan-105-014-TC</v>
          </cell>
          <cell r="D14">
            <v>1.7000000000000001E-2</v>
          </cell>
          <cell r="E14">
            <v>7.5340000000000004E-2</v>
          </cell>
        </row>
        <row r="15">
          <cell r="C15" t="str">
            <v>jan-105-015-CD</v>
          </cell>
          <cell r="D15">
            <v>5.3230000000000004</v>
          </cell>
          <cell r="E15">
            <v>58.195360000000001</v>
          </cell>
        </row>
        <row r="16">
          <cell r="C16" t="str">
            <v>jan-105-015-TC</v>
          </cell>
          <cell r="D16">
            <v>0.54600000000000004</v>
          </cell>
          <cell r="E16">
            <v>3.7395300000000002</v>
          </cell>
        </row>
        <row r="17">
          <cell r="C17" t="str">
            <v>jan-105-016-CD</v>
          </cell>
          <cell r="D17">
            <v>15.631</v>
          </cell>
          <cell r="E17">
            <v>184.06273999999999</v>
          </cell>
        </row>
        <row r="18">
          <cell r="C18" t="str">
            <v>jan-105-016-TC</v>
          </cell>
          <cell r="D18">
            <v>2.625</v>
          </cell>
          <cell r="E18">
            <v>18.053619999999999</v>
          </cell>
        </row>
        <row r="19">
          <cell r="C19" t="str">
            <v>jan-105-017-CD</v>
          </cell>
          <cell r="D19">
            <v>1.0860000000000001</v>
          </cell>
          <cell r="E19">
            <v>11.857559999999999</v>
          </cell>
        </row>
        <row r="20">
          <cell r="C20" t="str">
            <v>jan-105-017-TC</v>
          </cell>
          <cell r="D20">
            <v>5.3999999999999999E-2</v>
          </cell>
          <cell r="E20">
            <v>0.36955000000000005</v>
          </cell>
        </row>
        <row r="21">
          <cell r="C21" t="str">
            <v>jan-105-019-CD</v>
          </cell>
          <cell r="D21">
            <v>1.5840000000000001</v>
          </cell>
          <cell r="E21">
            <v>67.953969999999998</v>
          </cell>
        </row>
        <row r="22">
          <cell r="C22" t="str">
            <v>jan-105-020-CD</v>
          </cell>
          <cell r="D22">
            <v>7.5709999999999997</v>
          </cell>
          <cell r="E22">
            <v>85.893410000000003</v>
          </cell>
        </row>
        <row r="23">
          <cell r="C23" t="str">
            <v>jan-105-020-TC</v>
          </cell>
          <cell r="D23">
            <v>1.4830000000000001</v>
          </cell>
          <cell r="E23">
            <v>10.51521</v>
          </cell>
        </row>
        <row r="24">
          <cell r="C24" t="str">
            <v>jan-11600-011-CD</v>
          </cell>
          <cell r="D24">
            <v>4.3999999999999997E-2</v>
          </cell>
          <cell r="E24">
            <v>0.32351000000000002</v>
          </cell>
        </row>
        <row r="25">
          <cell r="C25" t="str">
            <v>jan-11899-002-CD</v>
          </cell>
          <cell r="D25">
            <v>1.4999999999999999E-2</v>
          </cell>
          <cell r="E25">
            <v>0.10857</v>
          </cell>
        </row>
        <row r="26">
          <cell r="C26" t="str">
            <v>jan-11899-003-CD</v>
          </cell>
          <cell r="D26">
            <v>2.9000000000000001E-2</v>
          </cell>
          <cell r="E26">
            <v>0.20287000000000002</v>
          </cell>
        </row>
        <row r="27">
          <cell r="C27" t="str">
            <v>jan-11899-003-TC</v>
          </cell>
          <cell r="D27">
            <v>0</v>
          </cell>
          <cell r="E27">
            <v>-4.9000000000000007E-3</v>
          </cell>
        </row>
        <row r="28">
          <cell r="C28" t="str">
            <v>jan-11899-005-CD</v>
          </cell>
          <cell r="D28">
            <v>0.28400000000000003</v>
          </cell>
          <cell r="E28">
            <v>2.0719699999999999</v>
          </cell>
        </row>
        <row r="29">
          <cell r="C29" t="str">
            <v>jan-11899-005-TC</v>
          </cell>
          <cell r="D29">
            <v>0.159</v>
          </cell>
          <cell r="E29">
            <v>0.36775000000000002</v>
          </cell>
        </row>
        <row r="30">
          <cell r="C30" t="str">
            <v>jan-13164-003-CD</v>
          </cell>
          <cell r="D30">
            <v>5.6000000000000001E-2</v>
          </cell>
          <cell r="E30">
            <v>0.40991000000000005</v>
          </cell>
        </row>
        <row r="31">
          <cell r="C31" t="str">
            <v>jan-13164-004-CD</v>
          </cell>
          <cell r="D31">
            <v>4.9000000000000002E-2</v>
          </cell>
          <cell r="E31">
            <v>0.36036000000000001</v>
          </cell>
        </row>
        <row r="32">
          <cell r="C32" t="str">
            <v>jan-13164-005-CD</v>
          </cell>
          <cell r="D32">
            <v>3.6999999999999998E-2</v>
          </cell>
          <cell r="E32">
            <v>0.27200000000000002</v>
          </cell>
        </row>
        <row r="33">
          <cell r="C33" t="str">
            <v>jan-1506-002-CD</v>
          </cell>
          <cell r="D33">
            <v>3.6000000000000004E-2</v>
          </cell>
          <cell r="E33">
            <v>0.26604</v>
          </cell>
        </row>
        <row r="34">
          <cell r="C34" t="str">
            <v>jan-1506-002-TC</v>
          </cell>
          <cell r="D34">
            <v>5.0000000000000001E-3</v>
          </cell>
          <cell r="E34">
            <v>1.6300000000000002E-2</v>
          </cell>
        </row>
        <row r="35">
          <cell r="C35" t="str">
            <v>jan-1506-003-CD</v>
          </cell>
          <cell r="D35">
            <v>0.73599999999999999</v>
          </cell>
          <cell r="E35">
            <v>5.2587200000000003</v>
          </cell>
        </row>
        <row r="36">
          <cell r="C36" t="str">
            <v>jan-1506-003-TC</v>
          </cell>
          <cell r="D36">
            <v>0.33800000000000002</v>
          </cell>
          <cell r="E36">
            <v>0.9575800000000001</v>
          </cell>
        </row>
        <row r="37">
          <cell r="C37" t="str">
            <v>jan-1506-004-CD</v>
          </cell>
          <cell r="D37">
            <v>4.3999999999999997E-2</v>
          </cell>
          <cell r="E37">
            <v>0.31681999999999999</v>
          </cell>
        </row>
        <row r="38">
          <cell r="C38" t="str">
            <v>jan-18154-002-CD</v>
          </cell>
          <cell r="D38">
            <v>0.14899999999999999</v>
          </cell>
          <cell r="E38">
            <v>1.1021400000000001</v>
          </cell>
        </row>
        <row r="39">
          <cell r="C39" t="str">
            <v>jan-18154-002-TC</v>
          </cell>
          <cell r="D39">
            <v>0.01</v>
          </cell>
          <cell r="E39">
            <v>2.7699999999999999E-2</v>
          </cell>
        </row>
        <row r="40">
          <cell r="C40" t="str">
            <v>jan-22485-005-CD</v>
          </cell>
          <cell r="D40">
            <v>5.2999999999999999E-2</v>
          </cell>
          <cell r="E40">
            <v>0.38785000000000003</v>
          </cell>
        </row>
        <row r="41">
          <cell r="C41" t="str">
            <v>jan-2400-002-CD</v>
          </cell>
          <cell r="D41">
            <v>0.13600000000000001</v>
          </cell>
          <cell r="E41">
            <v>1.3730799999999999</v>
          </cell>
        </row>
        <row r="42">
          <cell r="C42" t="str">
            <v>jan-2400-002-TC</v>
          </cell>
          <cell r="D42">
            <v>1.0999999999999999E-2</v>
          </cell>
          <cell r="E42">
            <v>3.0970000000000001E-2</v>
          </cell>
        </row>
        <row r="43">
          <cell r="C43" t="str">
            <v>jan-2400-003-CD</v>
          </cell>
          <cell r="D43">
            <v>0.35599999999999998</v>
          </cell>
          <cell r="E43">
            <v>2.4571900000000002</v>
          </cell>
        </row>
        <row r="44">
          <cell r="C44" t="str">
            <v>jan-2400-004-CD</v>
          </cell>
          <cell r="D44">
            <v>0.16500000000000001</v>
          </cell>
          <cell r="E44">
            <v>1.21516</v>
          </cell>
        </row>
        <row r="45">
          <cell r="C45" t="str">
            <v>jan-2400-006-CD</v>
          </cell>
          <cell r="D45">
            <v>1.419</v>
          </cell>
          <cell r="E45">
            <v>9.9295000000000009</v>
          </cell>
        </row>
        <row r="46">
          <cell r="C46" t="str">
            <v>jan-2400-006-TC</v>
          </cell>
          <cell r="D46">
            <v>3.2000000000000001E-2</v>
          </cell>
          <cell r="E46">
            <v>9.0800000000000006E-2</v>
          </cell>
        </row>
        <row r="47">
          <cell r="C47" t="str">
            <v>jan-24400-012-CD</v>
          </cell>
          <cell r="D47">
            <v>1.6E-2</v>
          </cell>
          <cell r="E47">
            <v>0.29482000000000003</v>
          </cell>
        </row>
        <row r="48">
          <cell r="C48" t="str">
            <v>jan-24401-002-CD</v>
          </cell>
          <cell r="D48">
            <v>0.59799999999999998</v>
          </cell>
          <cell r="E48">
            <v>4.2436600000000002</v>
          </cell>
        </row>
        <row r="49">
          <cell r="C49" t="str">
            <v>jan-24401-002-TC</v>
          </cell>
          <cell r="D49">
            <v>8.5000000000000006E-2</v>
          </cell>
          <cell r="E49">
            <v>0.41950999999999999</v>
          </cell>
        </row>
        <row r="50">
          <cell r="C50" t="str">
            <v>jan-24401-005-CD</v>
          </cell>
          <cell r="D50">
            <v>0.16300000000000001</v>
          </cell>
          <cell r="E50">
            <v>1.18604</v>
          </cell>
        </row>
        <row r="51">
          <cell r="C51" t="str">
            <v>jan-24401-005-TC</v>
          </cell>
          <cell r="D51">
            <v>1E-3</v>
          </cell>
          <cell r="E51">
            <v>4.47E-3</v>
          </cell>
        </row>
        <row r="52">
          <cell r="C52" t="str">
            <v>jan-2890-002-CD</v>
          </cell>
          <cell r="D52">
            <v>0.107</v>
          </cell>
          <cell r="E52">
            <v>0.78825999999999996</v>
          </cell>
        </row>
        <row r="53">
          <cell r="C53" t="str">
            <v>jan-2890-004-CD</v>
          </cell>
          <cell r="D53">
            <v>0</v>
          </cell>
          <cell r="E53">
            <v>0</v>
          </cell>
        </row>
        <row r="54">
          <cell r="C54" t="str">
            <v>jan-33280-002-CD</v>
          </cell>
          <cell r="D54">
            <v>0.157</v>
          </cell>
          <cell r="E54">
            <v>1.1376500000000001</v>
          </cell>
        </row>
        <row r="55">
          <cell r="C55" t="str">
            <v>jan-33280-002-TC</v>
          </cell>
          <cell r="D55">
            <v>1.0999999999999999E-2</v>
          </cell>
          <cell r="E55">
            <v>3.56E-2</v>
          </cell>
        </row>
        <row r="56">
          <cell r="C56" t="str">
            <v>jan-33280-003-CD</v>
          </cell>
          <cell r="D56">
            <v>0.06</v>
          </cell>
          <cell r="E56">
            <v>0.53061000000000003</v>
          </cell>
        </row>
        <row r="57">
          <cell r="C57" t="str">
            <v>jan-33280-003-TC</v>
          </cell>
          <cell r="D57">
            <v>2E-3</v>
          </cell>
          <cell r="E57">
            <v>1.145E-2</v>
          </cell>
        </row>
        <row r="58">
          <cell r="C58" t="str">
            <v>jan-33280-004-CD</v>
          </cell>
          <cell r="D58">
            <v>0</v>
          </cell>
          <cell r="E58">
            <v>0</v>
          </cell>
        </row>
        <row r="59">
          <cell r="C59" t="str">
            <v>jan-33280-004-TC</v>
          </cell>
          <cell r="D59">
            <v>6.0000000000000001E-3</v>
          </cell>
          <cell r="E59">
            <v>1.865E-2</v>
          </cell>
        </row>
        <row r="60">
          <cell r="C60" t="str">
            <v>jan-33280-005-CD</v>
          </cell>
          <cell r="D60">
            <v>9.0000000000000011E-3</v>
          </cell>
          <cell r="E60">
            <v>6.4040000000000014E-2</v>
          </cell>
        </row>
        <row r="61">
          <cell r="C61" t="str">
            <v>jan-33280-005-TC</v>
          </cell>
          <cell r="D61">
            <v>0</v>
          </cell>
          <cell r="E61">
            <v>0</v>
          </cell>
        </row>
        <row r="62">
          <cell r="C62" t="str">
            <v>jan-33590-002-CD</v>
          </cell>
          <cell r="D62">
            <v>2.5000000000000001E-2</v>
          </cell>
          <cell r="E62">
            <v>0.18443000000000001</v>
          </cell>
        </row>
        <row r="63">
          <cell r="C63" t="str">
            <v>jan-33590-002-TC</v>
          </cell>
          <cell r="D63">
            <v>0</v>
          </cell>
          <cell r="E63">
            <v>0</v>
          </cell>
        </row>
        <row r="64">
          <cell r="C64" t="str">
            <v>jan-33590-003-CD</v>
          </cell>
          <cell r="D64">
            <v>1.7000000000000001E-2</v>
          </cell>
          <cell r="E64">
            <v>0.12518000000000001</v>
          </cell>
        </row>
        <row r="65">
          <cell r="C65" t="str">
            <v>jan-33590-004-CD</v>
          </cell>
          <cell r="D65">
            <v>0</v>
          </cell>
          <cell r="E65">
            <v>0</v>
          </cell>
        </row>
        <row r="66">
          <cell r="C66" t="str">
            <v>jan-33650-005-CD</v>
          </cell>
          <cell r="D66">
            <v>0</v>
          </cell>
          <cell r="E66">
            <v>0</v>
          </cell>
        </row>
        <row r="67">
          <cell r="C67" t="str">
            <v>jan-33650-005-TC</v>
          </cell>
          <cell r="D67">
            <v>0</v>
          </cell>
          <cell r="E67">
            <v>0</v>
          </cell>
        </row>
        <row r="68">
          <cell r="C68" t="str">
            <v>jan-33790-002-CD</v>
          </cell>
          <cell r="D68">
            <v>0</v>
          </cell>
          <cell r="E68">
            <v>0</v>
          </cell>
        </row>
        <row r="69">
          <cell r="C69" t="str">
            <v>jan-33790-002-TC</v>
          </cell>
          <cell r="D69">
            <v>3.0000000000000001E-3</v>
          </cell>
          <cell r="E69">
            <v>8.8000000000000005E-3</v>
          </cell>
        </row>
        <row r="70">
          <cell r="C70" t="str">
            <v>jan-34070-002-CD</v>
          </cell>
          <cell r="D70">
            <v>0.159</v>
          </cell>
          <cell r="E70">
            <v>1.17286</v>
          </cell>
        </row>
        <row r="71">
          <cell r="C71" t="str">
            <v>jan-34070-002-TC</v>
          </cell>
          <cell r="D71">
            <v>2.7E-2</v>
          </cell>
          <cell r="E71">
            <v>0.12001000000000001</v>
          </cell>
        </row>
        <row r="72">
          <cell r="C72" t="str">
            <v>jan-35760-002-CD</v>
          </cell>
          <cell r="D72">
            <v>5.0000000000000001E-3</v>
          </cell>
          <cell r="E72">
            <v>0.10248</v>
          </cell>
        </row>
        <row r="73">
          <cell r="C73" t="str">
            <v>jan-36030-002-CD</v>
          </cell>
          <cell r="D73">
            <v>0.60299999999999998</v>
          </cell>
          <cell r="E73">
            <v>4.3405500000000004</v>
          </cell>
        </row>
        <row r="74">
          <cell r="C74" t="str">
            <v>jan-36030-002-TC</v>
          </cell>
          <cell r="D74">
            <v>0.22600000000000001</v>
          </cell>
          <cell r="E74">
            <v>0.69332000000000005</v>
          </cell>
        </row>
        <row r="75">
          <cell r="C75" t="str">
            <v>jan-37290-002-CD</v>
          </cell>
          <cell r="D75">
            <v>0.14799999999999999</v>
          </cell>
          <cell r="E75">
            <v>1.07562</v>
          </cell>
        </row>
        <row r="76">
          <cell r="C76" t="str">
            <v>jan-37290-002-TC</v>
          </cell>
          <cell r="D76">
            <v>7.4999999999999997E-2</v>
          </cell>
          <cell r="E76">
            <v>0.23830999999999999</v>
          </cell>
        </row>
        <row r="77">
          <cell r="C77" t="str">
            <v>jan-37290-003-CD</v>
          </cell>
          <cell r="D77">
            <v>0.188</v>
          </cell>
          <cell r="E77">
            <v>1.94726</v>
          </cell>
        </row>
        <row r="78">
          <cell r="C78" t="str">
            <v>jan-37290-003-TC</v>
          </cell>
          <cell r="D78">
            <v>3.0000000000000001E-3</v>
          </cell>
          <cell r="E78">
            <v>1.8839999999999999E-2</v>
          </cell>
        </row>
        <row r="79">
          <cell r="C79" t="str">
            <v>jan-37290-004-CD</v>
          </cell>
          <cell r="D79">
            <v>3.9E-2</v>
          </cell>
          <cell r="E79">
            <v>0.19081999999999999</v>
          </cell>
        </row>
        <row r="80">
          <cell r="C80" t="str">
            <v>jan-37290-004-TC</v>
          </cell>
          <cell r="D80">
            <v>0.60099999999999998</v>
          </cell>
          <cell r="E80">
            <v>1.3712599999999999</v>
          </cell>
        </row>
        <row r="81">
          <cell r="C81" t="str">
            <v>jan-37290-005-CD</v>
          </cell>
          <cell r="D81">
            <v>4.0000000000000001E-3</v>
          </cell>
          <cell r="E81">
            <v>2.5819999999999999E-2</v>
          </cell>
        </row>
        <row r="82">
          <cell r="C82" t="str">
            <v>jan-37290-005-TC</v>
          </cell>
          <cell r="D82">
            <v>2E-3</v>
          </cell>
          <cell r="E82">
            <v>6.5199999999999998E-3</v>
          </cell>
        </row>
        <row r="83">
          <cell r="C83" t="str">
            <v>jan-37370-002-CD</v>
          </cell>
          <cell r="D83">
            <v>0.442</v>
          </cell>
          <cell r="E83">
            <v>3.1249899999999999</v>
          </cell>
        </row>
        <row r="84">
          <cell r="C84" t="str">
            <v>jan-37370-002-TC</v>
          </cell>
          <cell r="D84">
            <v>1.3000000000000001E-2</v>
          </cell>
          <cell r="E84">
            <v>4.2380000000000001E-2</v>
          </cell>
        </row>
        <row r="85">
          <cell r="C85" t="str">
            <v>jan-37960-002-CD</v>
          </cell>
          <cell r="D85">
            <v>3.7669999999999999</v>
          </cell>
          <cell r="E85">
            <v>46.177480000000003</v>
          </cell>
        </row>
        <row r="86">
          <cell r="C86" t="str">
            <v>jan-37960-002-TC</v>
          </cell>
          <cell r="D86">
            <v>0.499</v>
          </cell>
          <cell r="E86">
            <v>3.4195600000000002</v>
          </cell>
        </row>
        <row r="87">
          <cell r="C87" t="str">
            <v>jan-37960-003-CD</v>
          </cell>
          <cell r="D87">
            <v>5.6070000000000002</v>
          </cell>
          <cell r="E87">
            <v>60.906940000000006</v>
          </cell>
        </row>
        <row r="88">
          <cell r="C88" t="str">
            <v>jan-37960-003-TC</v>
          </cell>
          <cell r="D88">
            <v>0.45300000000000001</v>
          </cell>
          <cell r="E88">
            <v>3.1011600000000001</v>
          </cell>
        </row>
        <row r="89">
          <cell r="C89" t="str">
            <v>jan-37960-004-CD</v>
          </cell>
          <cell r="D89">
            <v>3.2760000000000002</v>
          </cell>
          <cell r="E89">
            <v>35.466709999999999</v>
          </cell>
        </row>
        <row r="90">
          <cell r="C90" t="str">
            <v>jan-37960-004-TC</v>
          </cell>
          <cell r="D90">
            <v>0.21199999999999999</v>
          </cell>
          <cell r="E90">
            <v>1.4535799999999999</v>
          </cell>
        </row>
        <row r="91">
          <cell r="C91" t="str">
            <v>jan-37960-005-CD</v>
          </cell>
          <cell r="D91">
            <v>2.133</v>
          </cell>
          <cell r="E91">
            <v>22.96865</v>
          </cell>
        </row>
        <row r="92">
          <cell r="C92" t="str">
            <v>jan-37960-005-TC</v>
          </cell>
          <cell r="D92">
            <v>9.6000000000000002E-2</v>
          </cell>
          <cell r="E92">
            <v>0.65797000000000005</v>
          </cell>
        </row>
        <row r="93">
          <cell r="C93" t="str">
            <v>jan-37960-006-CD</v>
          </cell>
          <cell r="D93">
            <v>3.5830000000000002</v>
          </cell>
          <cell r="E93">
            <v>38.848480000000002</v>
          </cell>
        </row>
        <row r="94">
          <cell r="C94" t="str">
            <v>jan-37960-006-TC</v>
          </cell>
          <cell r="D94">
            <v>0.20499999999999999</v>
          </cell>
          <cell r="E94">
            <v>1.4063399999999999</v>
          </cell>
        </row>
        <row r="95">
          <cell r="C95" t="str">
            <v>jan-37960-007-CD</v>
          </cell>
          <cell r="D95">
            <v>2.2320000000000002</v>
          </cell>
          <cell r="E95">
            <v>24.797029999999999</v>
          </cell>
        </row>
        <row r="96">
          <cell r="C96" t="str">
            <v>jan-37960-007-TC</v>
          </cell>
          <cell r="D96">
            <v>0.33700000000000002</v>
          </cell>
          <cell r="E96">
            <v>2.3494800000000002</v>
          </cell>
        </row>
        <row r="97">
          <cell r="C97" t="str">
            <v>jan-38130-003-CD</v>
          </cell>
          <cell r="D97">
            <v>0</v>
          </cell>
          <cell r="E97">
            <v>0</v>
          </cell>
        </row>
        <row r="98">
          <cell r="C98" t="str">
            <v>jan-38130-003-TC</v>
          </cell>
          <cell r="D98">
            <v>0</v>
          </cell>
          <cell r="E98">
            <v>0</v>
          </cell>
        </row>
        <row r="99">
          <cell r="C99" t="str">
            <v>jan-38130-004-CD</v>
          </cell>
          <cell r="D99">
            <v>0</v>
          </cell>
          <cell r="E99">
            <v>0</v>
          </cell>
        </row>
        <row r="100">
          <cell r="C100" t="str">
            <v>jan-38130-005-CD</v>
          </cell>
          <cell r="D100">
            <v>0</v>
          </cell>
          <cell r="E100">
            <v>0</v>
          </cell>
        </row>
        <row r="101">
          <cell r="C101" t="str">
            <v>jan-38130-005-TC</v>
          </cell>
          <cell r="D101">
            <v>0</v>
          </cell>
          <cell r="E101">
            <v>0</v>
          </cell>
        </row>
        <row r="102">
          <cell r="C102" t="str">
            <v>jan-39150-002-CD</v>
          </cell>
          <cell r="D102">
            <v>0.03</v>
          </cell>
          <cell r="E102">
            <v>0.21672</v>
          </cell>
        </row>
        <row r="103">
          <cell r="C103" t="str">
            <v>jan-39150-003-CD</v>
          </cell>
          <cell r="D103">
            <v>0</v>
          </cell>
          <cell r="E103">
            <v>5.1000000000000004E-2</v>
          </cell>
        </row>
        <row r="104">
          <cell r="C104" t="str">
            <v>jan-39150-003-TC</v>
          </cell>
          <cell r="D104">
            <v>0</v>
          </cell>
          <cell r="E104">
            <v>0</v>
          </cell>
        </row>
        <row r="105">
          <cell r="C105" t="str">
            <v>jan-39150-004-CD</v>
          </cell>
          <cell r="D105">
            <v>1.6E-2</v>
          </cell>
          <cell r="E105">
            <v>0.11848</v>
          </cell>
        </row>
        <row r="106">
          <cell r="C106" t="str">
            <v>jan-39150-004-TC</v>
          </cell>
          <cell r="D106">
            <v>0</v>
          </cell>
          <cell r="E106">
            <v>0</v>
          </cell>
        </row>
        <row r="107">
          <cell r="C107" t="str">
            <v>jan-39150-005-CD</v>
          </cell>
          <cell r="D107">
            <v>3.0000000000000001E-3</v>
          </cell>
          <cell r="E107">
            <v>3.1060000000000001E-2</v>
          </cell>
        </row>
        <row r="108">
          <cell r="C108" t="str">
            <v>jan-39150-005-TC</v>
          </cell>
          <cell r="D108">
            <v>0</v>
          </cell>
          <cell r="E108">
            <v>0</v>
          </cell>
        </row>
        <row r="109">
          <cell r="C109" t="str">
            <v>jan-39200-002-CD</v>
          </cell>
          <cell r="D109">
            <v>4.3999999999999997E-2</v>
          </cell>
          <cell r="E109">
            <v>0.45593</v>
          </cell>
        </row>
        <row r="110">
          <cell r="C110" t="str">
            <v>jan-39200-002-TC</v>
          </cell>
          <cell r="D110">
            <v>5.0000000000000001E-3</v>
          </cell>
          <cell r="E110">
            <v>3.1440000000000003E-2</v>
          </cell>
        </row>
        <row r="111">
          <cell r="C111" t="str">
            <v>jan-39300-002-CD</v>
          </cell>
          <cell r="D111">
            <v>7.0000000000000001E-3</v>
          </cell>
          <cell r="E111">
            <v>5.1189999999999999E-2</v>
          </cell>
        </row>
        <row r="112">
          <cell r="C112" t="str">
            <v>jan-39680-002-CD</v>
          </cell>
          <cell r="D112">
            <v>2.5000000000000001E-2</v>
          </cell>
          <cell r="E112">
            <v>1.1424700000000001</v>
          </cell>
        </row>
        <row r="113">
          <cell r="C113" t="str">
            <v>jan-39680-003-CD</v>
          </cell>
          <cell r="D113">
            <v>3.4000000000000002E-2</v>
          </cell>
          <cell r="E113">
            <v>0.62490999999999997</v>
          </cell>
        </row>
        <row r="114">
          <cell r="C114" t="str">
            <v>jan-39680-004-CD</v>
          </cell>
          <cell r="D114">
            <v>0.91</v>
          </cell>
          <cell r="E114">
            <v>9.9665599999999994</v>
          </cell>
        </row>
        <row r="115">
          <cell r="C115" t="str">
            <v>jan-39680-004-TC</v>
          </cell>
          <cell r="D115">
            <v>1.2E-2</v>
          </cell>
          <cell r="E115">
            <v>8.2200000000000009E-2</v>
          </cell>
        </row>
        <row r="116">
          <cell r="C116" t="str">
            <v>jan-40300-002-CD</v>
          </cell>
          <cell r="D116">
            <v>5.9000000000000004E-2</v>
          </cell>
          <cell r="E116">
            <v>0.60433000000000003</v>
          </cell>
        </row>
        <row r="117">
          <cell r="C117" t="str">
            <v>jan-40300-003-CD</v>
          </cell>
          <cell r="D117">
            <v>0.23600000000000002</v>
          </cell>
          <cell r="E117">
            <v>2.4380199999999999</v>
          </cell>
        </row>
        <row r="118">
          <cell r="C118" t="str">
            <v>jan-40300-003-TC</v>
          </cell>
          <cell r="D118">
            <v>0</v>
          </cell>
          <cell r="E118">
            <v>0</v>
          </cell>
        </row>
        <row r="119">
          <cell r="C119" t="str">
            <v>jan-40300-004-CD</v>
          </cell>
          <cell r="D119">
            <v>0.42799999999999999</v>
          </cell>
          <cell r="E119">
            <v>4.4308999999999994</v>
          </cell>
        </row>
        <row r="120">
          <cell r="C120" t="str">
            <v>jan-40300-004-TC</v>
          </cell>
          <cell r="D120">
            <v>0.02</v>
          </cell>
          <cell r="E120">
            <v>0.12558</v>
          </cell>
        </row>
        <row r="121">
          <cell r="C121" t="str">
            <v>jan-40300-006-CD</v>
          </cell>
          <cell r="D121">
            <v>2.8000000000000001E-2</v>
          </cell>
          <cell r="E121">
            <v>0.28911999999999999</v>
          </cell>
        </row>
        <row r="122">
          <cell r="C122" t="str">
            <v>jan-40300-006-TC</v>
          </cell>
          <cell r="D122">
            <v>0</v>
          </cell>
          <cell r="E122">
            <v>0</v>
          </cell>
        </row>
        <row r="123">
          <cell r="C123" t="str">
            <v>jan-40300-007-CD</v>
          </cell>
          <cell r="D123">
            <v>0.36399999999999999</v>
          </cell>
          <cell r="E123">
            <v>3.9833000000000003</v>
          </cell>
        </row>
        <row r="124">
          <cell r="C124" t="str">
            <v>jan-40300-007-TC</v>
          </cell>
          <cell r="D124">
            <v>1.2E-2</v>
          </cell>
          <cell r="E124">
            <v>8.2170000000000007E-2</v>
          </cell>
        </row>
        <row r="125">
          <cell r="C125" t="str">
            <v>jan-40600-002-CD</v>
          </cell>
          <cell r="D125">
            <v>3.9E-2</v>
          </cell>
          <cell r="E125">
            <v>0.40279000000000004</v>
          </cell>
        </row>
        <row r="126">
          <cell r="C126" t="str">
            <v>jan-40600-002-TC</v>
          </cell>
          <cell r="D126">
            <v>2E-3</v>
          </cell>
          <cell r="E126">
            <v>1.2539999999999999E-2</v>
          </cell>
        </row>
        <row r="127">
          <cell r="C127" t="str">
            <v>jan-40600-003-CD</v>
          </cell>
          <cell r="D127">
            <v>0.107</v>
          </cell>
          <cell r="E127">
            <v>1.1057300000000001</v>
          </cell>
        </row>
        <row r="128">
          <cell r="C128" t="str">
            <v>jan-40600-003-TC</v>
          </cell>
          <cell r="D128">
            <v>1E-3</v>
          </cell>
          <cell r="E128">
            <v>6.2699999999999995E-3</v>
          </cell>
        </row>
        <row r="129">
          <cell r="C129" t="str">
            <v>jan-40600-004-CD</v>
          </cell>
          <cell r="D129">
            <v>0</v>
          </cell>
          <cell r="E129">
            <v>0</v>
          </cell>
        </row>
        <row r="130">
          <cell r="C130" t="str">
            <v>jan-40600-004-TC</v>
          </cell>
          <cell r="D130">
            <v>0</v>
          </cell>
          <cell r="E130">
            <v>0</v>
          </cell>
        </row>
        <row r="131">
          <cell r="C131" t="str">
            <v>jan-40600-005-CD</v>
          </cell>
          <cell r="D131">
            <v>8.7999999999999995E-2</v>
          </cell>
          <cell r="E131">
            <v>0.90310000000000001</v>
          </cell>
        </row>
        <row r="132">
          <cell r="C132" t="str">
            <v>jan-40600-005-TC</v>
          </cell>
          <cell r="D132">
            <v>3.0000000000000001E-3</v>
          </cell>
          <cell r="E132">
            <v>1.881E-2</v>
          </cell>
        </row>
        <row r="133">
          <cell r="C133" t="str">
            <v>jan-40600-006-CD</v>
          </cell>
          <cell r="D133">
            <v>7.6999999999999999E-2</v>
          </cell>
          <cell r="E133">
            <v>0.79673000000000005</v>
          </cell>
        </row>
        <row r="134">
          <cell r="C134" t="str">
            <v>jan-40600-006-TC</v>
          </cell>
          <cell r="D134">
            <v>1E-3</v>
          </cell>
          <cell r="E134">
            <v>6.2699999999999995E-3</v>
          </cell>
        </row>
        <row r="135">
          <cell r="C135" t="str">
            <v>jan-40600-007-CD</v>
          </cell>
          <cell r="D135">
            <v>1.252</v>
          </cell>
          <cell r="E135">
            <v>13.755559999999999</v>
          </cell>
        </row>
        <row r="136">
          <cell r="C136" t="str">
            <v>jan-40600-007-TC</v>
          </cell>
          <cell r="D136">
            <v>6.6000000000000003E-2</v>
          </cell>
          <cell r="E136">
            <v>0.45273000000000002</v>
          </cell>
        </row>
        <row r="137">
          <cell r="C137" t="str">
            <v>jan-40600-008-CD</v>
          </cell>
          <cell r="D137">
            <v>0.13500000000000001</v>
          </cell>
          <cell r="E137">
            <v>1.39009</v>
          </cell>
        </row>
        <row r="138">
          <cell r="C138" t="str">
            <v>jan-40600-008-TC</v>
          </cell>
          <cell r="D138">
            <v>2E-3</v>
          </cell>
          <cell r="E138">
            <v>1.2570000000000001E-2</v>
          </cell>
        </row>
        <row r="139">
          <cell r="C139" t="str">
            <v>jan-40600-009-CD</v>
          </cell>
          <cell r="D139">
            <v>0.255</v>
          </cell>
          <cell r="E139">
            <v>2.7923400000000003</v>
          </cell>
        </row>
        <row r="140">
          <cell r="C140" t="str">
            <v>jan-40600-009-TC</v>
          </cell>
          <cell r="D140">
            <v>0</v>
          </cell>
          <cell r="E140">
            <v>0</v>
          </cell>
        </row>
        <row r="141">
          <cell r="C141" t="str">
            <v>jan-40950-003-CD</v>
          </cell>
          <cell r="D141">
            <v>0.63300000000000001</v>
          </cell>
          <cell r="E141">
            <v>7.0916499999999996</v>
          </cell>
        </row>
        <row r="142">
          <cell r="C142" t="str">
            <v>jan-40950-003-TC</v>
          </cell>
          <cell r="D142">
            <v>5.0000000000000001E-3</v>
          </cell>
          <cell r="E142">
            <v>3.4229999999999997E-2</v>
          </cell>
        </row>
        <row r="143">
          <cell r="C143" t="str">
            <v>jan-40950-005-CD</v>
          </cell>
          <cell r="D143">
            <v>0.61199999999999999</v>
          </cell>
          <cell r="E143">
            <v>4.2953000000000001</v>
          </cell>
        </row>
        <row r="144">
          <cell r="C144" t="str">
            <v>jan-40950-005-TC</v>
          </cell>
          <cell r="D144">
            <v>1.6E-2</v>
          </cell>
          <cell r="E144">
            <v>3.8770000000000006E-2</v>
          </cell>
        </row>
        <row r="145">
          <cell r="C145" t="str">
            <v>jan-40950-006-CD</v>
          </cell>
          <cell r="D145">
            <v>0.46</v>
          </cell>
          <cell r="E145">
            <v>3.4819599999999999</v>
          </cell>
        </row>
        <row r="146">
          <cell r="C146" t="str">
            <v>jan-40950-006-TC</v>
          </cell>
          <cell r="D146">
            <v>3.0000000000000001E-3</v>
          </cell>
          <cell r="E146">
            <v>1.362E-2</v>
          </cell>
        </row>
        <row r="147">
          <cell r="C147" t="str">
            <v>jan-40950-007-CD</v>
          </cell>
          <cell r="D147">
            <v>0.318</v>
          </cell>
          <cell r="E147">
            <v>3.4796800000000001</v>
          </cell>
        </row>
        <row r="148">
          <cell r="C148" t="str">
            <v>jan-40950-007-TC</v>
          </cell>
          <cell r="D148">
            <v>1E-3</v>
          </cell>
          <cell r="E148">
            <v>6.8700000000000002E-3</v>
          </cell>
        </row>
        <row r="149">
          <cell r="C149" t="str">
            <v>jan-40950-008-CD</v>
          </cell>
          <cell r="D149">
            <v>0.38900000000000001</v>
          </cell>
          <cell r="E149">
            <v>5.9986800000000002</v>
          </cell>
        </row>
        <row r="150">
          <cell r="C150" t="str">
            <v>jan-40950-008-TC</v>
          </cell>
          <cell r="D150">
            <v>1E-3</v>
          </cell>
          <cell r="E150">
            <v>1.0199999999999999E-2</v>
          </cell>
        </row>
        <row r="151">
          <cell r="C151" t="str">
            <v>jan-40950-009-CD</v>
          </cell>
          <cell r="D151">
            <v>1.329</v>
          </cell>
          <cell r="E151">
            <v>14.59966</v>
          </cell>
        </row>
        <row r="152">
          <cell r="C152" t="str">
            <v>jan-40950-009-TC</v>
          </cell>
          <cell r="D152">
            <v>0.04</v>
          </cell>
          <cell r="E152">
            <v>0.27462000000000003</v>
          </cell>
        </row>
        <row r="153">
          <cell r="C153" t="str">
            <v>jan-41350-002-CD</v>
          </cell>
          <cell r="D153">
            <v>2E-3</v>
          </cell>
          <cell r="E153">
            <v>1.9800000000000002E-2</v>
          </cell>
        </row>
        <row r="154">
          <cell r="C154" t="str">
            <v>jan-41670-002-CD</v>
          </cell>
          <cell r="D154">
            <v>0.40100000000000002</v>
          </cell>
          <cell r="E154">
            <v>2.9241799999999998</v>
          </cell>
        </row>
        <row r="155">
          <cell r="C155" t="str">
            <v>jan-41670-002-TC</v>
          </cell>
          <cell r="D155">
            <v>0.752</v>
          </cell>
          <cell r="E155">
            <v>1.8273599999999999</v>
          </cell>
        </row>
        <row r="156">
          <cell r="C156" t="str">
            <v>jan-41670-003-CD</v>
          </cell>
          <cell r="D156">
            <v>0.36899999999999999</v>
          </cell>
          <cell r="E156">
            <v>3.8206500000000001</v>
          </cell>
        </row>
        <row r="157">
          <cell r="C157" t="str">
            <v>jan-41670-003-TC</v>
          </cell>
          <cell r="D157">
            <v>8.7999999999999995E-2</v>
          </cell>
          <cell r="E157">
            <v>0.58932000000000007</v>
          </cell>
        </row>
        <row r="158">
          <cell r="C158" t="str">
            <v>jan-41670-004-CD</v>
          </cell>
          <cell r="D158">
            <v>0.753</v>
          </cell>
          <cell r="E158">
            <v>8.4065300000000001</v>
          </cell>
        </row>
        <row r="159">
          <cell r="C159" t="str">
            <v>jan-41670-004-TC</v>
          </cell>
          <cell r="D159">
            <v>0.113</v>
          </cell>
          <cell r="E159">
            <v>0.81169000000000002</v>
          </cell>
        </row>
        <row r="160">
          <cell r="C160" t="str">
            <v>jan-41670-005-CD</v>
          </cell>
          <cell r="D160">
            <v>1.91</v>
          </cell>
          <cell r="E160">
            <v>21.776560000000003</v>
          </cell>
        </row>
        <row r="161">
          <cell r="C161" t="str">
            <v>jan-41670-005-TC</v>
          </cell>
          <cell r="D161">
            <v>0.98499999999999999</v>
          </cell>
          <cell r="E161">
            <v>7.0452000000000004</v>
          </cell>
        </row>
        <row r="162">
          <cell r="C162" t="str">
            <v>jan-41790-002-CD</v>
          </cell>
          <cell r="D162">
            <v>0</v>
          </cell>
          <cell r="E162">
            <v>0</v>
          </cell>
        </row>
        <row r="163">
          <cell r="C163" t="str">
            <v>jan-42280-002-CD</v>
          </cell>
          <cell r="D163">
            <v>2.1999999999999999E-2</v>
          </cell>
          <cell r="E163">
            <v>0.22749000000000003</v>
          </cell>
        </row>
        <row r="164">
          <cell r="C164" t="str">
            <v>jan-42530-002-CD</v>
          </cell>
          <cell r="D164">
            <v>0</v>
          </cell>
          <cell r="E164">
            <v>0</v>
          </cell>
        </row>
        <row r="165">
          <cell r="C165" t="str">
            <v>jan-42530-003-CD</v>
          </cell>
          <cell r="D165">
            <v>0</v>
          </cell>
          <cell r="E165">
            <v>0</v>
          </cell>
        </row>
        <row r="166">
          <cell r="C166" t="str">
            <v>jan-42530-004-CD</v>
          </cell>
          <cell r="D166">
            <v>0</v>
          </cell>
          <cell r="E166">
            <v>0</v>
          </cell>
        </row>
        <row r="167">
          <cell r="C167" t="str">
            <v>jan-42530-004-TC</v>
          </cell>
          <cell r="D167">
            <v>0</v>
          </cell>
          <cell r="E167">
            <v>0</v>
          </cell>
        </row>
        <row r="168">
          <cell r="C168" t="str">
            <v>jan-42590-002-CD</v>
          </cell>
          <cell r="D168">
            <v>8.7000000000000008E-2</v>
          </cell>
          <cell r="E168">
            <v>0.67189999999999994</v>
          </cell>
        </row>
        <row r="169">
          <cell r="C169" t="str">
            <v>jan-42590-002-TC</v>
          </cell>
          <cell r="D169">
            <v>4.3999999999999997E-2</v>
          </cell>
          <cell r="E169">
            <v>0.1197</v>
          </cell>
        </row>
        <row r="170">
          <cell r="C170" t="str">
            <v>jan-42590-003-CD</v>
          </cell>
          <cell r="D170">
            <v>1.7000000000000001E-2</v>
          </cell>
          <cell r="E170">
            <v>0.17397000000000001</v>
          </cell>
        </row>
        <row r="171">
          <cell r="C171" t="str">
            <v>jan-42590-003-TC</v>
          </cell>
          <cell r="D171">
            <v>0</v>
          </cell>
          <cell r="E171">
            <v>0</v>
          </cell>
        </row>
        <row r="172">
          <cell r="C172" t="str">
            <v>jan-42590-004-CD</v>
          </cell>
          <cell r="D172">
            <v>0.10400000000000001</v>
          </cell>
          <cell r="E172">
            <v>0.76914000000000005</v>
          </cell>
        </row>
        <row r="173">
          <cell r="C173" t="str">
            <v>jan-42590-004-TC</v>
          </cell>
          <cell r="D173">
            <v>2E-3</v>
          </cell>
          <cell r="E173">
            <v>6.5199999999999998E-3</v>
          </cell>
        </row>
        <row r="174">
          <cell r="C174" t="str">
            <v>jan-42590-005-CD</v>
          </cell>
          <cell r="D174">
            <v>1.4E-2</v>
          </cell>
          <cell r="E174">
            <v>0.1242</v>
          </cell>
        </row>
        <row r="175">
          <cell r="C175" t="str">
            <v>jan-42590-005-TC</v>
          </cell>
          <cell r="D175">
            <v>4.0000000000000001E-3</v>
          </cell>
          <cell r="E175">
            <v>2.5140000000000003E-2</v>
          </cell>
        </row>
        <row r="176">
          <cell r="C176" t="str">
            <v>jan-42630-002-CD</v>
          </cell>
          <cell r="D176">
            <v>8.6000000000000007E-2</v>
          </cell>
          <cell r="E176">
            <v>0.6323200000000001</v>
          </cell>
        </row>
        <row r="177">
          <cell r="C177" t="str">
            <v>jan-42630-002-TC</v>
          </cell>
          <cell r="D177">
            <v>1.0999999999999999E-2</v>
          </cell>
          <cell r="E177">
            <v>3.5860000000000003E-2</v>
          </cell>
        </row>
        <row r="178">
          <cell r="C178" t="str">
            <v>jan-42630-003-CD</v>
          </cell>
          <cell r="D178">
            <v>3.6000000000000004E-2</v>
          </cell>
          <cell r="E178">
            <v>0.26697000000000004</v>
          </cell>
        </row>
        <row r="179">
          <cell r="C179" t="str">
            <v>jan-42630-003-TC</v>
          </cell>
          <cell r="D179">
            <v>2E-3</v>
          </cell>
          <cell r="E179">
            <v>6.5199999999999998E-3</v>
          </cell>
        </row>
        <row r="180">
          <cell r="C180" t="str">
            <v>jan-42980-002-CD</v>
          </cell>
          <cell r="D180">
            <v>2.1000000000000001E-2</v>
          </cell>
          <cell r="E180">
            <v>0.15403</v>
          </cell>
        </row>
        <row r="181">
          <cell r="C181" t="str">
            <v>jan-42980-002-TC</v>
          </cell>
          <cell r="D181">
            <v>5.0000000000000001E-3</v>
          </cell>
          <cell r="E181">
            <v>1.532E-2</v>
          </cell>
        </row>
        <row r="182">
          <cell r="C182" t="str">
            <v>jan-42980-003-CD</v>
          </cell>
          <cell r="D182">
            <v>0.94300000000000006</v>
          </cell>
          <cell r="E182">
            <v>10.306420000000001</v>
          </cell>
        </row>
        <row r="183">
          <cell r="C183" t="str">
            <v>jan-42980-003-TC</v>
          </cell>
          <cell r="D183">
            <v>4.2000000000000003E-2</v>
          </cell>
          <cell r="E183">
            <v>0.28837000000000002</v>
          </cell>
        </row>
        <row r="184">
          <cell r="C184" t="str">
            <v>jan-42980-004-CD</v>
          </cell>
          <cell r="D184">
            <v>0.10300000000000001</v>
          </cell>
          <cell r="E184">
            <v>0.79888999999999999</v>
          </cell>
        </row>
        <row r="185">
          <cell r="C185" t="str">
            <v>jan-42980-004-TC</v>
          </cell>
          <cell r="D185">
            <v>0</v>
          </cell>
          <cell r="E185">
            <v>-3.9199999999999999E-3</v>
          </cell>
        </row>
        <row r="186">
          <cell r="C186" t="str">
            <v>jan-42980-005-CD</v>
          </cell>
          <cell r="D186">
            <v>0.109</v>
          </cell>
          <cell r="E186">
            <v>0.79307000000000005</v>
          </cell>
        </row>
        <row r="187">
          <cell r="C187" t="str">
            <v>jan-42980-005-TC</v>
          </cell>
          <cell r="D187">
            <v>4.0000000000000001E-3</v>
          </cell>
          <cell r="E187">
            <v>1.108E-2</v>
          </cell>
        </row>
        <row r="188">
          <cell r="C188" t="str">
            <v>jan-43160-002-CD</v>
          </cell>
          <cell r="D188">
            <v>7.6999999999999999E-2</v>
          </cell>
          <cell r="E188">
            <v>0.78891999999999995</v>
          </cell>
        </row>
        <row r="189">
          <cell r="C189" t="str">
            <v>jan-43160-002-TC</v>
          </cell>
          <cell r="D189">
            <v>0</v>
          </cell>
          <cell r="E189">
            <v>0</v>
          </cell>
        </row>
        <row r="190">
          <cell r="C190" t="str">
            <v>jan-43160-003-CD</v>
          </cell>
          <cell r="D190">
            <v>2.1999999999999999E-2</v>
          </cell>
          <cell r="E190">
            <v>0.22774000000000003</v>
          </cell>
        </row>
        <row r="191">
          <cell r="C191" t="str">
            <v>jan-43350-002-CD</v>
          </cell>
          <cell r="D191">
            <v>1.0999999999999999E-2</v>
          </cell>
          <cell r="E191">
            <v>7.0739999999999997E-2</v>
          </cell>
        </row>
        <row r="192">
          <cell r="C192" t="str">
            <v>jan-43350-002-TC</v>
          </cell>
          <cell r="D192">
            <v>0</v>
          </cell>
          <cell r="E192">
            <v>0</v>
          </cell>
        </row>
        <row r="193">
          <cell r="C193" t="str">
            <v>jan-43360-002-CD</v>
          </cell>
          <cell r="D193">
            <v>0.05</v>
          </cell>
          <cell r="E193">
            <v>0.37012</v>
          </cell>
        </row>
        <row r="194">
          <cell r="C194" t="str">
            <v>jan-43360-002-TC</v>
          </cell>
          <cell r="D194">
            <v>0</v>
          </cell>
          <cell r="E194">
            <v>0</v>
          </cell>
        </row>
        <row r="195">
          <cell r="C195" t="str">
            <v>jan-43360-003-CD</v>
          </cell>
          <cell r="D195">
            <v>0</v>
          </cell>
          <cell r="E195">
            <v>0</v>
          </cell>
        </row>
        <row r="196">
          <cell r="C196" t="str">
            <v>jan-43360-003-TC</v>
          </cell>
          <cell r="D196">
            <v>0</v>
          </cell>
          <cell r="E196">
            <v>0</v>
          </cell>
        </row>
        <row r="197">
          <cell r="C197" t="str">
            <v>jan-43500-002-CD</v>
          </cell>
          <cell r="D197">
            <v>9.0999999999999998E-2</v>
          </cell>
          <cell r="E197">
            <v>0.58374000000000004</v>
          </cell>
        </row>
        <row r="198">
          <cell r="C198" t="str">
            <v>jan-43500-002-TC</v>
          </cell>
          <cell r="D198">
            <v>0.01</v>
          </cell>
          <cell r="E198">
            <v>2.9660000000000002E-2</v>
          </cell>
        </row>
        <row r="199">
          <cell r="C199" t="str">
            <v>jan-43500-003-CD</v>
          </cell>
          <cell r="D199">
            <v>1.7000000000000001E-2</v>
          </cell>
          <cell r="E199">
            <v>7.9569999999999988E-2</v>
          </cell>
        </row>
        <row r="200">
          <cell r="C200" t="str">
            <v>jan-43500-003-TC</v>
          </cell>
          <cell r="D200">
            <v>0</v>
          </cell>
          <cell r="E200">
            <v>0</v>
          </cell>
        </row>
        <row r="201">
          <cell r="C201" t="str">
            <v>jan-43500-004-CD</v>
          </cell>
          <cell r="D201">
            <v>0</v>
          </cell>
          <cell r="E201">
            <v>0</v>
          </cell>
        </row>
        <row r="202">
          <cell r="C202" t="str">
            <v>jan-43500-005-CD</v>
          </cell>
          <cell r="D202">
            <v>0.113</v>
          </cell>
          <cell r="E202">
            <v>0.83394000000000013</v>
          </cell>
        </row>
        <row r="203">
          <cell r="C203" t="str">
            <v>jan-43500-005-TC</v>
          </cell>
          <cell r="D203">
            <v>0</v>
          </cell>
          <cell r="E203">
            <v>0</v>
          </cell>
        </row>
        <row r="204">
          <cell r="C204" t="str">
            <v>jan-43800-002-TC</v>
          </cell>
          <cell r="D204">
            <v>2.3E-2</v>
          </cell>
          <cell r="E204">
            <v>9.8420000000000007E-2</v>
          </cell>
        </row>
        <row r="205">
          <cell r="C205" t="str">
            <v>jan-43860-003-CD</v>
          </cell>
          <cell r="D205">
            <v>1.9E-2</v>
          </cell>
          <cell r="E205">
            <v>0.13978000000000002</v>
          </cell>
        </row>
        <row r="206">
          <cell r="C206" t="str">
            <v>jan-43860-003-TC</v>
          </cell>
          <cell r="D206">
            <v>1E-3</v>
          </cell>
          <cell r="E206">
            <v>3.2599999999999999E-3</v>
          </cell>
        </row>
        <row r="207">
          <cell r="C207" t="str">
            <v>jan-44790-002-CD</v>
          </cell>
          <cell r="D207">
            <v>0</v>
          </cell>
          <cell r="E207">
            <v>0</v>
          </cell>
        </row>
        <row r="208">
          <cell r="C208" t="str">
            <v>jan-45060-002-CD</v>
          </cell>
          <cell r="D208">
            <v>0</v>
          </cell>
          <cell r="E208">
            <v>0</v>
          </cell>
        </row>
        <row r="209">
          <cell r="C209" t="str">
            <v>jan-45060-002-TC</v>
          </cell>
          <cell r="D209">
            <v>0</v>
          </cell>
          <cell r="E209">
            <v>0</v>
          </cell>
        </row>
        <row r="210">
          <cell r="C210" t="str">
            <v>jan-45060-003-CD</v>
          </cell>
          <cell r="D210">
            <v>0</v>
          </cell>
          <cell r="E210">
            <v>0</v>
          </cell>
        </row>
        <row r="211">
          <cell r="C211" t="str">
            <v>jan-45060-003-TC</v>
          </cell>
          <cell r="D211">
            <v>0</v>
          </cell>
          <cell r="E211">
            <v>0</v>
          </cell>
        </row>
        <row r="212">
          <cell r="C212" t="str">
            <v>jan-45330-002-CD</v>
          </cell>
          <cell r="D212">
            <v>0</v>
          </cell>
          <cell r="E212">
            <v>0</v>
          </cell>
        </row>
        <row r="213">
          <cell r="C213" t="str">
            <v>jan-45330-003-CD</v>
          </cell>
          <cell r="D213">
            <v>0</v>
          </cell>
          <cell r="E213">
            <v>0</v>
          </cell>
        </row>
        <row r="214">
          <cell r="C214" t="str">
            <v>jan-45380-002-CD</v>
          </cell>
          <cell r="D214">
            <v>0</v>
          </cell>
          <cell r="E214">
            <v>0</v>
          </cell>
        </row>
        <row r="215">
          <cell r="C215" t="str">
            <v>jan-45680-002-CD</v>
          </cell>
          <cell r="D215">
            <v>0</v>
          </cell>
          <cell r="E215">
            <v>0</v>
          </cell>
        </row>
        <row r="216">
          <cell r="C216" t="str">
            <v>jan-45680-002-TC</v>
          </cell>
          <cell r="D216">
            <v>0</v>
          </cell>
          <cell r="E216">
            <v>0</v>
          </cell>
        </row>
        <row r="217">
          <cell r="C217" t="str">
            <v>jan-45680-003-CD</v>
          </cell>
          <cell r="D217">
            <v>0</v>
          </cell>
          <cell r="E217">
            <v>0</v>
          </cell>
        </row>
        <row r="218">
          <cell r="C218" t="str">
            <v>jan-45680-003-TC</v>
          </cell>
          <cell r="D218">
            <v>0</v>
          </cell>
          <cell r="E218">
            <v>0</v>
          </cell>
        </row>
        <row r="219">
          <cell r="C219" t="str">
            <v>jan-46220-002-CD</v>
          </cell>
          <cell r="D219">
            <v>6.0999999999999999E-2</v>
          </cell>
          <cell r="E219">
            <v>0.44797000000000003</v>
          </cell>
        </row>
        <row r="220">
          <cell r="C220" t="str">
            <v>jan-46220-002-TC</v>
          </cell>
          <cell r="D220">
            <v>0.125</v>
          </cell>
          <cell r="E220">
            <v>0.39738000000000001</v>
          </cell>
        </row>
        <row r="221">
          <cell r="C221" t="str">
            <v>jan-46220-003-CD</v>
          </cell>
          <cell r="D221">
            <v>0.03</v>
          </cell>
          <cell r="E221">
            <v>0.21711000000000003</v>
          </cell>
        </row>
        <row r="222">
          <cell r="C222" t="str">
            <v>jan-46220-003-TC</v>
          </cell>
          <cell r="D222">
            <v>9.8000000000000004E-2</v>
          </cell>
          <cell r="E222">
            <v>0.31752999999999998</v>
          </cell>
        </row>
        <row r="223">
          <cell r="C223" t="str">
            <v>jan-46280-002-CD</v>
          </cell>
          <cell r="D223">
            <v>2.5000000000000001E-2</v>
          </cell>
          <cell r="E223">
            <v>0.18178</v>
          </cell>
        </row>
        <row r="224">
          <cell r="C224" t="str">
            <v>jan-46280-002-TC</v>
          </cell>
          <cell r="D224">
            <v>4.0000000000000001E-3</v>
          </cell>
          <cell r="E224">
            <v>1.141E-2</v>
          </cell>
        </row>
        <row r="225">
          <cell r="C225" t="str">
            <v>jan-46890-002-CD</v>
          </cell>
          <cell r="D225">
            <v>5.7000000000000002E-2</v>
          </cell>
          <cell r="E225">
            <v>0.41614000000000001</v>
          </cell>
        </row>
        <row r="226">
          <cell r="C226" t="str">
            <v>jan-46890-002-TC</v>
          </cell>
          <cell r="D226">
            <v>0</v>
          </cell>
          <cell r="E226">
            <v>0</v>
          </cell>
        </row>
        <row r="227">
          <cell r="C227" t="str">
            <v>jan-47900-001-CD</v>
          </cell>
          <cell r="D227">
            <v>0</v>
          </cell>
          <cell r="E227">
            <v>0</v>
          </cell>
        </row>
        <row r="228">
          <cell r="C228" t="str">
            <v>jan-47900-002-CD</v>
          </cell>
          <cell r="D228">
            <v>0</v>
          </cell>
          <cell r="E228">
            <v>0</v>
          </cell>
        </row>
        <row r="229">
          <cell r="C229" t="str">
            <v>jan-47900-003-CD</v>
          </cell>
          <cell r="D229">
            <v>0</v>
          </cell>
          <cell r="E229">
            <v>0</v>
          </cell>
        </row>
        <row r="230">
          <cell r="C230" t="str">
            <v>jan-47900-003-TC</v>
          </cell>
          <cell r="D230">
            <v>0</v>
          </cell>
          <cell r="E230">
            <v>0</v>
          </cell>
        </row>
        <row r="231">
          <cell r="C231" t="str">
            <v>jan-48560-001-CD</v>
          </cell>
          <cell r="D231">
            <v>0.02</v>
          </cell>
          <cell r="E231">
            <v>0.14832000000000001</v>
          </cell>
        </row>
        <row r="232">
          <cell r="C232" t="str">
            <v>jan-49550-001-CD</v>
          </cell>
          <cell r="D232">
            <v>0.26700000000000002</v>
          </cell>
          <cell r="E232">
            <v>2.0122499999999999</v>
          </cell>
        </row>
        <row r="233">
          <cell r="C233" t="str">
            <v>jan-49550-001-TC</v>
          </cell>
          <cell r="D233">
            <v>0.01</v>
          </cell>
          <cell r="E233">
            <v>2.5739999999999999E-2</v>
          </cell>
        </row>
        <row r="234">
          <cell r="C234" t="str">
            <v>jan-49550-002-CD</v>
          </cell>
          <cell r="D234">
            <v>0.05</v>
          </cell>
          <cell r="E234">
            <v>0.51733000000000007</v>
          </cell>
        </row>
        <row r="235">
          <cell r="C235" t="str">
            <v>jan-49550-002-TC</v>
          </cell>
          <cell r="D235">
            <v>0</v>
          </cell>
          <cell r="E235">
            <v>0</v>
          </cell>
        </row>
        <row r="236">
          <cell r="C236" t="str">
            <v>jan-5000-002-CD</v>
          </cell>
          <cell r="D236">
            <v>1.236</v>
          </cell>
          <cell r="E236">
            <v>8.8091500000000007</v>
          </cell>
        </row>
        <row r="237">
          <cell r="C237" t="str">
            <v>jan-5000-002-TC</v>
          </cell>
          <cell r="D237">
            <v>0.14699999999999999</v>
          </cell>
          <cell r="E237">
            <v>0.45261000000000001</v>
          </cell>
        </row>
        <row r="238">
          <cell r="C238" t="str">
            <v>jan-5000-005-CD</v>
          </cell>
          <cell r="D238">
            <v>0.113</v>
          </cell>
          <cell r="E238">
            <v>0.82916000000000001</v>
          </cell>
        </row>
        <row r="239">
          <cell r="C239" t="str">
            <v>jan-5000-005-TC</v>
          </cell>
          <cell r="D239">
            <v>0</v>
          </cell>
          <cell r="E239">
            <v>0</v>
          </cell>
        </row>
        <row r="240">
          <cell r="C240" t="str">
            <v>jan-5000-006-CD</v>
          </cell>
          <cell r="D240">
            <v>0.316</v>
          </cell>
          <cell r="E240">
            <v>2.2320600000000002</v>
          </cell>
        </row>
        <row r="241">
          <cell r="C241" t="str">
            <v>jan-5000-006-TC</v>
          </cell>
          <cell r="D241">
            <v>1.9E-2</v>
          </cell>
          <cell r="E241">
            <v>5.6780000000000004E-2</v>
          </cell>
        </row>
        <row r="242">
          <cell r="C242" t="str">
            <v>jan-5000-007-CD</v>
          </cell>
          <cell r="D242">
            <v>2.0790000000000002</v>
          </cell>
          <cell r="E242">
            <v>14.692770000000001</v>
          </cell>
        </row>
        <row r="243">
          <cell r="C243" t="str">
            <v>jan-5000-007-TC</v>
          </cell>
          <cell r="D243">
            <v>0.221</v>
          </cell>
          <cell r="E243">
            <v>0.6579600000000001</v>
          </cell>
        </row>
        <row r="244">
          <cell r="C244" t="str">
            <v>jan-5000-008-CD</v>
          </cell>
          <cell r="D244">
            <v>1.7000000000000001E-2</v>
          </cell>
          <cell r="E244">
            <v>0.13116999999999998</v>
          </cell>
        </row>
        <row r="245">
          <cell r="C245" t="str">
            <v>jan-5000-009-CD</v>
          </cell>
          <cell r="D245">
            <v>6.0000000000000001E-3</v>
          </cell>
          <cell r="E245">
            <v>3.9590000000000007E-2</v>
          </cell>
        </row>
        <row r="246">
          <cell r="C246" t="str">
            <v>jan-5000-010-CD</v>
          </cell>
          <cell r="D246">
            <v>0.26200000000000001</v>
          </cell>
          <cell r="E246">
            <v>1.59409</v>
          </cell>
        </row>
        <row r="247">
          <cell r="C247" t="str">
            <v>jan-5000-011-CD</v>
          </cell>
          <cell r="D247">
            <v>3.4000000000000002E-2</v>
          </cell>
          <cell r="E247">
            <v>0.21098</v>
          </cell>
        </row>
        <row r="248">
          <cell r="C248" t="str">
            <v>jan-5000-012-CD</v>
          </cell>
          <cell r="D248">
            <v>0.2</v>
          </cell>
          <cell r="E248">
            <v>1.23533</v>
          </cell>
        </row>
        <row r="249">
          <cell r="C249" t="str">
            <v>jan-50460-001-CD</v>
          </cell>
          <cell r="D249">
            <v>0</v>
          </cell>
          <cell r="E249">
            <v>0</v>
          </cell>
        </row>
        <row r="250">
          <cell r="C250" t="str">
            <v>jan-50610-001-CD</v>
          </cell>
          <cell r="D250">
            <v>1.409</v>
          </cell>
          <cell r="E250">
            <v>10.312889999999999</v>
          </cell>
        </row>
        <row r="251">
          <cell r="C251" t="str">
            <v>jan-50610-001-TC</v>
          </cell>
          <cell r="D251">
            <v>7.3999999999999996E-2</v>
          </cell>
          <cell r="E251">
            <v>0.32944000000000001</v>
          </cell>
        </row>
        <row r="252">
          <cell r="C252" t="str">
            <v>jan-50610-002-CD</v>
          </cell>
          <cell r="D252">
            <v>6.4990000000000006</v>
          </cell>
          <cell r="E252">
            <v>47.329610000000002</v>
          </cell>
        </row>
        <row r="253">
          <cell r="C253" t="str">
            <v>jan-50610-002-TC</v>
          </cell>
          <cell r="D253">
            <v>1.0760000000000001</v>
          </cell>
          <cell r="E253">
            <v>4.7682700000000002</v>
          </cell>
        </row>
        <row r="254">
          <cell r="C254" t="str">
            <v>jan-50610-003-CD</v>
          </cell>
          <cell r="D254">
            <v>5.6680000000000001</v>
          </cell>
          <cell r="E254">
            <v>40.399070000000002</v>
          </cell>
        </row>
        <row r="255">
          <cell r="C255" t="str">
            <v>jan-50610-003-TC</v>
          </cell>
          <cell r="D255">
            <v>0.54900000000000004</v>
          </cell>
          <cell r="E255">
            <v>2.44577</v>
          </cell>
        </row>
        <row r="256">
          <cell r="C256" t="str">
            <v>jan-50610-004-CD</v>
          </cell>
          <cell r="D256">
            <v>22.948</v>
          </cell>
          <cell r="E256">
            <v>250.66219000000001</v>
          </cell>
        </row>
        <row r="257">
          <cell r="C257" t="str">
            <v>jan-50610-004-TC</v>
          </cell>
          <cell r="D257">
            <v>2.6930000000000001</v>
          </cell>
          <cell r="E257">
            <v>18.512599999999999</v>
          </cell>
        </row>
        <row r="258">
          <cell r="C258" t="str">
            <v>jan-50610-005-CD</v>
          </cell>
          <cell r="D258">
            <v>7.6749999999999998</v>
          </cell>
          <cell r="E258">
            <v>83.536029999999997</v>
          </cell>
        </row>
        <row r="259">
          <cell r="C259" t="str">
            <v>jan-50610-005-TC</v>
          </cell>
          <cell r="D259">
            <v>0.38800000000000001</v>
          </cell>
          <cell r="E259">
            <v>2.6642100000000002</v>
          </cell>
        </row>
        <row r="260">
          <cell r="C260" t="str">
            <v>jan-50610-006-CD</v>
          </cell>
          <cell r="D260">
            <v>1.3129999999999999</v>
          </cell>
          <cell r="E260">
            <v>9.4059699999999999</v>
          </cell>
        </row>
        <row r="261">
          <cell r="C261" t="str">
            <v>jan-50610-006-TC</v>
          </cell>
          <cell r="D261">
            <v>4.5999999999999999E-2</v>
          </cell>
          <cell r="E261">
            <v>0.20477000000000001</v>
          </cell>
        </row>
        <row r="262">
          <cell r="C262" t="str">
            <v>jan-50610-007-CD</v>
          </cell>
          <cell r="D262">
            <v>1.149</v>
          </cell>
          <cell r="E262">
            <v>8.2369500000000002</v>
          </cell>
        </row>
        <row r="263">
          <cell r="C263" t="str">
            <v>jan-50610-007-TC</v>
          </cell>
          <cell r="D263">
            <v>0.17599999999999999</v>
          </cell>
          <cell r="E263">
            <v>0.83584000000000003</v>
          </cell>
        </row>
        <row r="264">
          <cell r="C264" t="str">
            <v>jan-50610-008-CD</v>
          </cell>
          <cell r="D264">
            <v>1.3320000000000001</v>
          </cell>
          <cell r="E264">
            <v>9.5061400000000003</v>
          </cell>
        </row>
        <row r="265">
          <cell r="C265" t="str">
            <v>jan-50610-008-TC</v>
          </cell>
          <cell r="D265">
            <v>8.2000000000000003E-2</v>
          </cell>
          <cell r="E265">
            <v>0.36585000000000001</v>
          </cell>
        </row>
        <row r="266">
          <cell r="C266" t="str">
            <v>jan-50610-009-CD</v>
          </cell>
          <cell r="D266">
            <v>0.48399999999999999</v>
          </cell>
          <cell r="E266">
            <v>3.4328500000000002</v>
          </cell>
        </row>
        <row r="267">
          <cell r="C267" t="str">
            <v>jan-50610-009-TC</v>
          </cell>
          <cell r="D267">
            <v>2.5000000000000001E-2</v>
          </cell>
          <cell r="E267">
            <v>0.11089</v>
          </cell>
        </row>
        <row r="268">
          <cell r="C268" t="str">
            <v>jan-50610-010-CD</v>
          </cell>
          <cell r="D268">
            <v>0.67800000000000005</v>
          </cell>
          <cell r="E268">
            <v>4.7178399999999998</v>
          </cell>
        </row>
        <row r="269">
          <cell r="C269" t="str">
            <v>jan-50610-010-TC</v>
          </cell>
          <cell r="D269">
            <v>2.9000000000000001E-2</v>
          </cell>
          <cell r="E269">
            <v>0.12927000000000002</v>
          </cell>
        </row>
        <row r="270">
          <cell r="C270" t="str">
            <v>jan-50640-001-CD</v>
          </cell>
          <cell r="D270">
            <v>0.17699999999999999</v>
          </cell>
          <cell r="E270">
            <v>1.2965599999999999</v>
          </cell>
        </row>
        <row r="271">
          <cell r="C271" t="str">
            <v>jan-50640-002-CD</v>
          </cell>
          <cell r="D271">
            <v>0.43099999999999999</v>
          </cell>
          <cell r="E271">
            <v>2.9925600000000001</v>
          </cell>
        </row>
        <row r="272">
          <cell r="C272" t="str">
            <v>jan-50640-002-TC</v>
          </cell>
          <cell r="D272">
            <v>2.9000000000000001E-2</v>
          </cell>
          <cell r="E272">
            <v>8.2459999999999992E-2</v>
          </cell>
        </row>
        <row r="273">
          <cell r="C273" t="str">
            <v>jan-50640-003-CD</v>
          </cell>
          <cell r="D273">
            <v>0.79200000000000004</v>
          </cell>
          <cell r="E273">
            <v>5.5575700000000001</v>
          </cell>
        </row>
        <row r="274">
          <cell r="C274" t="str">
            <v>jan-50640-003-TC</v>
          </cell>
          <cell r="D274">
            <v>2.6000000000000002E-2</v>
          </cell>
          <cell r="E274">
            <v>7.6600000000000001E-2</v>
          </cell>
        </row>
        <row r="275">
          <cell r="C275" t="str">
            <v>jan-50640-004-CD</v>
          </cell>
          <cell r="D275">
            <v>0.625</v>
          </cell>
          <cell r="E275">
            <v>4.4688699999999999</v>
          </cell>
        </row>
        <row r="276">
          <cell r="C276" t="str">
            <v>jan-50640-005-CD</v>
          </cell>
          <cell r="D276">
            <v>0.34499999999999997</v>
          </cell>
          <cell r="E276">
            <v>2.4771799999999997</v>
          </cell>
        </row>
        <row r="277">
          <cell r="C277" t="str">
            <v>jan-50640-006-CD</v>
          </cell>
          <cell r="D277">
            <v>0.108</v>
          </cell>
          <cell r="E277">
            <v>0.70355999999999996</v>
          </cell>
        </row>
        <row r="278">
          <cell r="C278" t="str">
            <v>jan-50640-007-CD</v>
          </cell>
          <cell r="D278">
            <v>8.2000000000000003E-2</v>
          </cell>
          <cell r="E278">
            <v>0.50018000000000007</v>
          </cell>
        </row>
        <row r="279">
          <cell r="C279" t="str">
            <v>jan-50640-008-CD</v>
          </cell>
          <cell r="D279">
            <v>6.9000000000000006E-2</v>
          </cell>
          <cell r="E279">
            <v>0.42105999999999999</v>
          </cell>
        </row>
        <row r="280">
          <cell r="C280" t="str">
            <v>jan-50640-009-CD</v>
          </cell>
          <cell r="D280">
            <v>0.54400000000000004</v>
          </cell>
          <cell r="E280">
            <v>8.3895</v>
          </cell>
        </row>
        <row r="281">
          <cell r="C281" t="str">
            <v>jan-50640-009-TC</v>
          </cell>
          <cell r="D281">
            <v>1.0999999999999999E-2</v>
          </cell>
          <cell r="E281">
            <v>0.10002</v>
          </cell>
        </row>
        <row r="282">
          <cell r="C282" t="str">
            <v>jan-50640-010-CD</v>
          </cell>
          <cell r="D282">
            <v>0.27</v>
          </cell>
          <cell r="E282">
            <v>3.83311</v>
          </cell>
        </row>
        <row r="283">
          <cell r="C283" t="str">
            <v>jan-50640-010-TC</v>
          </cell>
          <cell r="D283">
            <v>1.7000000000000001E-2</v>
          </cell>
          <cell r="E283">
            <v>0.1164</v>
          </cell>
        </row>
        <row r="284">
          <cell r="C284" t="str">
            <v>jan-50640-011-CD</v>
          </cell>
          <cell r="D284">
            <v>0.10400000000000001</v>
          </cell>
          <cell r="E284">
            <v>0.76693</v>
          </cell>
        </row>
        <row r="285">
          <cell r="C285" t="str">
            <v>jan-50640-012-CD</v>
          </cell>
          <cell r="D285">
            <v>0.79100000000000004</v>
          </cell>
          <cell r="E285">
            <v>5.79833</v>
          </cell>
        </row>
        <row r="286">
          <cell r="C286" t="str">
            <v>jan-50640-013-CD</v>
          </cell>
          <cell r="D286">
            <v>0.122</v>
          </cell>
          <cell r="E286">
            <v>1.30952</v>
          </cell>
        </row>
        <row r="287">
          <cell r="C287" t="str">
            <v>jan-50640-014-CD</v>
          </cell>
          <cell r="D287">
            <v>0.55900000000000005</v>
          </cell>
          <cell r="E287">
            <v>4.0116100000000001</v>
          </cell>
        </row>
        <row r="288">
          <cell r="C288" t="str">
            <v>jan-50640-014-TC</v>
          </cell>
          <cell r="D288">
            <v>5.1000000000000004E-2</v>
          </cell>
          <cell r="E288">
            <v>0.14253000000000002</v>
          </cell>
        </row>
        <row r="289">
          <cell r="C289" t="str">
            <v>jan-50880-001-CD</v>
          </cell>
          <cell r="D289">
            <v>0.126</v>
          </cell>
          <cell r="E289">
            <v>1.2807900000000001</v>
          </cell>
        </row>
        <row r="290">
          <cell r="C290" t="str">
            <v>jan-50880-001-TC</v>
          </cell>
          <cell r="D290">
            <v>2.1999999999999999E-2</v>
          </cell>
          <cell r="E290">
            <v>0.13833000000000001</v>
          </cell>
        </row>
        <row r="291">
          <cell r="C291" t="str">
            <v>jan-51008-002-CD</v>
          </cell>
          <cell r="D291">
            <v>1.073</v>
          </cell>
          <cell r="E291">
            <v>11.79998</v>
          </cell>
        </row>
        <row r="292">
          <cell r="C292" t="str">
            <v>jan-51008-002-TC</v>
          </cell>
          <cell r="D292">
            <v>6.0000000000000001E-3</v>
          </cell>
          <cell r="E292">
            <v>4.1130000000000007E-2</v>
          </cell>
        </row>
        <row r="293">
          <cell r="C293" t="str">
            <v>jan-51008-005-CD</v>
          </cell>
          <cell r="D293">
            <v>0.54400000000000004</v>
          </cell>
          <cell r="E293">
            <v>3.8810000000000002</v>
          </cell>
        </row>
        <row r="294">
          <cell r="C294" t="str">
            <v>jan-51008-005-TC</v>
          </cell>
          <cell r="D294">
            <v>0.01</v>
          </cell>
          <cell r="E294">
            <v>3.0640000000000001E-2</v>
          </cell>
        </row>
        <row r="295">
          <cell r="C295" t="str">
            <v>jan-51008-006-CD</v>
          </cell>
          <cell r="D295">
            <v>0.26</v>
          </cell>
          <cell r="E295">
            <v>1.8791900000000001</v>
          </cell>
        </row>
        <row r="296">
          <cell r="C296" t="str">
            <v>jan-51008-006-TC</v>
          </cell>
          <cell r="D296">
            <v>0</v>
          </cell>
          <cell r="E296">
            <v>0</v>
          </cell>
        </row>
        <row r="297">
          <cell r="C297" t="str">
            <v>jan-51008-010-CD</v>
          </cell>
          <cell r="D297">
            <v>0.3</v>
          </cell>
          <cell r="E297">
            <v>2.1932499999999999</v>
          </cell>
        </row>
        <row r="298">
          <cell r="C298" t="str">
            <v>jan-51008-010-TC</v>
          </cell>
          <cell r="D298">
            <v>0</v>
          </cell>
          <cell r="E298">
            <v>0</v>
          </cell>
        </row>
        <row r="299">
          <cell r="C299" t="str">
            <v>jan-51011-003-CD</v>
          </cell>
          <cell r="D299">
            <v>7.0000000000000001E-3</v>
          </cell>
          <cell r="E299">
            <v>3.7510000000000002E-2</v>
          </cell>
        </row>
        <row r="300">
          <cell r="C300" t="str">
            <v>jan-51011-004-CD</v>
          </cell>
          <cell r="D300">
            <v>5.1000000000000004E-2</v>
          </cell>
          <cell r="E300">
            <v>0.33638000000000001</v>
          </cell>
        </row>
        <row r="301">
          <cell r="C301" t="str">
            <v>jan-51011-006-CD</v>
          </cell>
          <cell r="D301">
            <v>7.0000000000000001E-3</v>
          </cell>
          <cell r="E301">
            <v>4.614E-2</v>
          </cell>
        </row>
        <row r="302">
          <cell r="C302" t="str">
            <v>jan-51011-007-CD</v>
          </cell>
          <cell r="D302">
            <v>4.0000000000000001E-3</v>
          </cell>
          <cell r="E302">
            <v>1.2279999999999999E-2</v>
          </cell>
        </row>
        <row r="303">
          <cell r="C303" t="str">
            <v>jan-51011-007-TC</v>
          </cell>
          <cell r="D303">
            <v>0</v>
          </cell>
          <cell r="E303">
            <v>0</v>
          </cell>
        </row>
        <row r="304">
          <cell r="C304" t="str">
            <v>jan-51011-008-CD</v>
          </cell>
          <cell r="D304">
            <v>1.3000000000000001E-2</v>
          </cell>
          <cell r="E304">
            <v>0.11898</v>
          </cell>
        </row>
        <row r="305">
          <cell r="C305" t="str">
            <v>jan-51013-002-CD</v>
          </cell>
          <cell r="D305">
            <v>4.8000000000000001E-2</v>
          </cell>
          <cell r="E305">
            <v>0.29044000000000003</v>
          </cell>
        </row>
        <row r="306">
          <cell r="C306" t="str">
            <v>jan-51015-002-CD</v>
          </cell>
          <cell r="D306">
            <v>2.06</v>
          </cell>
          <cell r="E306">
            <v>15.153770000000002</v>
          </cell>
        </row>
        <row r="307">
          <cell r="C307" t="str">
            <v>jan-51015-002-TC</v>
          </cell>
          <cell r="D307">
            <v>4.9000000000000002E-2</v>
          </cell>
          <cell r="E307">
            <v>0.14898</v>
          </cell>
        </row>
        <row r="308">
          <cell r="C308" t="str">
            <v>jan-51015-003-CD</v>
          </cell>
          <cell r="D308">
            <v>0.98199999999999998</v>
          </cell>
          <cell r="E308">
            <v>7.2225799999999998</v>
          </cell>
        </row>
        <row r="309">
          <cell r="C309" t="str">
            <v>jan-51015-003-TC</v>
          </cell>
          <cell r="D309">
            <v>3.1E-2</v>
          </cell>
          <cell r="E309">
            <v>9.6170000000000005E-2</v>
          </cell>
        </row>
        <row r="310">
          <cell r="C310" t="str">
            <v>jan-51015-004-CD</v>
          </cell>
          <cell r="D310">
            <v>0.83499999999999996</v>
          </cell>
          <cell r="E310">
            <v>5.86442</v>
          </cell>
        </row>
        <row r="311">
          <cell r="C311" t="str">
            <v>jan-51015-005-CD</v>
          </cell>
          <cell r="D311">
            <v>2.742</v>
          </cell>
          <cell r="E311">
            <v>19.855790000000002</v>
          </cell>
        </row>
        <row r="312">
          <cell r="C312" t="str">
            <v>jan-51015-005-TC</v>
          </cell>
          <cell r="D312">
            <v>0.04</v>
          </cell>
          <cell r="E312">
            <v>0.12715000000000001</v>
          </cell>
        </row>
        <row r="313">
          <cell r="C313" t="str">
            <v>jan-51015-006-CD</v>
          </cell>
          <cell r="D313">
            <v>0.46300000000000002</v>
          </cell>
          <cell r="E313">
            <v>2.80437</v>
          </cell>
        </row>
        <row r="314">
          <cell r="C314" t="str">
            <v>jan-51015-006-TC</v>
          </cell>
          <cell r="D314">
            <v>1.4999999999999999E-2</v>
          </cell>
          <cell r="E314">
            <v>4.6950000000000006E-2</v>
          </cell>
        </row>
        <row r="315">
          <cell r="C315" t="str">
            <v>jan-51015-007-CD</v>
          </cell>
          <cell r="D315">
            <v>1.794</v>
          </cell>
          <cell r="E315">
            <v>27.6433</v>
          </cell>
        </row>
        <row r="316">
          <cell r="C316" t="str">
            <v>jan-51015-008-CD</v>
          </cell>
          <cell r="D316">
            <v>0.38500000000000001</v>
          </cell>
          <cell r="E316">
            <v>3.9840500000000003</v>
          </cell>
        </row>
        <row r="317">
          <cell r="C317" t="str">
            <v>jan-51019-002-CD</v>
          </cell>
          <cell r="D317">
            <v>0.13700000000000001</v>
          </cell>
          <cell r="E317">
            <v>0.99217999999999995</v>
          </cell>
        </row>
        <row r="318">
          <cell r="C318" t="str">
            <v>jan-51019-002-TC</v>
          </cell>
          <cell r="D318">
            <v>3.1E-2</v>
          </cell>
          <cell r="E318">
            <v>9.8780000000000007E-2</v>
          </cell>
        </row>
        <row r="319">
          <cell r="C319" t="str">
            <v>jan-51019-003-CD</v>
          </cell>
          <cell r="D319">
            <v>0.04</v>
          </cell>
          <cell r="E319">
            <v>0.29482999999999998</v>
          </cell>
        </row>
        <row r="320">
          <cell r="C320" t="str">
            <v>jan-51019-003-TC</v>
          </cell>
          <cell r="D320">
            <v>1.0999999999999999E-2</v>
          </cell>
          <cell r="E320">
            <v>3.4229999999999997E-2</v>
          </cell>
        </row>
        <row r="321">
          <cell r="C321" t="str">
            <v>jan-51019-004-CD</v>
          </cell>
          <cell r="D321">
            <v>7.5999999999999998E-2</v>
          </cell>
          <cell r="E321">
            <v>0.5408400000000001</v>
          </cell>
        </row>
        <row r="322">
          <cell r="C322" t="str">
            <v>jan-51019-004-TC</v>
          </cell>
          <cell r="D322">
            <v>3.0000000000000001E-3</v>
          </cell>
          <cell r="E322">
            <v>8.8000000000000005E-3</v>
          </cell>
        </row>
        <row r="323">
          <cell r="C323" t="str">
            <v>jan-51025-004-CD</v>
          </cell>
          <cell r="D323">
            <v>1.7000000000000001E-2</v>
          </cell>
          <cell r="E323">
            <v>0.12494</v>
          </cell>
        </row>
        <row r="324">
          <cell r="C324" t="str">
            <v>jan-51030-002-CD</v>
          </cell>
          <cell r="D324">
            <v>0.122</v>
          </cell>
          <cell r="E324">
            <v>0.87802000000000002</v>
          </cell>
        </row>
        <row r="325">
          <cell r="C325" t="str">
            <v>jan-51030-002-TC</v>
          </cell>
          <cell r="D325">
            <v>2E-3</v>
          </cell>
          <cell r="E325">
            <v>4.5599999999999998E-3</v>
          </cell>
        </row>
        <row r="326">
          <cell r="C326" t="str">
            <v>jan-51030-003-CD</v>
          </cell>
          <cell r="D326">
            <v>0.01</v>
          </cell>
          <cell r="E326">
            <v>7.3959999999999998E-2</v>
          </cell>
        </row>
        <row r="327">
          <cell r="C327" t="str">
            <v>jan-51030-003-TC</v>
          </cell>
          <cell r="D327">
            <v>-1E-3</v>
          </cell>
          <cell r="E327">
            <v>-3.2599999999999999E-3</v>
          </cell>
        </row>
        <row r="328">
          <cell r="C328" t="str">
            <v>jan-51033-002-CD</v>
          </cell>
          <cell r="D328">
            <v>0.13500000000000001</v>
          </cell>
          <cell r="E328">
            <v>0.88102000000000003</v>
          </cell>
        </row>
        <row r="329">
          <cell r="C329" t="str">
            <v>jan-51033-004-CD</v>
          </cell>
          <cell r="D329">
            <v>0.05</v>
          </cell>
          <cell r="E329">
            <v>0.43247000000000002</v>
          </cell>
        </row>
        <row r="330">
          <cell r="C330" t="str">
            <v>jan-51033-004-TC</v>
          </cell>
          <cell r="D330">
            <v>0</v>
          </cell>
          <cell r="E330">
            <v>0</v>
          </cell>
        </row>
        <row r="331">
          <cell r="C331" t="str">
            <v>jan-51041-002-CD</v>
          </cell>
          <cell r="D331">
            <v>8.1000000000000003E-2</v>
          </cell>
          <cell r="E331">
            <v>0.64954000000000001</v>
          </cell>
        </row>
        <row r="332">
          <cell r="C332" t="str">
            <v>jan-51041-002-TC</v>
          </cell>
          <cell r="D332">
            <v>0</v>
          </cell>
          <cell r="E332">
            <v>0</v>
          </cell>
        </row>
        <row r="333">
          <cell r="C333" t="str">
            <v>jan-51046-002-CD</v>
          </cell>
          <cell r="D333">
            <v>9.7000000000000003E-2</v>
          </cell>
          <cell r="E333">
            <v>0.7027000000000001</v>
          </cell>
        </row>
        <row r="334">
          <cell r="C334" t="str">
            <v>jan-51046-002-TC</v>
          </cell>
          <cell r="D334">
            <v>5.0000000000000001E-3</v>
          </cell>
          <cell r="E334">
            <v>1.6300000000000002E-2</v>
          </cell>
        </row>
        <row r="335">
          <cell r="C335" t="str">
            <v>jan-51046-003-CD</v>
          </cell>
          <cell r="D335">
            <v>5.7000000000000002E-2</v>
          </cell>
          <cell r="E335">
            <v>0.41723000000000005</v>
          </cell>
        </row>
        <row r="336">
          <cell r="C336" t="str">
            <v>jan-51046-003-TC</v>
          </cell>
          <cell r="D336">
            <v>3.0000000000000001E-3</v>
          </cell>
          <cell r="E336">
            <v>8.8000000000000005E-3</v>
          </cell>
        </row>
        <row r="337">
          <cell r="C337" t="str">
            <v>jan-51056-002-CD</v>
          </cell>
          <cell r="D337">
            <v>4.5999999999999999E-2</v>
          </cell>
          <cell r="E337">
            <v>0.27089999999999997</v>
          </cell>
        </row>
        <row r="338">
          <cell r="C338" t="str">
            <v>jan-51056-002-TC</v>
          </cell>
          <cell r="D338">
            <v>0</v>
          </cell>
          <cell r="E338">
            <v>0</v>
          </cell>
        </row>
        <row r="339">
          <cell r="C339" t="str">
            <v>jan-51056-003-CD</v>
          </cell>
          <cell r="D339">
            <v>0.26200000000000001</v>
          </cell>
          <cell r="E339">
            <v>1.83036</v>
          </cell>
        </row>
        <row r="340">
          <cell r="C340" t="str">
            <v>jan-51056-003-TC</v>
          </cell>
          <cell r="D340">
            <v>5.9000000000000004E-2</v>
          </cell>
          <cell r="E340">
            <v>0.18614</v>
          </cell>
        </row>
        <row r="341">
          <cell r="C341" t="str">
            <v>jan-51056-004-CD</v>
          </cell>
          <cell r="D341">
            <v>0.108</v>
          </cell>
          <cell r="E341">
            <v>0.95926999999999996</v>
          </cell>
        </row>
        <row r="342">
          <cell r="C342" t="str">
            <v>jan-51056-004-TC</v>
          </cell>
          <cell r="D342">
            <v>5.0000000000000001E-3</v>
          </cell>
          <cell r="E342">
            <v>1.435E-2</v>
          </cell>
        </row>
        <row r="343">
          <cell r="C343" t="str">
            <v>jan-51063-003-TC</v>
          </cell>
          <cell r="D343">
            <v>0</v>
          </cell>
          <cell r="E343">
            <v>0</v>
          </cell>
        </row>
        <row r="344">
          <cell r="C344" t="str">
            <v>jan-51065-002-CD</v>
          </cell>
          <cell r="D344">
            <v>0.55500000000000005</v>
          </cell>
          <cell r="E344">
            <v>3.8678699999999999</v>
          </cell>
        </row>
        <row r="345">
          <cell r="C345" t="str">
            <v>jan-51065-003-CD</v>
          </cell>
          <cell r="D345">
            <v>8.5000000000000006E-2</v>
          </cell>
          <cell r="E345">
            <v>0.42005000000000003</v>
          </cell>
        </row>
        <row r="346">
          <cell r="C346" t="str">
            <v>jan-51065-003-TC</v>
          </cell>
          <cell r="D346">
            <v>0</v>
          </cell>
          <cell r="E346">
            <v>0</v>
          </cell>
        </row>
        <row r="347">
          <cell r="C347" t="str">
            <v>jan-51065-004-CD</v>
          </cell>
          <cell r="D347">
            <v>0.36699999999999999</v>
          </cell>
          <cell r="E347">
            <v>2.6208400000000003</v>
          </cell>
        </row>
        <row r="348">
          <cell r="C348" t="str">
            <v>jan-51065-004-TC</v>
          </cell>
          <cell r="D348">
            <v>9.0000000000000011E-3</v>
          </cell>
          <cell r="E348">
            <v>2.8039999999999999E-2</v>
          </cell>
        </row>
        <row r="349">
          <cell r="C349" t="str">
            <v>jan-51065-005-CD</v>
          </cell>
          <cell r="D349">
            <v>0.58099999999999996</v>
          </cell>
          <cell r="E349">
            <v>4.1312600000000002</v>
          </cell>
        </row>
        <row r="350">
          <cell r="C350" t="str">
            <v>jan-51065-005-TC</v>
          </cell>
          <cell r="D350">
            <v>6.0000000000000001E-3</v>
          </cell>
          <cell r="E350">
            <v>1.6960000000000003E-2</v>
          </cell>
        </row>
        <row r="351">
          <cell r="C351" t="str">
            <v>jan-51071-002-CD</v>
          </cell>
          <cell r="D351">
            <v>0</v>
          </cell>
          <cell r="E351">
            <v>0</v>
          </cell>
        </row>
        <row r="352">
          <cell r="C352" t="str">
            <v>jan-51073-002-CD</v>
          </cell>
          <cell r="D352">
            <v>0</v>
          </cell>
          <cell r="E352">
            <v>0</v>
          </cell>
        </row>
        <row r="353">
          <cell r="C353" t="str">
            <v>jan-51073-003-CD</v>
          </cell>
          <cell r="D353">
            <v>1.9E-2</v>
          </cell>
          <cell r="E353">
            <v>0.13803000000000001</v>
          </cell>
        </row>
        <row r="354">
          <cell r="C354" t="str">
            <v>jan-51073-003-TC</v>
          </cell>
          <cell r="D354">
            <v>0</v>
          </cell>
          <cell r="E354">
            <v>0</v>
          </cell>
        </row>
        <row r="355">
          <cell r="C355" t="str">
            <v>jan-51083-002-CD</v>
          </cell>
          <cell r="D355">
            <v>8.8999999999999996E-2</v>
          </cell>
          <cell r="E355">
            <v>0.65898000000000001</v>
          </cell>
        </row>
        <row r="356">
          <cell r="C356" t="str">
            <v>jan-51083-003-CD</v>
          </cell>
          <cell r="D356">
            <v>6.4000000000000001E-2</v>
          </cell>
          <cell r="E356">
            <v>0.47288000000000002</v>
          </cell>
        </row>
        <row r="357">
          <cell r="C357" t="str">
            <v>jan-51085-002-CD</v>
          </cell>
          <cell r="D357">
            <v>2.9000000000000001E-2</v>
          </cell>
          <cell r="E357">
            <v>0.17676</v>
          </cell>
        </row>
        <row r="358">
          <cell r="C358" t="str">
            <v>jan-51094-002-CD</v>
          </cell>
          <cell r="D358">
            <v>0.106</v>
          </cell>
          <cell r="E358">
            <v>1.1587700000000001</v>
          </cell>
        </row>
        <row r="359">
          <cell r="C359" t="str">
            <v>jan-51094-002-TC</v>
          </cell>
          <cell r="D359">
            <v>3.0000000000000001E-3</v>
          </cell>
          <cell r="E359">
            <v>2.0550000000000002E-2</v>
          </cell>
        </row>
        <row r="360">
          <cell r="C360" t="str">
            <v>jan-51095-002-CD</v>
          </cell>
          <cell r="D360">
            <v>5.4770000000000003</v>
          </cell>
          <cell r="E360">
            <v>60.047980000000003</v>
          </cell>
        </row>
        <row r="361">
          <cell r="C361" t="str">
            <v>jan-51095-002-TC</v>
          </cell>
          <cell r="D361">
            <v>0.52400000000000002</v>
          </cell>
          <cell r="E361">
            <v>4.1835699999999996</v>
          </cell>
        </row>
        <row r="362">
          <cell r="C362" t="str">
            <v>jan-51095-003-CD</v>
          </cell>
          <cell r="D362">
            <v>5.8000000000000003E-2</v>
          </cell>
          <cell r="E362">
            <v>0.36408000000000001</v>
          </cell>
        </row>
        <row r="363">
          <cell r="C363" t="str">
            <v>jan-51095-003-TC</v>
          </cell>
          <cell r="D363">
            <v>3.0000000000000001E-3</v>
          </cell>
          <cell r="E363">
            <v>8.4800000000000014E-3</v>
          </cell>
        </row>
        <row r="364">
          <cell r="C364" t="str">
            <v>jan-51095-004-CD</v>
          </cell>
          <cell r="D364">
            <v>0.03</v>
          </cell>
          <cell r="E364">
            <v>0.1812</v>
          </cell>
        </row>
        <row r="365">
          <cell r="C365" t="str">
            <v>jan-51095-004-TC</v>
          </cell>
          <cell r="D365">
            <v>5.0000000000000001E-3</v>
          </cell>
          <cell r="E365">
            <v>1.14E-2</v>
          </cell>
        </row>
        <row r="366">
          <cell r="C366" t="str">
            <v>jan-51095-005-CD</v>
          </cell>
          <cell r="D366">
            <v>2.1999999999999999E-2</v>
          </cell>
          <cell r="E366">
            <v>0.40544000000000002</v>
          </cell>
        </row>
        <row r="367">
          <cell r="C367" t="str">
            <v>jan-51095-006-CD</v>
          </cell>
          <cell r="D367">
            <v>0.21</v>
          </cell>
          <cell r="E367">
            <v>1.5257799999999999</v>
          </cell>
        </row>
        <row r="368">
          <cell r="C368" t="str">
            <v>jan-51095-006-TC</v>
          </cell>
          <cell r="D368">
            <v>0</v>
          </cell>
          <cell r="E368">
            <v>0</v>
          </cell>
        </row>
        <row r="369">
          <cell r="C369" t="str">
            <v>jan-51095-007-CD</v>
          </cell>
          <cell r="D369">
            <v>7.9000000000000001E-2</v>
          </cell>
          <cell r="E369">
            <v>0.84925000000000006</v>
          </cell>
        </row>
        <row r="370">
          <cell r="C370" t="str">
            <v>jan-51095-007-TC</v>
          </cell>
          <cell r="D370">
            <v>1E-3</v>
          </cell>
          <cell r="E370">
            <v>6.5300000000000002E-3</v>
          </cell>
        </row>
        <row r="371">
          <cell r="C371" t="str">
            <v>jan-51095-008-CD</v>
          </cell>
          <cell r="D371">
            <v>0.32200000000000001</v>
          </cell>
          <cell r="E371">
            <v>3.5256100000000004</v>
          </cell>
        </row>
        <row r="372">
          <cell r="C372" t="str">
            <v>jan-51095-008-TC</v>
          </cell>
          <cell r="D372">
            <v>2.3E-2</v>
          </cell>
          <cell r="E372">
            <v>0.15756000000000001</v>
          </cell>
        </row>
        <row r="373">
          <cell r="C373" t="str">
            <v>jan-51095-009-CD</v>
          </cell>
          <cell r="D373">
            <v>0.109</v>
          </cell>
          <cell r="E373">
            <v>1.23824</v>
          </cell>
        </row>
        <row r="374">
          <cell r="C374" t="str">
            <v>jan-51095-009-TC</v>
          </cell>
          <cell r="D374">
            <v>4.0000000000000001E-3</v>
          </cell>
          <cell r="E374">
            <v>2.8480000000000002E-2</v>
          </cell>
        </row>
        <row r="375">
          <cell r="C375" t="str">
            <v>jan-51095-010-CD</v>
          </cell>
          <cell r="D375">
            <v>0.14200000000000002</v>
          </cell>
          <cell r="E375">
            <v>1.5553699999999999</v>
          </cell>
        </row>
        <row r="376">
          <cell r="C376" t="str">
            <v>jan-51095-010-TC</v>
          </cell>
          <cell r="D376">
            <v>4.0000000000000001E-3</v>
          </cell>
          <cell r="E376">
            <v>2.7420000000000003E-2</v>
          </cell>
        </row>
        <row r="377">
          <cell r="C377" t="str">
            <v>jan-51095-011-CD</v>
          </cell>
          <cell r="D377">
            <v>8.4700000000000006</v>
          </cell>
          <cell r="E377">
            <v>101.17483</v>
          </cell>
        </row>
        <row r="378">
          <cell r="C378" t="str">
            <v>jan-51095-011-TC</v>
          </cell>
          <cell r="D378">
            <v>0.86699999999999999</v>
          </cell>
          <cell r="E378">
            <v>6.6700500000000007</v>
          </cell>
        </row>
        <row r="379">
          <cell r="C379" t="str">
            <v>jan-51096-002-CD</v>
          </cell>
          <cell r="D379">
            <v>0</v>
          </cell>
          <cell r="E379">
            <v>0</v>
          </cell>
        </row>
        <row r="380">
          <cell r="C380" t="str">
            <v>jan-51096-003-CD</v>
          </cell>
          <cell r="D380">
            <v>0</v>
          </cell>
          <cell r="E380">
            <v>0</v>
          </cell>
        </row>
        <row r="381">
          <cell r="C381" t="str">
            <v>jan-51097-003-CD</v>
          </cell>
          <cell r="D381">
            <v>0.114</v>
          </cell>
          <cell r="E381">
            <v>1.2480499999999999</v>
          </cell>
        </row>
        <row r="382">
          <cell r="C382" t="str">
            <v>jan-51097-003-TC</v>
          </cell>
          <cell r="D382">
            <v>0</v>
          </cell>
          <cell r="E382">
            <v>0</v>
          </cell>
        </row>
        <row r="383">
          <cell r="C383" t="str">
            <v>jan-51097-004-CD</v>
          </cell>
          <cell r="D383">
            <v>5.6000000000000001E-2</v>
          </cell>
          <cell r="E383">
            <v>0.60677999999999999</v>
          </cell>
        </row>
        <row r="384">
          <cell r="C384" t="str">
            <v>jan-51097-004-TC</v>
          </cell>
          <cell r="D384">
            <v>0</v>
          </cell>
          <cell r="E384">
            <v>0</v>
          </cell>
        </row>
        <row r="385">
          <cell r="C385" t="str">
            <v>jan-51097-005-CD</v>
          </cell>
          <cell r="D385">
            <v>0.38800000000000001</v>
          </cell>
          <cell r="E385">
            <v>4.1560299999999994</v>
          </cell>
        </row>
        <row r="386">
          <cell r="C386" t="str">
            <v>jan-51097-005-TC</v>
          </cell>
          <cell r="D386">
            <v>7.0000000000000001E-3</v>
          </cell>
          <cell r="E386">
            <v>4.7969999999999999E-2</v>
          </cell>
        </row>
        <row r="387">
          <cell r="C387" t="str">
            <v>jan-51097-006-CD</v>
          </cell>
          <cell r="D387">
            <v>0.153</v>
          </cell>
          <cell r="E387">
            <v>1.6736400000000002</v>
          </cell>
        </row>
        <row r="388">
          <cell r="C388" t="str">
            <v>jan-51097-006-TC</v>
          </cell>
          <cell r="D388">
            <v>1.0999999999999999E-2</v>
          </cell>
          <cell r="E388">
            <v>7.5450000000000003E-2</v>
          </cell>
        </row>
        <row r="389">
          <cell r="C389" t="str">
            <v>jan-51097-007-CD</v>
          </cell>
          <cell r="D389">
            <v>0.67700000000000005</v>
          </cell>
          <cell r="E389">
            <v>7.4120500000000007</v>
          </cell>
        </row>
        <row r="390">
          <cell r="C390" t="str">
            <v>jan-51097-007-TC</v>
          </cell>
          <cell r="D390">
            <v>8.0000000000000002E-3</v>
          </cell>
          <cell r="E390">
            <v>5.4869999999999995E-2</v>
          </cell>
        </row>
        <row r="391">
          <cell r="C391" t="str">
            <v>jan-51100-002-CD</v>
          </cell>
          <cell r="D391">
            <v>0.56000000000000005</v>
          </cell>
          <cell r="E391">
            <v>3.9839800000000003</v>
          </cell>
        </row>
        <row r="392">
          <cell r="C392" t="str">
            <v>jan-51100-002-TC</v>
          </cell>
          <cell r="D392">
            <v>1.0999999999999999E-2</v>
          </cell>
          <cell r="E392">
            <v>3.456E-2</v>
          </cell>
        </row>
        <row r="393">
          <cell r="C393" t="str">
            <v>jan-51100-003-CD</v>
          </cell>
          <cell r="D393">
            <v>3.149</v>
          </cell>
          <cell r="E393">
            <v>23.124089999999999</v>
          </cell>
        </row>
        <row r="394">
          <cell r="C394" t="str">
            <v>jan-51100-003-TC</v>
          </cell>
          <cell r="D394">
            <v>0.02</v>
          </cell>
          <cell r="E394">
            <v>6.3570000000000002E-2</v>
          </cell>
        </row>
        <row r="395">
          <cell r="C395" t="str">
            <v>jan-51104-002-CD</v>
          </cell>
          <cell r="D395">
            <v>5.0000000000000001E-3</v>
          </cell>
          <cell r="E395">
            <v>4.2900000000000001E-2</v>
          </cell>
        </row>
        <row r="396">
          <cell r="C396" t="str">
            <v>jan-51118-002-CD</v>
          </cell>
          <cell r="D396">
            <v>5.9000000000000004E-2</v>
          </cell>
          <cell r="E396">
            <v>0.43087999999999999</v>
          </cell>
        </row>
        <row r="397">
          <cell r="C397" t="str">
            <v>jan-51118-002-TC</v>
          </cell>
          <cell r="D397">
            <v>0</v>
          </cell>
          <cell r="E397">
            <v>0</v>
          </cell>
        </row>
        <row r="398">
          <cell r="C398" t="str">
            <v>jan-51120-002-CD</v>
          </cell>
          <cell r="D398">
            <v>2.1999999999999999E-2</v>
          </cell>
          <cell r="E398">
            <v>0.20119000000000001</v>
          </cell>
        </row>
        <row r="399">
          <cell r="C399" t="str">
            <v>jan-51120-002-TC</v>
          </cell>
          <cell r="D399">
            <v>6.0000000000000001E-3</v>
          </cell>
          <cell r="E399">
            <v>1.7930000000000001E-2</v>
          </cell>
        </row>
        <row r="400">
          <cell r="C400" t="str">
            <v>jan-51120-003-CD</v>
          </cell>
          <cell r="D400">
            <v>0.126</v>
          </cell>
          <cell r="E400">
            <v>0.70989999999999998</v>
          </cell>
        </row>
        <row r="401">
          <cell r="C401" t="str">
            <v>jan-51120-003-TC</v>
          </cell>
          <cell r="D401">
            <v>4.0000000000000001E-3</v>
          </cell>
          <cell r="E401">
            <v>1.304E-2</v>
          </cell>
        </row>
        <row r="402">
          <cell r="C402" t="str">
            <v>jan-51125-002-CD</v>
          </cell>
          <cell r="D402">
            <v>0.47200000000000003</v>
          </cell>
          <cell r="E402">
            <v>5.2899200000000004</v>
          </cell>
        </row>
        <row r="403">
          <cell r="C403" t="str">
            <v>jan-51125-002-TC</v>
          </cell>
          <cell r="D403">
            <v>3.0000000000000001E-3</v>
          </cell>
          <cell r="E403">
            <v>2.061E-2</v>
          </cell>
        </row>
        <row r="404">
          <cell r="C404" t="str">
            <v>jan-51127-002-CD</v>
          </cell>
          <cell r="D404">
            <v>6.6000000000000003E-2</v>
          </cell>
          <cell r="E404">
            <v>0.56788000000000005</v>
          </cell>
        </row>
        <row r="405">
          <cell r="C405" t="str">
            <v>jan-51127-002-TC</v>
          </cell>
          <cell r="D405">
            <v>2E-3</v>
          </cell>
          <cell r="E405">
            <v>1.1090000000000001E-2</v>
          </cell>
        </row>
        <row r="406">
          <cell r="C406" t="str">
            <v>jan-51127-003-CD</v>
          </cell>
          <cell r="D406">
            <v>3.4000000000000002E-2</v>
          </cell>
          <cell r="E406">
            <v>0.17780000000000001</v>
          </cell>
        </row>
        <row r="407">
          <cell r="C407" t="str">
            <v>jan-51127-004-CD</v>
          </cell>
          <cell r="D407">
            <v>0.40100000000000002</v>
          </cell>
          <cell r="E407">
            <v>3.0569500000000001</v>
          </cell>
        </row>
        <row r="408">
          <cell r="C408" t="str">
            <v>jan-51127-004-TC</v>
          </cell>
          <cell r="D408">
            <v>0</v>
          </cell>
          <cell r="E408">
            <v>0</v>
          </cell>
        </row>
        <row r="409">
          <cell r="C409" t="str">
            <v>jan-51127-005-CD</v>
          </cell>
          <cell r="D409">
            <v>0.20600000000000002</v>
          </cell>
          <cell r="E409">
            <v>1.4349700000000001</v>
          </cell>
        </row>
        <row r="410">
          <cell r="C410" t="str">
            <v>jan-51127-005-TC</v>
          </cell>
          <cell r="D410">
            <v>0</v>
          </cell>
          <cell r="E410">
            <v>0</v>
          </cell>
        </row>
        <row r="411">
          <cell r="C411" t="str">
            <v>jan-51127-006-CD</v>
          </cell>
          <cell r="D411">
            <v>7.2000000000000008E-2</v>
          </cell>
          <cell r="E411">
            <v>0.74320000000000008</v>
          </cell>
        </row>
        <row r="412">
          <cell r="C412" t="str">
            <v>jan-51128-002-CD</v>
          </cell>
          <cell r="D412">
            <v>1.0309999999999999</v>
          </cell>
          <cell r="E412">
            <v>11.25628</v>
          </cell>
        </row>
        <row r="413">
          <cell r="C413" t="str">
            <v>jan-51128-002-TC</v>
          </cell>
          <cell r="D413">
            <v>1.6E-2</v>
          </cell>
          <cell r="E413">
            <v>0.10965000000000001</v>
          </cell>
        </row>
        <row r="414">
          <cell r="C414" t="str">
            <v>jan-51128-003-CD</v>
          </cell>
          <cell r="D414">
            <v>0.97099999999999997</v>
          </cell>
          <cell r="E414">
            <v>10.60018</v>
          </cell>
        </row>
        <row r="415">
          <cell r="C415" t="str">
            <v>jan-51128-003-TC</v>
          </cell>
          <cell r="D415">
            <v>0.10200000000000001</v>
          </cell>
          <cell r="E415">
            <v>0.70059000000000005</v>
          </cell>
        </row>
        <row r="416">
          <cell r="C416" t="str">
            <v>jan-51128-004-CD</v>
          </cell>
          <cell r="D416">
            <v>1.5509999999999999</v>
          </cell>
          <cell r="E416">
            <v>16.951689999999999</v>
          </cell>
        </row>
        <row r="417">
          <cell r="C417" t="str">
            <v>jan-51128-004-TC</v>
          </cell>
          <cell r="D417">
            <v>0.01</v>
          </cell>
          <cell r="E417">
            <v>6.8690000000000001E-2</v>
          </cell>
        </row>
        <row r="418">
          <cell r="C418" t="str">
            <v>jan-51128-005-CD</v>
          </cell>
          <cell r="D418">
            <v>1.131</v>
          </cell>
          <cell r="E418">
            <v>19.170990000000003</v>
          </cell>
        </row>
        <row r="419">
          <cell r="C419" t="str">
            <v>jan-51128-005-TC</v>
          </cell>
          <cell r="D419">
            <v>4.4999999999999998E-2</v>
          </cell>
          <cell r="E419">
            <v>0.28341000000000005</v>
          </cell>
        </row>
        <row r="420">
          <cell r="C420" t="str">
            <v>jan-51128-006-CD</v>
          </cell>
          <cell r="D420">
            <v>1.034</v>
          </cell>
          <cell r="E420">
            <v>11.31906</v>
          </cell>
        </row>
        <row r="421">
          <cell r="C421" t="str">
            <v>jan-51128-006-TC</v>
          </cell>
          <cell r="D421">
            <v>1.0999999999999999E-2</v>
          </cell>
          <cell r="E421">
            <v>7.5299999999999992E-2</v>
          </cell>
        </row>
        <row r="422">
          <cell r="C422" t="str">
            <v>jan-51128-007-CD</v>
          </cell>
          <cell r="D422">
            <v>1.111</v>
          </cell>
          <cell r="E422">
            <v>17.397450000000003</v>
          </cell>
        </row>
        <row r="423">
          <cell r="C423" t="str">
            <v>jan-51128-007-TC</v>
          </cell>
          <cell r="D423">
            <v>1.6E-2</v>
          </cell>
          <cell r="E423">
            <v>0.13684000000000002</v>
          </cell>
        </row>
        <row r="424">
          <cell r="C424" t="str">
            <v>jan-51128-008-CD</v>
          </cell>
          <cell r="D424">
            <v>1.3360000000000001</v>
          </cell>
          <cell r="E424">
            <v>14.59493</v>
          </cell>
        </row>
        <row r="425">
          <cell r="C425" t="str">
            <v>jan-51128-008-TC</v>
          </cell>
          <cell r="D425">
            <v>3.6999999999999998E-2</v>
          </cell>
          <cell r="E425">
            <v>0.25413000000000002</v>
          </cell>
        </row>
        <row r="426">
          <cell r="C426" t="str">
            <v>jan-51128-009-CD</v>
          </cell>
          <cell r="D426">
            <v>1.1240000000000001</v>
          </cell>
          <cell r="E426">
            <v>12.27847</v>
          </cell>
        </row>
        <row r="427">
          <cell r="C427" t="str">
            <v>jan-51128-009-TC</v>
          </cell>
          <cell r="D427">
            <v>4.2000000000000003E-2</v>
          </cell>
          <cell r="E427">
            <v>0.28826999999999997</v>
          </cell>
        </row>
        <row r="428">
          <cell r="C428" t="str">
            <v>jan-51128-010-CD</v>
          </cell>
          <cell r="D428">
            <v>1.5920000000000001</v>
          </cell>
          <cell r="E428">
            <v>17.341480000000001</v>
          </cell>
        </row>
        <row r="429">
          <cell r="C429" t="str">
            <v>jan-51128-010-TC</v>
          </cell>
          <cell r="D429">
            <v>7.0000000000000001E-3</v>
          </cell>
          <cell r="E429">
            <v>4.7939999999999997E-2</v>
          </cell>
        </row>
        <row r="430">
          <cell r="C430" t="str">
            <v>jan-51128-011-CD</v>
          </cell>
          <cell r="D430">
            <v>3.83</v>
          </cell>
          <cell r="E430">
            <v>42.843060000000001</v>
          </cell>
        </row>
        <row r="431">
          <cell r="C431" t="str">
            <v>jan-51128-011-TC</v>
          </cell>
          <cell r="D431">
            <v>5.2999999999999999E-2</v>
          </cell>
          <cell r="E431">
            <v>0.37736000000000003</v>
          </cell>
        </row>
        <row r="432">
          <cell r="C432" t="str">
            <v>jan-51128-014-CD</v>
          </cell>
          <cell r="D432">
            <v>1.5469999999999999</v>
          </cell>
          <cell r="E432">
            <v>65.485150000000004</v>
          </cell>
        </row>
        <row r="433">
          <cell r="C433" t="str">
            <v>jan-51128-015-CD</v>
          </cell>
          <cell r="D433">
            <v>1.387</v>
          </cell>
          <cell r="E433">
            <v>15.137040000000001</v>
          </cell>
        </row>
        <row r="434">
          <cell r="C434" t="str">
            <v>jan-51131-002-CD</v>
          </cell>
          <cell r="D434">
            <v>0.19700000000000001</v>
          </cell>
          <cell r="E434">
            <v>1.4598199999999999</v>
          </cell>
        </row>
        <row r="435">
          <cell r="C435" t="str">
            <v>jan-51131-003-CD</v>
          </cell>
          <cell r="D435">
            <v>0.313</v>
          </cell>
          <cell r="E435">
            <v>2.3169899999999997</v>
          </cell>
        </row>
        <row r="436">
          <cell r="C436" t="str">
            <v>jan-51131-003-TC</v>
          </cell>
          <cell r="D436">
            <v>0</v>
          </cell>
          <cell r="E436">
            <v>0</v>
          </cell>
        </row>
        <row r="437">
          <cell r="C437" t="str">
            <v>jan-51132-002-CD</v>
          </cell>
          <cell r="D437">
            <v>0.01</v>
          </cell>
          <cell r="E437">
            <v>7.3959999999999998E-2</v>
          </cell>
        </row>
        <row r="438">
          <cell r="C438" t="str">
            <v>jan-51132-003-CD</v>
          </cell>
          <cell r="D438">
            <v>0</v>
          </cell>
          <cell r="E438">
            <v>0</v>
          </cell>
        </row>
        <row r="439">
          <cell r="C439" t="str">
            <v>jan-51132-003-TC</v>
          </cell>
          <cell r="D439">
            <v>0</v>
          </cell>
          <cell r="E439">
            <v>0</v>
          </cell>
        </row>
        <row r="440">
          <cell r="C440" t="str">
            <v>jan-51132-004-CD</v>
          </cell>
          <cell r="D440">
            <v>1.0999999999999999E-2</v>
          </cell>
          <cell r="E440">
            <v>8.047E-2</v>
          </cell>
        </row>
        <row r="441">
          <cell r="C441" t="str">
            <v>jan-51133-002-CD</v>
          </cell>
          <cell r="D441">
            <v>6.9000000000000006E-2</v>
          </cell>
          <cell r="E441">
            <v>0.75302000000000002</v>
          </cell>
        </row>
        <row r="442">
          <cell r="C442" t="str">
            <v>jan-51133-002-TC</v>
          </cell>
          <cell r="D442">
            <v>0</v>
          </cell>
          <cell r="E442">
            <v>0</v>
          </cell>
        </row>
        <row r="443">
          <cell r="C443" t="str">
            <v>jan-51133-003-CD</v>
          </cell>
          <cell r="D443">
            <v>4.8000000000000001E-2</v>
          </cell>
          <cell r="E443">
            <v>0.35552</v>
          </cell>
        </row>
        <row r="444">
          <cell r="C444" t="str">
            <v>jan-51134-002-CD</v>
          </cell>
          <cell r="D444">
            <v>0.17599999999999999</v>
          </cell>
          <cell r="E444">
            <v>1.19774</v>
          </cell>
        </row>
        <row r="445">
          <cell r="C445" t="str">
            <v>jan-51134-002-TC</v>
          </cell>
          <cell r="D445">
            <v>0</v>
          </cell>
          <cell r="E445">
            <v>0</v>
          </cell>
        </row>
        <row r="446">
          <cell r="C446" t="str">
            <v>jan-51134-003-CD</v>
          </cell>
          <cell r="D446">
            <v>0.248</v>
          </cell>
          <cell r="E446">
            <v>1.78718</v>
          </cell>
        </row>
        <row r="447">
          <cell r="C447" t="str">
            <v>jan-51134-003-TC</v>
          </cell>
          <cell r="D447">
            <v>0</v>
          </cell>
          <cell r="E447">
            <v>0</v>
          </cell>
        </row>
        <row r="448">
          <cell r="C448" t="str">
            <v>jan-51136-002-CD</v>
          </cell>
          <cell r="D448">
            <v>0</v>
          </cell>
          <cell r="E448">
            <v>0</v>
          </cell>
        </row>
        <row r="449">
          <cell r="C449" t="str">
            <v>jan-51137-002-CD</v>
          </cell>
          <cell r="D449">
            <v>0.03</v>
          </cell>
          <cell r="E449">
            <v>0.21299999999999999</v>
          </cell>
        </row>
        <row r="450">
          <cell r="C450" t="str">
            <v>jan-51137-002-TC</v>
          </cell>
          <cell r="D450">
            <v>2E-3</v>
          </cell>
          <cell r="E450">
            <v>8.8400000000000006E-3</v>
          </cell>
        </row>
        <row r="451">
          <cell r="C451" t="str">
            <v>jan-51137-003-CD</v>
          </cell>
          <cell r="D451">
            <v>2.4E-2</v>
          </cell>
          <cell r="E451">
            <v>0.24449000000000001</v>
          </cell>
        </row>
        <row r="452">
          <cell r="C452" t="str">
            <v>jan-51137-003-TC</v>
          </cell>
          <cell r="D452">
            <v>0</v>
          </cell>
          <cell r="E452">
            <v>0</v>
          </cell>
        </row>
        <row r="453">
          <cell r="C453" t="str">
            <v>jan-51138-002-CD</v>
          </cell>
          <cell r="D453">
            <v>6.4000000000000001E-2</v>
          </cell>
          <cell r="E453">
            <v>0.7419</v>
          </cell>
        </row>
        <row r="454">
          <cell r="C454" t="str">
            <v>jan-51138-002-TC</v>
          </cell>
          <cell r="D454">
            <v>5.0000000000000001E-3</v>
          </cell>
          <cell r="E454">
            <v>3.4259999999999999E-2</v>
          </cell>
        </row>
        <row r="455">
          <cell r="C455" t="str">
            <v>jan-51140-002-CD</v>
          </cell>
          <cell r="D455">
            <v>0.34200000000000003</v>
          </cell>
          <cell r="E455">
            <v>3.9216300000000004</v>
          </cell>
        </row>
        <row r="456">
          <cell r="C456" t="str">
            <v>jan-51140-002-TC</v>
          </cell>
          <cell r="D456">
            <v>0</v>
          </cell>
          <cell r="E456">
            <v>0</v>
          </cell>
        </row>
        <row r="457">
          <cell r="C457" t="str">
            <v>jan-51140-004-CD</v>
          </cell>
          <cell r="D457">
            <v>1E-3</v>
          </cell>
          <cell r="E457">
            <v>2.9199999999999999E-3</v>
          </cell>
        </row>
        <row r="458">
          <cell r="C458" t="str">
            <v>jan-51140-005-CD</v>
          </cell>
          <cell r="D458">
            <v>0</v>
          </cell>
          <cell r="E458">
            <v>0</v>
          </cell>
        </row>
        <row r="459">
          <cell r="C459" t="str">
            <v>jan-51140-005-TC</v>
          </cell>
          <cell r="D459">
            <v>0</v>
          </cell>
          <cell r="E459">
            <v>0</v>
          </cell>
        </row>
        <row r="460">
          <cell r="C460" t="str">
            <v>jan-51140-007-CD</v>
          </cell>
          <cell r="D460">
            <v>0</v>
          </cell>
          <cell r="E460">
            <v>0</v>
          </cell>
        </row>
        <row r="461">
          <cell r="C461" t="str">
            <v>jan-51140-008-CD</v>
          </cell>
          <cell r="D461">
            <v>0</v>
          </cell>
          <cell r="E461">
            <v>0</v>
          </cell>
        </row>
        <row r="462">
          <cell r="C462" t="str">
            <v>jan-51142-002-CD</v>
          </cell>
          <cell r="D462">
            <v>2.6419999999999999</v>
          </cell>
          <cell r="E462">
            <v>28.900759999999998</v>
          </cell>
        </row>
        <row r="463">
          <cell r="C463" t="str">
            <v>jan-51142-002-TC</v>
          </cell>
          <cell r="D463">
            <v>3.9E-2</v>
          </cell>
          <cell r="E463">
            <v>0.26736000000000004</v>
          </cell>
        </row>
        <row r="464">
          <cell r="C464" t="str">
            <v>jan-51142-003-CD</v>
          </cell>
          <cell r="D464">
            <v>3.1890000000000001</v>
          </cell>
          <cell r="E464">
            <v>34.906120000000001</v>
          </cell>
        </row>
        <row r="465">
          <cell r="C465" t="str">
            <v>jan-51142-003-TC</v>
          </cell>
          <cell r="D465">
            <v>2.8000000000000001E-2</v>
          </cell>
          <cell r="E465">
            <v>0.19191</v>
          </cell>
        </row>
        <row r="466">
          <cell r="C466" t="str">
            <v>jan-51142-004-CD</v>
          </cell>
          <cell r="D466">
            <v>0.82</v>
          </cell>
          <cell r="E466">
            <v>6.00603</v>
          </cell>
        </row>
        <row r="467">
          <cell r="C467" t="str">
            <v>jan-51142-004-TC</v>
          </cell>
          <cell r="D467">
            <v>1.3000000000000001E-2</v>
          </cell>
          <cell r="E467">
            <v>5.7939999999999998E-2</v>
          </cell>
        </row>
        <row r="468">
          <cell r="C468" t="str">
            <v>jan-51142-005-CD</v>
          </cell>
          <cell r="D468">
            <v>2.1379999999999999</v>
          </cell>
          <cell r="E468">
            <v>23.376930000000002</v>
          </cell>
        </row>
        <row r="469">
          <cell r="C469" t="str">
            <v>jan-51142-005-TC</v>
          </cell>
          <cell r="D469">
            <v>0.02</v>
          </cell>
          <cell r="E469">
            <v>0.13722000000000001</v>
          </cell>
        </row>
        <row r="470">
          <cell r="C470" t="str">
            <v>jan-51143-002-CD</v>
          </cell>
          <cell r="D470">
            <v>0.59599999999999997</v>
          </cell>
          <cell r="E470">
            <v>6.50305</v>
          </cell>
        </row>
        <row r="471">
          <cell r="C471" t="str">
            <v>jan-51143-002-TC</v>
          </cell>
          <cell r="D471">
            <v>1.0999999999999999E-2</v>
          </cell>
          <cell r="E471">
            <v>6.9120000000000001E-2</v>
          </cell>
        </row>
        <row r="472">
          <cell r="C472" t="str">
            <v>jan-51145-002-CD</v>
          </cell>
          <cell r="D472">
            <v>0.187</v>
          </cell>
          <cell r="E472">
            <v>0.80673000000000006</v>
          </cell>
        </row>
        <row r="473">
          <cell r="C473" t="str">
            <v>jan-51145-002-TC</v>
          </cell>
          <cell r="D473">
            <v>0</v>
          </cell>
          <cell r="E473">
            <v>0</v>
          </cell>
        </row>
        <row r="474">
          <cell r="C474" t="str">
            <v>jan-51145-003-CD</v>
          </cell>
          <cell r="D474">
            <v>0.17400000000000002</v>
          </cell>
          <cell r="E474">
            <v>1.1877899999999999</v>
          </cell>
        </row>
        <row r="475">
          <cell r="C475" t="str">
            <v>jan-51145-003-TC</v>
          </cell>
          <cell r="D475">
            <v>3.0000000000000001E-3</v>
          </cell>
          <cell r="E475">
            <v>8.4800000000000014E-3</v>
          </cell>
        </row>
        <row r="476">
          <cell r="C476" t="str">
            <v>jan-51145-004-CD</v>
          </cell>
          <cell r="D476">
            <v>5.5E-2</v>
          </cell>
          <cell r="E476">
            <v>0.40389999999999998</v>
          </cell>
        </row>
        <row r="477">
          <cell r="C477" t="str">
            <v>jan-51145-004-TC</v>
          </cell>
          <cell r="D477">
            <v>5.0000000000000001E-3</v>
          </cell>
          <cell r="E477">
            <v>1.4019999999999999E-2</v>
          </cell>
        </row>
        <row r="478">
          <cell r="C478" t="str">
            <v>jan-51148-002-CD</v>
          </cell>
          <cell r="D478">
            <v>0.85799999999999998</v>
          </cell>
          <cell r="E478">
            <v>8.9951900000000009</v>
          </cell>
        </row>
        <row r="479">
          <cell r="C479" t="str">
            <v>jan-51148-002-TC</v>
          </cell>
          <cell r="D479">
            <v>9.1999999999999998E-2</v>
          </cell>
          <cell r="E479">
            <v>0.61442999999999992</v>
          </cell>
        </row>
        <row r="480">
          <cell r="C480" t="str">
            <v>jan-51148-003-CD</v>
          </cell>
          <cell r="D480">
            <v>8.8999999999999996E-2</v>
          </cell>
          <cell r="E480">
            <v>0.92189999999999994</v>
          </cell>
        </row>
        <row r="481">
          <cell r="C481" t="str">
            <v>jan-51148-003-TC</v>
          </cell>
          <cell r="D481">
            <v>1.4E-2</v>
          </cell>
          <cell r="E481">
            <v>8.8080000000000006E-2</v>
          </cell>
        </row>
        <row r="482">
          <cell r="C482" t="str">
            <v>jan-51148-004-CD</v>
          </cell>
          <cell r="D482">
            <v>0.85499999999999998</v>
          </cell>
          <cell r="E482">
            <v>9.3552300000000006</v>
          </cell>
        </row>
        <row r="483">
          <cell r="C483" t="str">
            <v>jan-51148-004-TC</v>
          </cell>
          <cell r="D483">
            <v>0.39900000000000002</v>
          </cell>
          <cell r="E483">
            <v>2.7336399999999998</v>
          </cell>
        </row>
        <row r="484">
          <cell r="C484" t="str">
            <v>jan-51153-002-CD</v>
          </cell>
          <cell r="D484">
            <v>0</v>
          </cell>
          <cell r="E484">
            <v>0</v>
          </cell>
        </row>
        <row r="485">
          <cell r="C485" t="str">
            <v>jan-51154-002-CD</v>
          </cell>
          <cell r="D485">
            <v>0.19800000000000001</v>
          </cell>
          <cell r="E485">
            <v>1.4110100000000001</v>
          </cell>
        </row>
        <row r="486">
          <cell r="C486" t="str">
            <v>jan-51154-003-CD</v>
          </cell>
          <cell r="D486">
            <v>9.1999999999999998E-2</v>
          </cell>
          <cell r="E486">
            <v>0.67471999999999999</v>
          </cell>
        </row>
        <row r="487">
          <cell r="C487" t="str">
            <v>jan-51154-003-TC</v>
          </cell>
          <cell r="D487">
            <v>0</v>
          </cell>
          <cell r="E487">
            <v>0</v>
          </cell>
        </row>
        <row r="488">
          <cell r="C488" t="str">
            <v>jan-51155-002-CD</v>
          </cell>
          <cell r="D488">
            <v>0</v>
          </cell>
          <cell r="E488">
            <v>0</v>
          </cell>
        </row>
        <row r="489">
          <cell r="C489" t="str">
            <v>jan-51155-002-TC</v>
          </cell>
          <cell r="D489">
            <v>0</v>
          </cell>
          <cell r="E489">
            <v>0</v>
          </cell>
        </row>
        <row r="490">
          <cell r="C490" t="str">
            <v>jan-51156-002-TC</v>
          </cell>
          <cell r="D490">
            <v>0</v>
          </cell>
          <cell r="E490">
            <v>0</v>
          </cell>
        </row>
        <row r="491">
          <cell r="C491" t="str">
            <v>jan-51156-003-CD</v>
          </cell>
          <cell r="D491">
            <v>5.0000000000000001E-3</v>
          </cell>
          <cell r="E491">
            <v>4.2900000000000001E-2</v>
          </cell>
        </row>
        <row r="492">
          <cell r="C492" t="str">
            <v>jan-51156-003-TC</v>
          </cell>
          <cell r="D492">
            <v>2E-3</v>
          </cell>
          <cell r="E492">
            <v>1.1090000000000001E-2</v>
          </cell>
        </row>
        <row r="493">
          <cell r="C493" t="str">
            <v>jan-51157-002-CD</v>
          </cell>
          <cell r="D493">
            <v>0.495</v>
          </cell>
          <cell r="E493">
            <v>5.4752299999999998</v>
          </cell>
        </row>
        <row r="494">
          <cell r="C494" t="str">
            <v>jan-51157-002-TC</v>
          </cell>
          <cell r="D494">
            <v>7.0000000000000001E-3</v>
          </cell>
          <cell r="E494">
            <v>4.4069999999999998E-2</v>
          </cell>
        </row>
        <row r="495">
          <cell r="C495" t="str">
            <v>jan-51157-003-CD</v>
          </cell>
          <cell r="D495">
            <v>1.1579999999999999</v>
          </cell>
          <cell r="E495">
            <v>12.712809999999999</v>
          </cell>
        </row>
        <row r="496">
          <cell r="C496" t="str">
            <v>jan-51157-003-TC</v>
          </cell>
          <cell r="D496">
            <v>1.4999999999999999E-2</v>
          </cell>
          <cell r="E496">
            <v>0.10281</v>
          </cell>
        </row>
        <row r="497">
          <cell r="C497" t="str">
            <v>jan-51157-004-CD</v>
          </cell>
          <cell r="D497">
            <v>0.56999999999999995</v>
          </cell>
          <cell r="E497">
            <v>6.3441000000000001</v>
          </cell>
        </row>
        <row r="498">
          <cell r="C498" t="str">
            <v>jan-51157-004-TC</v>
          </cell>
          <cell r="D498">
            <v>9.0000000000000011E-3</v>
          </cell>
          <cell r="E498">
            <v>6.1710000000000001E-2</v>
          </cell>
        </row>
        <row r="499">
          <cell r="C499" t="str">
            <v>jan-51157-005-CD</v>
          </cell>
          <cell r="D499">
            <v>0.56800000000000006</v>
          </cell>
          <cell r="E499">
            <v>6.3648800000000003</v>
          </cell>
        </row>
        <row r="500">
          <cell r="C500" t="str">
            <v>jan-51157-005-TC</v>
          </cell>
          <cell r="D500">
            <v>4.0000000000000001E-3</v>
          </cell>
          <cell r="E500">
            <v>2.7449999999999999E-2</v>
          </cell>
        </row>
        <row r="501">
          <cell r="C501" t="str">
            <v>jan-51157-006-CD</v>
          </cell>
          <cell r="D501">
            <v>0.23400000000000001</v>
          </cell>
          <cell r="E501">
            <v>3.60894</v>
          </cell>
        </row>
        <row r="502">
          <cell r="C502" t="str">
            <v>jan-51157-006-TC</v>
          </cell>
          <cell r="D502">
            <v>3.0000000000000001E-3</v>
          </cell>
          <cell r="E502">
            <v>3.4140000000000004E-2</v>
          </cell>
        </row>
        <row r="503">
          <cell r="C503" t="str">
            <v>jan-51157-007-CD</v>
          </cell>
          <cell r="D503">
            <v>0.752</v>
          </cell>
          <cell r="E503">
            <v>8.2275600000000004</v>
          </cell>
        </row>
        <row r="504">
          <cell r="C504" t="str">
            <v>jan-51157-007-TC</v>
          </cell>
          <cell r="D504">
            <v>6.0000000000000001E-3</v>
          </cell>
          <cell r="E504">
            <v>4.122E-2</v>
          </cell>
        </row>
        <row r="505">
          <cell r="C505" t="str">
            <v>jan-51158-002-CD</v>
          </cell>
          <cell r="D505">
            <v>2.8000000000000001E-2</v>
          </cell>
          <cell r="E505">
            <v>0.20569999999999999</v>
          </cell>
        </row>
        <row r="506">
          <cell r="C506" t="str">
            <v>jan-51158-002-TC</v>
          </cell>
          <cell r="D506">
            <v>0</v>
          </cell>
          <cell r="E506">
            <v>0</v>
          </cell>
        </row>
        <row r="507">
          <cell r="C507" t="str">
            <v>jan-51159-002-CD</v>
          </cell>
          <cell r="D507">
            <v>6.3E-2</v>
          </cell>
          <cell r="E507">
            <v>0.52445000000000008</v>
          </cell>
        </row>
        <row r="508">
          <cell r="C508" t="str">
            <v>jan-51159-002-TC</v>
          </cell>
          <cell r="D508">
            <v>3.9E-2</v>
          </cell>
          <cell r="E508">
            <v>8.7940000000000004E-2</v>
          </cell>
        </row>
        <row r="509">
          <cell r="C509" t="str">
            <v>jan-51160-002-CD</v>
          </cell>
          <cell r="D509">
            <v>0.84899999999999998</v>
          </cell>
          <cell r="E509">
            <v>6.2126200000000003</v>
          </cell>
        </row>
        <row r="510">
          <cell r="C510" t="str">
            <v>jan-51160-002-TC</v>
          </cell>
          <cell r="D510">
            <v>1.6E-2</v>
          </cell>
          <cell r="E510">
            <v>4.8570000000000002E-2</v>
          </cell>
        </row>
        <row r="511">
          <cell r="C511" t="str">
            <v>jan-51160-003-CD</v>
          </cell>
          <cell r="D511">
            <v>0.34300000000000003</v>
          </cell>
          <cell r="E511">
            <v>3.74064</v>
          </cell>
        </row>
        <row r="512">
          <cell r="C512" t="str">
            <v>jan-51160-003-TC</v>
          </cell>
          <cell r="D512">
            <v>1E-3</v>
          </cell>
          <cell r="E512">
            <v>6.8399999999999997E-3</v>
          </cell>
        </row>
        <row r="513">
          <cell r="C513" t="str">
            <v>jan-51160-005-CD</v>
          </cell>
          <cell r="D513">
            <v>0.11700000000000001</v>
          </cell>
          <cell r="E513">
            <v>1.20926</v>
          </cell>
        </row>
        <row r="514">
          <cell r="C514" t="str">
            <v>jan-51160-005-TC</v>
          </cell>
          <cell r="D514">
            <v>3.0000000000000001E-3</v>
          </cell>
          <cell r="E514">
            <v>1.881E-2</v>
          </cell>
        </row>
        <row r="515">
          <cell r="C515" t="str">
            <v>jan-51160-006-CD</v>
          </cell>
          <cell r="D515">
            <v>0.42599999999999999</v>
          </cell>
          <cell r="E515">
            <v>4.6614599999999999</v>
          </cell>
        </row>
        <row r="516">
          <cell r="C516" t="str">
            <v>jan-51160-006-TC</v>
          </cell>
          <cell r="D516">
            <v>1.6E-2</v>
          </cell>
          <cell r="E516">
            <v>0.10959000000000001</v>
          </cell>
        </row>
        <row r="517">
          <cell r="C517" t="str">
            <v>jan-51160-007-CD</v>
          </cell>
          <cell r="D517">
            <v>0.53800000000000003</v>
          </cell>
          <cell r="E517">
            <v>5.88584</v>
          </cell>
        </row>
        <row r="518">
          <cell r="C518" t="str">
            <v>jan-51160-007-TC</v>
          </cell>
          <cell r="D518">
            <v>4.0000000000000001E-3</v>
          </cell>
          <cell r="E518">
            <v>2.7460000000000002E-2</v>
          </cell>
        </row>
        <row r="519">
          <cell r="C519" t="str">
            <v>jan-51161-002-CD</v>
          </cell>
          <cell r="D519">
            <v>0.20899999999999999</v>
          </cell>
          <cell r="E519">
            <v>1.3797200000000001</v>
          </cell>
        </row>
        <row r="520">
          <cell r="C520" t="str">
            <v>jan-51161-002-TC</v>
          </cell>
          <cell r="D520">
            <v>0</v>
          </cell>
          <cell r="E520">
            <v>0</v>
          </cell>
        </row>
        <row r="521">
          <cell r="C521" t="str">
            <v>jan-51161-003-CD</v>
          </cell>
          <cell r="D521">
            <v>0.23700000000000002</v>
          </cell>
          <cell r="E521">
            <v>1.56704</v>
          </cell>
        </row>
        <row r="522">
          <cell r="C522" t="str">
            <v>jan-51161-003-TC</v>
          </cell>
          <cell r="D522">
            <v>5.0000000000000001E-3</v>
          </cell>
          <cell r="E522">
            <v>1.4999999999999999E-2</v>
          </cell>
        </row>
        <row r="523">
          <cell r="C523" t="str">
            <v>jan-51162-003-CD</v>
          </cell>
          <cell r="D523">
            <v>0</v>
          </cell>
          <cell r="E523">
            <v>0</v>
          </cell>
        </row>
        <row r="524">
          <cell r="C524" t="str">
            <v>jan-51167-002-CD</v>
          </cell>
          <cell r="D524">
            <v>5.1000000000000004E-2</v>
          </cell>
          <cell r="E524">
            <v>0.55555999999999994</v>
          </cell>
        </row>
        <row r="525">
          <cell r="C525" t="str">
            <v>jan-51167-002-TC</v>
          </cell>
          <cell r="D525">
            <v>0</v>
          </cell>
          <cell r="E525">
            <v>0</v>
          </cell>
        </row>
        <row r="526">
          <cell r="C526" t="str">
            <v>jan-51169-002-CD</v>
          </cell>
          <cell r="D526">
            <v>0</v>
          </cell>
          <cell r="E526">
            <v>0</v>
          </cell>
        </row>
        <row r="527">
          <cell r="C527" t="str">
            <v>jan-51175-003-CD</v>
          </cell>
          <cell r="D527">
            <v>2.1970000000000001</v>
          </cell>
          <cell r="E527">
            <v>23.924530000000001</v>
          </cell>
        </row>
        <row r="528">
          <cell r="C528" t="str">
            <v>jan-51175-003-TC</v>
          </cell>
          <cell r="D528">
            <v>4.2000000000000003E-2</v>
          </cell>
          <cell r="E528">
            <v>0.28767000000000004</v>
          </cell>
        </row>
        <row r="529">
          <cell r="C529" t="str">
            <v>jan-51176-002-CD</v>
          </cell>
          <cell r="D529">
            <v>0</v>
          </cell>
          <cell r="E529">
            <v>0</v>
          </cell>
        </row>
        <row r="530">
          <cell r="C530" t="str">
            <v>jan-51176-002-TC</v>
          </cell>
          <cell r="D530">
            <v>0</v>
          </cell>
          <cell r="E530">
            <v>0</v>
          </cell>
        </row>
        <row r="531">
          <cell r="C531" t="str">
            <v>jan-51176-003-CD</v>
          </cell>
          <cell r="D531">
            <v>0</v>
          </cell>
          <cell r="E531">
            <v>0</v>
          </cell>
        </row>
        <row r="532">
          <cell r="C532" t="str">
            <v>jan-51176-003-TC</v>
          </cell>
          <cell r="D532">
            <v>0</v>
          </cell>
          <cell r="E532">
            <v>0</v>
          </cell>
        </row>
        <row r="533">
          <cell r="C533" t="str">
            <v>jan-51178-002-CD</v>
          </cell>
          <cell r="D533">
            <v>0.10200000000000001</v>
          </cell>
          <cell r="E533">
            <v>0.74987999999999999</v>
          </cell>
        </row>
        <row r="534">
          <cell r="C534" t="str">
            <v>jan-51178-002-TC</v>
          </cell>
          <cell r="D534">
            <v>2E-3</v>
          </cell>
          <cell r="E534">
            <v>5.5399999999999998E-3</v>
          </cell>
        </row>
        <row r="535">
          <cell r="C535" t="str">
            <v>jan-51178-004-CD</v>
          </cell>
          <cell r="D535">
            <v>1.2E-2</v>
          </cell>
          <cell r="E535">
            <v>8.8290000000000007E-2</v>
          </cell>
        </row>
        <row r="536">
          <cell r="C536" t="str">
            <v>jan-51178-004-TC</v>
          </cell>
          <cell r="D536">
            <v>0</v>
          </cell>
          <cell r="E536">
            <v>0</v>
          </cell>
        </row>
        <row r="537">
          <cell r="C537" t="str">
            <v>jan-51178-005-CD</v>
          </cell>
          <cell r="D537">
            <v>1.9E-2</v>
          </cell>
          <cell r="E537">
            <v>0.20775000000000002</v>
          </cell>
        </row>
        <row r="538">
          <cell r="C538" t="str">
            <v>jan-51178-005-TC</v>
          </cell>
          <cell r="D538">
            <v>0</v>
          </cell>
          <cell r="E538">
            <v>0</v>
          </cell>
        </row>
        <row r="539">
          <cell r="C539" t="str">
            <v>jan-51179-002-CD</v>
          </cell>
          <cell r="D539">
            <v>0.219</v>
          </cell>
          <cell r="E539">
            <v>1.5156099999999999</v>
          </cell>
        </row>
        <row r="540">
          <cell r="C540" t="str">
            <v>jan-51179-003-CD</v>
          </cell>
          <cell r="D540">
            <v>0.24299999999999999</v>
          </cell>
          <cell r="E540">
            <v>1.67222</v>
          </cell>
        </row>
        <row r="541">
          <cell r="C541" t="str">
            <v>jan-51179-003-TC</v>
          </cell>
          <cell r="D541">
            <v>8.0000000000000002E-3</v>
          </cell>
          <cell r="E541">
            <v>2.6079999999999999E-2</v>
          </cell>
        </row>
        <row r="542">
          <cell r="C542" t="str">
            <v>jan-51179-004-CD</v>
          </cell>
          <cell r="D542">
            <v>0.57699999999999996</v>
          </cell>
          <cell r="E542">
            <v>6.1289400000000001</v>
          </cell>
        </row>
        <row r="543">
          <cell r="C543" t="str">
            <v>jan-51179-004-TC</v>
          </cell>
          <cell r="D543">
            <v>2E-3</v>
          </cell>
          <cell r="E543">
            <v>1.3679999999999999E-2</v>
          </cell>
        </row>
        <row r="544">
          <cell r="C544" t="str">
            <v>jan-51179-005-CD</v>
          </cell>
          <cell r="D544">
            <v>0.48799999999999999</v>
          </cell>
          <cell r="E544">
            <v>5.4023100000000008</v>
          </cell>
        </row>
        <row r="545">
          <cell r="C545" t="str">
            <v>jan-51179-005-TC</v>
          </cell>
          <cell r="D545">
            <v>2E-3</v>
          </cell>
          <cell r="E545">
            <v>1.3679999999999999E-2</v>
          </cell>
        </row>
        <row r="546">
          <cell r="C546" t="str">
            <v>jan-51179-006-CD</v>
          </cell>
          <cell r="D546">
            <v>0.34499999999999997</v>
          </cell>
          <cell r="E546">
            <v>3.7672099999999999</v>
          </cell>
        </row>
        <row r="547">
          <cell r="C547" t="str">
            <v>jan-51179-006-TC</v>
          </cell>
          <cell r="D547">
            <v>5.0000000000000001E-3</v>
          </cell>
          <cell r="E547">
            <v>3.4320000000000003E-2</v>
          </cell>
        </row>
        <row r="548">
          <cell r="C548" t="str">
            <v>jan-51179-007-CD</v>
          </cell>
          <cell r="D548">
            <v>0.246</v>
          </cell>
          <cell r="E548">
            <v>1.9168800000000001</v>
          </cell>
        </row>
        <row r="549">
          <cell r="C549" t="str">
            <v>jan-51181-002-CD</v>
          </cell>
          <cell r="D549">
            <v>4.0000000000000001E-3</v>
          </cell>
          <cell r="E549">
            <v>3.8210000000000001E-2</v>
          </cell>
        </row>
        <row r="550">
          <cell r="C550" t="str">
            <v>jan-51182-002-CD</v>
          </cell>
          <cell r="D550">
            <v>1.3000000000000001E-2</v>
          </cell>
          <cell r="E550">
            <v>9.484999999999999E-2</v>
          </cell>
        </row>
        <row r="551">
          <cell r="C551" t="str">
            <v>jan-51186-002-CD</v>
          </cell>
          <cell r="D551">
            <v>1.3000000000000001E-2</v>
          </cell>
          <cell r="E551">
            <v>9.0490000000000001E-2</v>
          </cell>
        </row>
        <row r="552">
          <cell r="C552" t="str">
            <v>jan-51186-002-TC</v>
          </cell>
          <cell r="D552">
            <v>0</v>
          </cell>
          <cell r="E552">
            <v>0</v>
          </cell>
        </row>
        <row r="553">
          <cell r="C553" t="str">
            <v>jan-51187-002-CD</v>
          </cell>
          <cell r="D553">
            <v>1.161</v>
          </cell>
          <cell r="E553">
            <v>11.969149999999999</v>
          </cell>
        </row>
        <row r="554">
          <cell r="C554" t="str">
            <v>jan-51187-002-TC</v>
          </cell>
          <cell r="D554">
            <v>0.114</v>
          </cell>
          <cell r="E554">
            <v>0.78188000000000002</v>
          </cell>
        </row>
        <row r="555">
          <cell r="C555" t="str">
            <v>jan-51187-003-CD</v>
          </cell>
          <cell r="D555">
            <v>1.4530000000000001</v>
          </cell>
          <cell r="E555">
            <v>15.74788</v>
          </cell>
        </row>
        <row r="556">
          <cell r="C556" t="str">
            <v>jan-51187-003-TC</v>
          </cell>
          <cell r="D556">
            <v>6.8000000000000005E-2</v>
          </cell>
          <cell r="E556">
            <v>0.46700999999999998</v>
          </cell>
        </row>
        <row r="557">
          <cell r="C557" t="str">
            <v>jan-51188-002-CD</v>
          </cell>
          <cell r="D557">
            <v>0.121</v>
          </cell>
          <cell r="E557">
            <v>0.72792999999999997</v>
          </cell>
        </row>
        <row r="558">
          <cell r="C558" t="str">
            <v>jan-51188-003-CD</v>
          </cell>
          <cell r="D558">
            <v>1.4550000000000001</v>
          </cell>
          <cell r="E558">
            <v>15.9785</v>
          </cell>
        </row>
        <row r="559">
          <cell r="C559" t="str">
            <v>jan-51188-003-TC</v>
          </cell>
          <cell r="D559">
            <v>1.3000000000000001E-2</v>
          </cell>
          <cell r="E559">
            <v>8.9130000000000001E-2</v>
          </cell>
        </row>
        <row r="560">
          <cell r="C560" t="str">
            <v>jan-51188-004-CD</v>
          </cell>
          <cell r="D560">
            <v>0.65900000000000003</v>
          </cell>
          <cell r="E560">
            <v>7.36829</v>
          </cell>
        </row>
        <row r="561">
          <cell r="C561" t="str">
            <v>jan-51188-004-TC</v>
          </cell>
          <cell r="D561">
            <v>1.2E-2</v>
          </cell>
          <cell r="E561">
            <v>8.2310000000000008E-2</v>
          </cell>
        </row>
        <row r="562">
          <cell r="C562" t="str">
            <v>jan-51188-005-CD</v>
          </cell>
          <cell r="D562">
            <v>0.85299999999999998</v>
          </cell>
          <cell r="E562">
            <v>9.3843500000000013</v>
          </cell>
        </row>
        <row r="563">
          <cell r="C563" t="str">
            <v>jan-51188-005-TC</v>
          </cell>
          <cell r="D563">
            <v>6.0000000000000001E-3</v>
          </cell>
          <cell r="E563">
            <v>4.1159999999999995E-2</v>
          </cell>
        </row>
        <row r="564">
          <cell r="C564" t="str">
            <v>jan-51188-006-CD</v>
          </cell>
          <cell r="D564">
            <v>5.9320000000000004</v>
          </cell>
          <cell r="E564">
            <v>71.708210000000008</v>
          </cell>
        </row>
        <row r="565">
          <cell r="C565" t="str">
            <v>jan-51190-002-CD</v>
          </cell>
          <cell r="D565">
            <v>4.8000000000000001E-2</v>
          </cell>
          <cell r="E565">
            <v>0.29111000000000004</v>
          </cell>
        </row>
        <row r="566">
          <cell r="C566" t="str">
            <v>jan-51191-003-CD</v>
          </cell>
          <cell r="D566">
            <v>0</v>
          </cell>
          <cell r="E566">
            <v>0</v>
          </cell>
        </row>
        <row r="567">
          <cell r="C567" t="str">
            <v>jan-51191-004-CD</v>
          </cell>
          <cell r="D567">
            <v>0</v>
          </cell>
          <cell r="E567">
            <v>0</v>
          </cell>
        </row>
        <row r="568">
          <cell r="C568" t="str">
            <v>jan-51196-001-CD</v>
          </cell>
          <cell r="D568">
            <v>7.2999999999999995E-2</v>
          </cell>
          <cell r="E568">
            <v>0.53039999999999998</v>
          </cell>
        </row>
        <row r="569">
          <cell r="C569" t="str">
            <v>jan-51196-001-TC</v>
          </cell>
          <cell r="D569">
            <v>0.04</v>
          </cell>
          <cell r="E569">
            <v>0.11570000000000001</v>
          </cell>
        </row>
        <row r="570">
          <cell r="C570" t="str">
            <v>jan-51197-001-CD</v>
          </cell>
          <cell r="D570">
            <v>0</v>
          </cell>
          <cell r="E570">
            <v>0</v>
          </cell>
        </row>
        <row r="571">
          <cell r="C571" t="str">
            <v>jan-51197-001-TC</v>
          </cell>
          <cell r="D571">
            <v>0</v>
          </cell>
          <cell r="E571">
            <v>0</v>
          </cell>
        </row>
        <row r="572">
          <cell r="C572" t="str">
            <v>jan-51199-001-CD</v>
          </cell>
          <cell r="D572">
            <v>0.13500000000000001</v>
          </cell>
          <cell r="E572">
            <v>1.3974300000000002</v>
          </cell>
        </row>
        <row r="573">
          <cell r="C573" t="str">
            <v>jan-51199-001-TC</v>
          </cell>
          <cell r="D573">
            <v>0.01</v>
          </cell>
          <cell r="E573">
            <v>6.2820000000000001E-2</v>
          </cell>
        </row>
        <row r="574">
          <cell r="C574" t="str">
            <v>jan-51201-001-CD</v>
          </cell>
          <cell r="D574">
            <v>7.0000000000000001E-3</v>
          </cell>
          <cell r="E574">
            <v>5.8820000000000004E-2</v>
          </cell>
        </row>
        <row r="575">
          <cell r="C575" t="str">
            <v>jan-51204-001-CD</v>
          </cell>
          <cell r="D575">
            <v>9.0999999999999998E-2</v>
          </cell>
          <cell r="E575">
            <v>0.67505999999999999</v>
          </cell>
        </row>
        <row r="576">
          <cell r="C576" t="str">
            <v>jan-51204-001-TC</v>
          </cell>
          <cell r="D576">
            <v>9.0000000000000011E-3</v>
          </cell>
          <cell r="E576">
            <v>2.477E-2</v>
          </cell>
        </row>
        <row r="577">
          <cell r="C577" t="str">
            <v>jan-51204-003-CD</v>
          </cell>
          <cell r="D577">
            <v>6.2E-2</v>
          </cell>
          <cell r="E577">
            <v>0.45988000000000001</v>
          </cell>
        </row>
        <row r="578">
          <cell r="C578" t="str">
            <v>jan-51204-003-TC</v>
          </cell>
          <cell r="D578">
            <v>1.3000000000000001E-2</v>
          </cell>
          <cell r="E578">
            <v>5.7869999999999998E-2</v>
          </cell>
        </row>
        <row r="579">
          <cell r="C579" t="str">
            <v>jan-51204-004-CD</v>
          </cell>
          <cell r="D579">
            <v>0.52200000000000002</v>
          </cell>
          <cell r="E579">
            <v>5.4592600000000004</v>
          </cell>
        </row>
        <row r="580">
          <cell r="C580" t="str">
            <v>jan-51204-004-TC</v>
          </cell>
          <cell r="D580">
            <v>1.6E-2</v>
          </cell>
          <cell r="E580">
            <v>0.10069</v>
          </cell>
        </row>
        <row r="581">
          <cell r="C581" t="str">
            <v>jan-51204-005-CD</v>
          </cell>
          <cell r="D581">
            <v>0.88900000000000001</v>
          </cell>
          <cell r="E581">
            <v>10.47748</v>
          </cell>
        </row>
        <row r="582">
          <cell r="C582" t="str">
            <v>jan-51207-001-CD</v>
          </cell>
          <cell r="D582">
            <v>0.34200000000000003</v>
          </cell>
          <cell r="E582">
            <v>3.7945799999999998</v>
          </cell>
        </row>
        <row r="583">
          <cell r="C583" t="str">
            <v>jan-51207-001-TC</v>
          </cell>
          <cell r="D583">
            <v>5.0000000000000001E-3</v>
          </cell>
          <cell r="E583">
            <v>3.4290000000000001E-2</v>
          </cell>
        </row>
        <row r="584">
          <cell r="C584" t="str">
            <v>jan-51208-001-CD</v>
          </cell>
          <cell r="D584">
            <v>0.114</v>
          </cell>
          <cell r="E584">
            <v>0.73842999999999992</v>
          </cell>
        </row>
        <row r="585">
          <cell r="C585" t="str">
            <v>jan-51208-002-CD</v>
          </cell>
          <cell r="D585">
            <v>0.26600000000000001</v>
          </cell>
          <cell r="E585">
            <v>2.7561200000000001</v>
          </cell>
        </row>
        <row r="586">
          <cell r="C586" t="str">
            <v>jan-51208-003-CD</v>
          </cell>
          <cell r="D586">
            <v>0.19400000000000001</v>
          </cell>
          <cell r="E586">
            <v>1.29033</v>
          </cell>
        </row>
        <row r="587">
          <cell r="C587" t="str">
            <v>jan-51208-003-TC</v>
          </cell>
          <cell r="D587">
            <v>0</v>
          </cell>
          <cell r="E587">
            <v>0</v>
          </cell>
        </row>
        <row r="588">
          <cell r="C588" t="str">
            <v>jan-51208-004-CD</v>
          </cell>
          <cell r="D588">
            <v>0.20899999999999999</v>
          </cell>
          <cell r="E588">
            <v>1.4388000000000001</v>
          </cell>
        </row>
        <row r="589">
          <cell r="C589" t="str">
            <v>jan-51209-001-CD</v>
          </cell>
          <cell r="D589">
            <v>7.2999999999999995E-2</v>
          </cell>
          <cell r="E589">
            <v>0.75612000000000001</v>
          </cell>
        </row>
        <row r="590">
          <cell r="C590" t="str">
            <v>jan-51209-001-TC</v>
          </cell>
          <cell r="D590">
            <v>0</v>
          </cell>
          <cell r="E590">
            <v>0</v>
          </cell>
        </row>
        <row r="591">
          <cell r="C591" t="str">
            <v>jan-51213-002-CD</v>
          </cell>
          <cell r="D591">
            <v>0</v>
          </cell>
          <cell r="E591">
            <v>0</v>
          </cell>
        </row>
        <row r="592">
          <cell r="C592" t="str">
            <v>jan-51213-002-TC</v>
          </cell>
          <cell r="D592">
            <v>0</v>
          </cell>
          <cell r="E592">
            <v>0</v>
          </cell>
        </row>
        <row r="593">
          <cell r="C593" t="str">
            <v>jan-51213-003-CD</v>
          </cell>
          <cell r="D593">
            <v>0</v>
          </cell>
          <cell r="E593">
            <v>0</v>
          </cell>
        </row>
        <row r="594">
          <cell r="C594" t="str">
            <v>jan-51216-001-CD</v>
          </cell>
          <cell r="D594">
            <v>0.86499999999999999</v>
          </cell>
          <cell r="E594">
            <v>9.8263999999999996</v>
          </cell>
        </row>
        <row r="595">
          <cell r="C595" t="str">
            <v>jan-51216-001-TC</v>
          </cell>
          <cell r="D595">
            <v>0.02</v>
          </cell>
          <cell r="E595">
            <v>0.1434</v>
          </cell>
        </row>
        <row r="596">
          <cell r="C596" t="str">
            <v>jan-51217-001-CD</v>
          </cell>
          <cell r="D596">
            <v>0</v>
          </cell>
          <cell r="E596">
            <v>0</v>
          </cell>
        </row>
        <row r="597">
          <cell r="C597" t="str">
            <v>jan-51218-001-TC</v>
          </cell>
          <cell r="D597">
            <v>0</v>
          </cell>
          <cell r="E597">
            <v>0</v>
          </cell>
        </row>
        <row r="598">
          <cell r="C598" t="str">
            <v>jan-51260-001-CD</v>
          </cell>
          <cell r="D598">
            <v>0.80800000000000005</v>
          </cell>
          <cell r="E598">
            <v>5.8433400000000004</v>
          </cell>
        </row>
        <row r="599">
          <cell r="C599" t="str">
            <v>jan-51260-001-TC</v>
          </cell>
          <cell r="D599">
            <v>1.6E-2</v>
          </cell>
          <cell r="E599">
            <v>4.2360000000000002E-2</v>
          </cell>
        </row>
        <row r="600">
          <cell r="C600" t="str">
            <v>jan-51261-001-CD</v>
          </cell>
          <cell r="D600">
            <v>2E-3</v>
          </cell>
          <cell r="E600">
            <v>1.6910000000000001E-2</v>
          </cell>
        </row>
        <row r="601">
          <cell r="C601" t="str">
            <v>jan-51262-001-CD</v>
          </cell>
          <cell r="D601">
            <v>0</v>
          </cell>
          <cell r="E601">
            <v>0</v>
          </cell>
        </row>
        <row r="602">
          <cell r="C602" t="str">
            <v>jan-51268-001-CD</v>
          </cell>
          <cell r="D602">
            <v>6.3E-2</v>
          </cell>
          <cell r="E602">
            <v>0.51949999999999996</v>
          </cell>
        </row>
        <row r="603">
          <cell r="C603" t="str">
            <v>jan-51268-001-TC</v>
          </cell>
          <cell r="D603">
            <v>2E-3</v>
          </cell>
          <cell r="E603">
            <v>1.059E-2</v>
          </cell>
        </row>
        <row r="604">
          <cell r="C604" t="str">
            <v>jan-51269-001-TC</v>
          </cell>
          <cell r="D604">
            <v>7.0000000000000001E-3</v>
          </cell>
          <cell r="E604">
            <v>3.7080000000000002E-2</v>
          </cell>
        </row>
        <row r="605">
          <cell r="C605" t="str">
            <v>jan-51272-001-CD</v>
          </cell>
          <cell r="D605">
            <v>1.0999999999999999E-2</v>
          </cell>
          <cell r="E605">
            <v>8.9609999999999995E-2</v>
          </cell>
        </row>
        <row r="606">
          <cell r="C606" t="str">
            <v>jan-51278-001-CD</v>
          </cell>
          <cell r="D606">
            <v>1.6E-2</v>
          </cell>
          <cell r="E606">
            <v>3.7490000000000002E-2</v>
          </cell>
        </row>
        <row r="607">
          <cell r="C607" t="str">
            <v>jan-51278-001-TC</v>
          </cell>
          <cell r="D607">
            <v>0</v>
          </cell>
          <cell r="E607">
            <v>0</v>
          </cell>
        </row>
        <row r="608">
          <cell r="C608" t="str">
            <v>jan-51280-001-CD</v>
          </cell>
          <cell r="D608">
            <v>3.0000000000000001E-3</v>
          </cell>
          <cell r="E608">
            <v>2.2530000000000001E-2</v>
          </cell>
        </row>
        <row r="609">
          <cell r="C609" t="str">
            <v>jan-51285-001-CD</v>
          </cell>
          <cell r="D609">
            <v>1E-3</v>
          </cell>
          <cell r="E609">
            <v>5.5700000000000003E-3</v>
          </cell>
        </row>
        <row r="610">
          <cell r="C610" t="str">
            <v>jan-51288-001-CD</v>
          </cell>
          <cell r="D610">
            <v>2.2869999999999999</v>
          </cell>
          <cell r="E610">
            <v>25.093540000000001</v>
          </cell>
        </row>
        <row r="611">
          <cell r="C611" t="str">
            <v>jan-51288-001-TC</v>
          </cell>
          <cell r="D611">
            <v>0.13900000000000001</v>
          </cell>
          <cell r="E611">
            <v>0.94912000000000007</v>
          </cell>
        </row>
        <row r="612">
          <cell r="C612" t="str">
            <v>jan-51289-001-CD</v>
          </cell>
          <cell r="D612">
            <v>0.26500000000000001</v>
          </cell>
          <cell r="E612">
            <v>2.7583699999999998</v>
          </cell>
        </row>
        <row r="613">
          <cell r="C613" t="str">
            <v>jan-51289-001-TC</v>
          </cell>
          <cell r="D613">
            <v>0.01</v>
          </cell>
          <cell r="E613">
            <v>6.855E-2</v>
          </cell>
        </row>
        <row r="614">
          <cell r="C614" t="str">
            <v>jan-51289-002-CD</v>
          </cell>
          <cell r="D614">
            <v>0.34900000000000003</v>
          </cell>
          <cell r="E614">
            <v>3.62066</v>
          </cell>
        </row>
        <row r="615">
          <cell r="C615" t="str">
            <v>jan-51289-002-TC</v>
          </cell>
          <cell r="D615">
            <v>5.2999999999999999E-2</v>
          </cell>
          <cell r="E615">
            <v>0.36275999999999997</v>
          </cell>
        </row>
        <row r="616">
          <cell r="C616" t="str">
            <v>jan-51289-003-CD</v>
          </cell>
          <cell r="D616">
            <v>0.58499999999999996</v>
          </cell>
          <cell r="E616">
            <v>6.18947</v>
          </cell>
        </row>
        <row r="617">
          <cell r="C617" t="str">
            <v>jan-51289-003-TC</v>
          </cell>
          <cell r="D617">
            <v>7.6999999999999999E-2</v>
          </cell>
          <cell r="E617">
            <v>0.52866000000000002</v>
          </cell>
        </row>
        <row r="618">
          <cell r="C618" t="str">
            <v>jan-51289-004-CD</v>
          </cell>
          <cell r="D618">
            <v>0.217</v>
          </cell>
          <cell r="E618">
            <v>3.1425100000000001</v>
          </cell>
        </row>
        <row r="619">
          <cell r="C619" t="str">
            <v>jan-51289-004-TC</v>
          </cell>
          <cell r="D619">
            <v>6.7000000000000004E-2</v>
          </cell>
          <cell r="E619">
            <v>0.51590000000000003</v>
          </cell>
        </row>
        <row r="620">
          <cell r="C620" t="str">
            <v>jan-51294-001-CD</v>
          </cell>
          <cell r="D620">
            <v>5.3999999999999999E-2</v>
          </cell>
          <cell r="E620">
            <v>0.54854999999999998</v>
          </cell>
        </row>
        <row r="621">
          <cell r="C621" t="str">
            <v>jan-51294-001-TC</v>
          </cell>
          <cell r="D621">
            <v>0</v>
          </cell>
          <cell r="E621">
            <v>0</v>
          </cell>
        </row>
        <row r="622">
          <cell r="C622" t="str">
            <v>jan-51294-003-CD</v>
          </cell>
          <cell r="D622">
            <v>6.3E-2</v>
          </cell>
          <cell r="E622">
            <v>0.64361000000000002</v>
          </cell>
        </row>
        <row r="623">
          <cell r="C623" t="str">
            <v>jan-51294-003-TC</v>
          </cell>
          <cell r="D623">
            <v>0</v>
          </cell>
          <cell r="E623">
            <v>0</v>
          </cell>
        </row>
        <row r="624">
          <cell r="C624" t="str">
            <v>jan-51303-001-CD</v>
          </cell>
          <cell r="D624">
            <v>8.1000000000000003E-2</v>
          </cell>
          <cell r="E624">
            <v>0.82359000000000004</v>
          </cell>
        </row>
        <row r="625">
          <cell r="C625" t="str">
            <v>jan-51303-001-TC</v>
          </cell>
          <cell r="D625">
            <v>0</v>
          </cell>
          <cell r="E625">
            <v>0</v>
          </cell>
        </row>
        <row r="626">
          <cell r="C626" t="str">
            <v>jan-51304-001-CD</v>
          </cell>
          <cell r="D626">
            <v>0.17599999999999999</v>
          </cell>
          <cell r="E626">
            <v>1.6211500000000001</v>
          </cell>
        </row>
        <row r="627">
          <cell r="C627" t="str">
            <v>jan-51304-001-TC</v>
          </cell>
          <cell r="D627">
            <v>0</v>
          </cell>
          <cell r="E627">
            <v>0</v>
          </cell>
        </row>
        <row r="628">
          <cell r="C628" t="str">
            <v>jan-51305-001-CD</v>
          </cell>
          <cell r="D628">
            <v>2.4430000000000001</v>
          </cell>
          <cell r="E628">
            <v>26.903729999999999</v>
          </cell>
        </row>
        <row r="629">
          <cell r="C629" t="str">
            <v>jan-51305-001-TC</v>
          </cell>
          <cell r="D629">
            <v>0.105</v>
          </cell>
          <cell r="E629">
            <v>0.72080999999999995</v>
          </cell>
        </row>
        <row r="630">
          <cell r="C630" t="str">
            <v>jan-51305-003-CD</v>
          </cell>
          <cell r="D630">
            <v>2.194</v>
          </cell>
          <cell r="E630">
            <v>24.06249</v>
          </cell>
        </row>
        <row r="631">
          <cell r="C631" t="str">
            <v>jan-51305-003-TC</v>
          </cell>
          <cell r="D631">
            <v>6.5000000000000002E-2</v>
          </cell>
          <cell r="E631">
            <v>0.44585000000000002</v>
          </cell>
        </row>
        <row r="632">
          <cell r="C632" t="str">
            <v>jan-51305-004-CD</v>
          </cell>
          <cell r="D632">
            <v>1.099</v>
          </cell>
          <cell r="E632">
            <v>12.040660000000001</v>
          </cell>
        </row>
        <row r="633">
          <cell r="C633" t="str">
            <v>jan-51305-004-TC</v>
          </cell>
          <cell r="D633">
            <v>7.3999999999999996E-2</v>
          </cell>
          <cell r="E633">
            <v>0.50823000000000007</v>
          </cell>
        </row>
        <row r="634">
          <cell r="C634" t="str">
            <v>jan-51317-001-CD</v>
          </cell>
          <cell r="D634">
            <v>4.2000000000000003E-2</v>
          </cell>
          <cell r="E634">
            <v>0.45957999999999999</v>
          </cell>
        </row>
        <row r="635">
          <cell r="C635" t="str">
            <v>jan-51317-001-TC</v>
          </cell>
          <cell r="D635">
            <v>1E-3</v>
          </cell>
          <cell r="E635">
            <v>6.8399999999999997E-3</v>
          </cell>
        </row>
        <row r="636">
          <cell r="C636" t="str">
            <v>jan-51317-002-CD</v>
          </cell>
          <cell r="D636">
            <v>2.8000000000000001E-2</v>
          </cell>
          <cell r="E636">
            <v>0.29511999999999999</v>
          </cell>
        </row>
        <row r="637">
          <cell r="C637" t="str">
            <v>jan-51317-002-TC</v>
          </cell>
          <cell r="D637">
            <v>1E-3</v>
          </cell>
          <cell r="E637">
            <v>6.8700000000000002E-3</v>
          </cell>
        </row>
        <row r="638">
          <cell r="C638" t="str">
            <v>jan-51317-003-CD</v>
          </cell>
          <cell r="D638">
            <v>7.2999999999999995E-2</v>
          </cell>
          <cell r="E638">
            <v>0.87059000000000009</v>
          </cell>
        </row>
        <row r="639">
          <cell r="C639" t="str">
            <v>jan-51317-003-TC</v>
          </cell>
          <cell r="D639">
            <v>1E-3</v>
          </cell>
          <cell r="E639">
            <v>7.1200000000000005E-3</v>
          </cell>
        </row>
        <row r="640">
          <cell r="C640" t="str">
            <v>jan-51318-001-CD</v>
          </cell>
          <cell r="D640">
            <v>0.29099999999999998</v>
          </cell>
          <cell r="E640">
            <v>2.6532900000000001</v>
          </cell>
        </row>
        <row r="641">
          <cell r="C641" t="str">
            <v>jan-51318-001-TC</v>
          </cell>
          <cell r="D641">
            <v>4.0000000000000001E-3</v>
          </cell>
          <cell r="E641">
            <v>2.2170000000000002E-2</v>
          </cell>
        </row>
        <row r="642">
          <cell r="C642" t="str">
            <v>jan-51318-002-CD</v>
          </cell>
          <cell r="D642">
            <v>0.35100000000000003</v>
          </cell>
          <cell r="E642">
            <v>2.55023</v>
          </cell>
        </row>
        <row r="643">
          <cell r="C643" t="str">
            <v>jan-51318-002-TC</v>
          </cell>
          <cell r="D643">
            <v>0</v>
          </cell>
          <cell r="E643">
            <v>0</v>
          </cell>
        </row>
        <row r="644">
          <cell r="C644" t="str">
            <v>jan-51318-003-CD</v>
          </cell>
          <cell r="D644">
            <v>0.28300000000000003</v>
          </cell>
          <cell r="E644">
            <v>2.8964600000000003</v>
          </cell>
        </row>
        <row r="645">
          <cell r="C645" t="str">
            <v>jan-51318-003-TC</v>
          </cell>
          <cell r="D645">
            <v>1E-3</v>
          </cell>
          <cell r="E645">
            <v>6.2699999999999995E-3</v>
          </cell>
        </row>
        <row r="646">
          <cell r="C646" t="str">
            <v>jan-51338-001-CD</v>
          </cell>
          <cell r="D646">
            <v>1.3000000000000001E-2</v>
          </cell>
          <cell r="E646">
            <v>0.12916999999999998</v>
          </cell>
        </row>
        <row r="647">
          <cell r="C647" t="str">
            <v>jan-51338-001-TC</v>
          </cell>
          <cell r="D647">
            <v>0</v>
          </cell>
          <cell r="E647">
            <v>0</v>
          </cell>
        </row>
        <row r="648">
          <cell r="C648" t="str">
            <v>jan-51342-001-CD</v>
          </cell>
          <cell r="D648">
            <v>6.9000000000000006E-2</v>
          </cell>
          <cell r="E648">
            <v>0.74747000000000008</v>
          </cell>
        </row>
        <row r="649">
          <cell r="C649" t="str">
            <v>jan-51342-001-TC</v>
          </cell>
          <cell r="D649">
            <v>0</v>
          </cell>
          <cell r="E649">
            <v>0</v>
          </cell>
        </row>
        <row r="650">
          <cell r="C650" t="str">
            <v>jan-51352-001-CD</v>
          </cell>
          <cell r="D650">
            <v>4.3000000000000003E-2</v>
          </cell>
          <cell r="E650">
            <v>0.31619999999999998</v>
          </cell>
        </row>
        <row r="651">
          <cell r="C651" t="str">
            <v>jan-51352-001-TC</v>
          </cell>
          <cell r="D651">
            <v>0</v>
          </cell>
          <cell r="E651">
            <v>0</v>
          </cell>
        </row>
        <row r="652">
          <cell r="C652" t="str">
            <v>jan-51352-002-CD</v>
          </cell>
          <cell r="D652">
            <v>6.8000000000000005E-2</v>
          </cell>
          <cell r="E652">
            <v>0.74284000000000006</v>
          </cell>
        </row>
        <row r="653">
          <cell r="C653" t="str">
            <v>jan-51352-002-TC</v>
          </cell>
          <cell r="D653">
            <v>0</v>
          </cell>
          <cell r="E653">
            <v>0</v>
          </cell>
        </row>
        <row r="654">
          <cell r="C654" t="str">
            <v>jan-51354-001-CD</v>
          </cell>
          <cell r="D654">
            <v>0.40800000000000003</v>
          </cell>
          <cell r="E654">
            <v>4.2247500000000002</v>
          </cell>
        </row>
        <row r="655">
          <cell r="C655" t="str">
            <v>jan-51354-001-TC</v>
          </cell>
          <cell r="D655">
            <v>3.0000000000000001E-3</v>
          </cell>
          <cell r="E655">
            <v>1.8870000000000001E-2</v>
          </cell>
        </row>
        <row r="656">
          <cell r="C656" t="str">
            <v>jan-51355-002-CD</v>
          </cell>
          <cell r="D656">
            <v>0</v>
          </cell>
          <cell r="E656">
            <v>0</v>
          </cell>
        </row>
        <row r="657">
          <cell r="C657" t="str">
            <v>jan-51355-002-TC</v>
          </cell>
          <cell r="D657">
            <v>0</v>
          </cell>
          <cell r="E657">
            <v>0</v>
          </cell>
        </row>
        <row r="658">
          <cell r="C658" t="str">
            <v>jan-51356-001-CD</v>
          </cell>
          <cell r="D658">
            <v>4.9000000000000002E-2</v>
          </cell>
          <cell r="E658">
            <v>0.36026999999999998</v>
          </cell>
        </row>
        <row r="659">
          <cell r="C659" t="str">
            <v>jan-51356-001-TC</v>
          </cell>
          <cell r="D659">
            <v>0</v>
          </cell>
          <cell r="E659">
            <v>0</v>
          </cell>
        </row>
        <row r="660">
          <cell r="C660" t="str">
            <v>jan-51358-001-CD</v>
          </cell>
          <cell r="D660">
            <v>3.4000000000000002E-2</v>
          </cell>
          <cell r="E660">
            <v>0.36893000000000004</v>
          </cell>
        </row>
        <row r="661">
          <cell r="C661" t="str">
            <v>jan-51358-001-TC</v>
          </cell>
          <cell r="D661">
            <v>0</v>
          </cell>
          <cell r="E661">
            <v>0</v>
          </cell>
        </row>
        <row r="662">
          <cell r="C662" t="str">
            <v>jan-51359-001-CD</v>
          </cell>
          <cell r="D662">
            <v>3.0000000000000001E-3</v>
          </cell>
          <cell r="E662">
            <v>2.6540000000000001E-2</v>
          </cell>
        </row>
        <row r="663">
          <cell r="C663" t="str">
            <v>jan-51361-001-CD</v>
          </cell>
          <cell r="D663">
            <v>0</v>
          </cell>
          <cell r="E663">
            <v>0</v>
          </cell>
        </row>
        <row r="664">
          <cell r="C664" t="str">
            <v>jan-51361-001-TC</v>
          </cell>
          <cell r="D664">
            <v>0</v>
          </cell>
          <cell r="E664">
            <v>0</v>
          </cell>
        </row>
        <row r="665">
          <cell r="C665" t="str">
            <v>jan-51366-001-CD</v>
          </cell>
          <cell r="D665">
            <v>4.0000000000000001E-3</v>
          </cell>
          <cell r="E665">
            <v>3.1309999999999998E-2</v>
          </cell>
        </row>
        <row r="666">
          <cell r="C666" t="str">
            <v>jan-51366-002-CD</v>
          </cell>
          <cell r="D666">
            <v>0</v>
          </cell>
          <cell r="E666">
            <v>0</v>
          </cell>
        </row>
        <row r="667">
          <cell r="C667" t="str">
            <v>jan-51366-002-TC</v>
          </cell>
          <cell r="D667">
            <v>0</v>
          </cell>
          <cell r="E667">
            <v>0</v>
          </cell>
        </row>
        <row r="668">
          <cell r="C668" t="str">
            <v>jan-51368-001-CD</v>
          </cell>
          <cell r="D668">
            <v>0.34800000000000003</v>
          </cell>
          <cell r="E668">
            <v>3.6855300000000004</v>
          </cell>
        </row>
        <row r="669">
          <cell r="C669" t="str">
            <v>jan-51368-001-TC</v>
          </cell>
          <cell r="D669">
            <v>0</v>
          </cell>
          <cell r="E669">
            <v>0</v>
          </cell>
        </row>
        <row r="670">
          <cell r="C670" t="str">
            <v>jan-51371-001-CD</v>
          </cell>
          <cell r="D670">
            <v>3.3000000000000002E-2</v>
          </cell>
          <cell r="E670">
            <v>0.23698</v>
          </cell>
        </row>
        <row r="671">
          <cell r="C671" t="str">
            <v>jan-51371-002-CD</v>
          </cell>
          <cell r="D671">
            <v>2.4E-2</v>
          </cell>
          <cell r="E671">
            <v>0.24856</v>
          </cell>
        </row>
        <row r="672">
          <cell r="C672" t="str">
            <v>jan-51371-002-TC</v>
          </cell>
          <cell r="D672">
            <v>0</v>
          </cell>
          <cell r="E672">
            <v>0</v>
          </cell>
        </row>
        <row r="673">
          <cell r="C673" t="str">
            <v>jan-51372-001-CD</v>
          </cell>
          <cell r="D673">
            <v>0.36599999999999999</v>
          </cell>
          <cell r="E673">
            <v>4.0626600000000002</v>
          </cell>
        </row>
        <row r="674">
          <cell r="C674" t="str">
            <v>jan-51372-001-TC</v>
          </cell>
          <cell r="D674">
            <v>0</v>
          </cell>
          <cell r="E674">
            <v>0</v>
          </cell>
        </row>
        <row r="675">
          <cell r="C675" t="str">
            <v>jan-51378-001-CD</v>
          </cell>
          <cell r="D675">
            <v>0</v>
          </cell>
          <cell r="E675">
            <v>0</v>
          </cell>
        </row>
        <row r="676">
          <cell r="C676" t="str">
            <v>jan-51379-001-CD</v>
          </cell>
          <cell r="D676">
            <v>0</v>
          </cell>
          <cell r="E676">
            <v>0</v>
          </cell>
        </row>
        <row r="677">
          <cell r="C677" t="str">
            <v>jan-51379-001-TC</v>
          </cell>
          <cell r="D677">
            <v>0</v>
          </cell>
          <cell r="E677">
            <v>0</v>
          </cell>
        </row>
        <row r="678">
          <cell r="C678" t="str">
            <v>jan-51381-001-CD</v>
          </cell>
          <cell r="D678">
            <v>1.6E-2</v>
          </cell>
          <cell r="E678">
            <v>0.11792000000000001</v>
          </cell>
        </row>
        <row r="679">
          <cell r="C679" t="str">
            <v>jan-51381-001-TC</v>
          </cell>
          <cell r="D679">
            <v>0</v>
          </cell>
          <cell r="E679">
            <v>0</v>
          </cell>
        </row>
        <row r="680">
          <cell r="C680" t="str">
            <v>jan-51381-002-CD</v>
          </cell>
          <cell r="D680">
            <v>0</v>
          </cell>
          <cell r="E680">
            <v>0</v>
          </cell>
        </row>
        <row r="681">
          <cell r="C681" t="str">
            <v>jan-51381-002-TC</v>
          </cell>
          <cell r="D681">
            <v>0</v>
          </cell>
          <cell r="E681">
            <v>0</v>
          </cell>
        </row>
        <row r="682">
          <cell r="C682" t="str">
            <v>jan-51382-001-CD</v>
          </cell>
          <cell r="D682">
            <v>0.20499999999999999</v>
          </cell>
          <cell r="E682">
            <v>1.46197</v>
          </cell>
        </row>
        <row r="683">
          <cell r="C683" t="str">
            <v>jan-51382-001-TC</v>
          </cell>
          <cell r="D683">
            <v>0</v>
          </cell>
          <cell r="E683">
            <v>0</v>
          </cell>
        </row>
        <row r="684">
          <cell r="C684" t="str">
            <v>jan-51385-001-CD</v>
          </cell>
          <cell r="D684">
            <v>0.38300000000000001</v>
          </cell>
          <cell r="E684">
            <v>3.9598900000000001</v>
          </cell>
        </row>
        <row r="685">
          <cell r="C685" t="str">
            <v>jan-51385-001-TC</v>
          </cell>
          <cell r="D685">
            <v>1.7000000000000001E-2</v>
          </cell>
          <cell r="E685">
            <v>0.10662000000000001</v>
          </cell>
        </row>
        <row r="686">
          <cell r="C686" t="str">
            <v>jan-51385-002-CD</v>
          </cell>
          <cell r="D686">
            <v>3.1E-2</v>
          </cell>
          <cell r="E686">
            <v>0.32027</v>
          </cell>
        </row>
        <row r="687">
          <cell r="C687" t="str">
            <v>jan-51385-002-TC</v>
          </cell>
          <cell r="D687">
            <v>0</v>
          </cell>
          <cell r="E687">
            <v>0</v>
          </cell>
        </row>
        <row r="688">
          <cell r="C688" t="str">
            <v>jan-51396-001-CD</v>
          </cell>
          <cell r="D688">
            <v>0</v>
          </cell>
          <cell r="E688">
            <v>0</v>
          </cell>
        </row>
        <row r="689">
          <cell r="C689" t="str">
            <v>jan-51397-001-CD</v>
          </cell>
          <cell r="D689">
            <v>0</v>
          </cell>
          <cell r="E689">
            <v>0</v>
          </cell>
        </row>
        <row r="690">
          <cell r="C690" t="str">
            <v>jan-51398-001-CD</v>
          </cell>
          <cell r="D690">
            <v>0</v>
          </cell>
          <cell r="E690">
            <v>0</v>
          </cell>
        </row>
        <row r="691">
          <cell r="C691" t="str">
            <v>jan-51398-001-TC</v>
          </cell>
          <cell r="D691">
            <v>0</v>
          </cell>
          <cell r="E691">
            <v>0</v>
          </cell>
        </row>
        <row r="692">
          <cell r="C692" t="str">
            <v>jan-51402-001-CD</v>
          </cell>
          <cell r="D692">
            <v>0</v>
          </cell>
          <cell r="E692">
            <v>0</v>
          </cell>
        </row>
        <row r="693">
          <cell r="C693" t="str">
            <v>jan-51402-001-TC</v>
          </cell>
          <cell r="D693">
            <v>0</v>
          </cell>
          <cell r="E693">
            <v>0</v>
          </cell>
        </row>
        <row r="694">
          <cell r="C694" t="str">
            <v>jan-51403-001-CD</v>
          </cell>
          <cell r="D694">
            <v>7.6320000000000006</v>
          </cell>
          <cell r="E694">
            <v>83.293809999999993</v>
          </cell>
        </row>
        <row r="695">
          <cell r="C695" t="str">
            <v>jan-51403-001-TC</v>
          </cell>
          <cell r="D695">
            <v>0.16300000000000001</v>
          </cell>
          <cell r="E695">
            <v>1.1189899999999999</v>
          </cell>
        </row>
        <row r="696">
          <cell r="C696" t="str">
            <v>jan-51403-002-CD</v>
          </cell>
          <cell r="D696">
            <v>6.0940000000000003</v>
          </cell>
          <cell r="E696">
            <v>69.847130000000007</v>
          </cell>
        </row>
        <row r="697">
          <cell r="C697" t="str">
            <v>jan-51403-002-TC</v>
          </cell>
          <cell r="D697">
            <v>0.21299999999999999</v>
          </cell>
          <cell r="E697">
            <v>1.5165599999999999</v>
          </cell>
        </row>
        <row r="698">
          <cell r="C698" t="str">
            <v>jan-51408-001-CD</v>
          </cell>
          <cell r="D698">
            <v>0</v>
          </cell>
          <cell r="E698">
            <v>0</v>
          </cell>
        </row>
        <row r="699">
          <cell r="C699" t="str">
            <v>jan-51410-001-CD</v>
          </cell>
          <cell r="D699">
            <v>6.0000000000000001E-3</v>
          </cell>
          <cell r="E699">
            <v>4.0409999999999995E-2</v>
          </cell>
        </row>
        <row r="700">
          <cell r="C700" t="str">
            <v>jan-51410-001-TC</v>
          </cell>
          <cell r="D700">
            <v>0</v>
          </cell>
          <cell r="E700">
            <v>0</v>
          </cell>
        </row>
        <row r="701">
          <cell r="C701" t="str">
            <v>jan-51411-001-CD</v>
          </cell>
          <cell r="D701">
            <v>0.36399999999999999</v>
          </cell>
          <cell r="E701">
            <v>4.02149</v>
          </cell>
        </row>
        <row r="702">
          <cell r="C702" t="str">
            <v>jan-51411-001-TC</v>
          </cell>
          <cell r="D702">
            <v>2E-3</v>
          </cell>
          <cell r="E702">
            <v>1.3679999999999999E-2</v>
          </cell>
        </row>
        <row r="703">
          <cell r="C703" t="str">
            <v>jan-51411-002-CD</v>
          </cell>
          <cell r="D703">
            <v>0.438</v>
          </cell>
          <cell r="E703">
            <v>4.7896299999999998</v>
          </cell>
        </row>
        <row r="704">
          <cell r="C704" t="str">
            <v>jan-51411-002-TC</v>
          </cell>
          <cell r="D704">
            <v>2E-3</v>
          </cell>
          <cell r="E704">
            <v>1.3689999999999999E-2</v>
          </cell>
        </row>
        <row r="705">
          <cell r="C705" t="str">
            <v>jan-51413-001-CD</v>
          </cell>
          <cell r="D705">
            <v>0</v>
          </cell>
          <cell r="E705">
            <v>0</v>
          </cell>
        </row>
        <row r="706">
          <cell r="C706" t="str">
            <v>jan-51413-001-TC</v>
          </cell>
          <cell r="D706">
            <v>0</v>
          </cell>
          <cell r="E706">
            <v>0</v>
          </cell>
        </row>
        <row r="707">
          <cell r="C707" t="str">
            <v>jan-51414-001-CD</v>
          </cell>
          <cell r="D707">
            <v>7.0000000000000001E-3</v>
          </cell>
          <cell r="E707">
            <v>7.9519999999999993E-2</v>
          </cell>
        </row>
        <row r="708">
          <cell r="C708" t="str">
            <v>jan-51414-001-TC</v>
          </cell>
          <cell r="D708">
            <v>2E-3</v>
          </cell>
          <cell r="E708">
            <v>1.4240000000000001E-2</v>
          </cell>
        </row>
        <row r="709">
          <cell r="C709" t="str">
            <v>jan-51415-001-CD</v>
          </cell>
          <cell r="D709">
            <v>2.5000000000000001E-2</v>
          </cell>
          <cell r="E709">
            <v>0.21568000000000001</v>
          </cell>
        </row>
        <row r="710">
          <cell r="C710" t="str">
            <v>jan-51415-001-TC</v>
          </cell>
          <cell r="D710">
            <v>0</v>
          </cell>
          <cell r="E710">
            <v>0</v>
          </cell>
        </row>
        <row r="711">
          <cell r="C711" t="str">
            <v>jan-51417-001-TC</v>
          </cell>
          <cell r="D711">
            <v>0</v>
          </cell>
          <cell r="E711">
            <v>0</v>
          </cell>
        </row>
        <row r="712">
          <cell r="C712" t="str">
            <v>jan-51423-001-CD</v>
          </cell>
          <cell r="D712">
            <v>7.0000000000000007E-2</v>
          </cell>
          <cell r="E712">
            <v>0.52178999999999998</v>
          </cell>
        </row>
        <row r="713">
          <cell r="C713" t="str">
            <v>jan-51423-001-TC</v>
          </cell>
          <cell r="D713">
            <v>0</v>
          </cell>
          <cell r="E713">
            <v>0</v>
          </cell>
        </row>
        <row r="714">
          <cell r="C714" t="str">
            <v>jan-51430-001-CD</v>
          </cell>
          <cell r="D714">
            <v>0</v>
          </cell>
          <cell r="E714">
            <v>0</v>
          </cell>
        </row>
        <row r="715">
          <cell r="C715" t="str">
            <v>jan-51430-001-TC</v>
          </cell>
          <cell r="D715">
            <v>0</v>
          </cell>
          <cell r="E715">
            <v>0</v>
          </cell>
        </row>
        <row r="716">
          <cell r="C716" t="str">
            <v>jan-51431-001-CD</v>
          </cell>
          <cell r="D716">
            <v>4.0000000000000001E-3</v>
          </cell>
          <cell r="E716">
            <v>4.3840000000000004E-2</v>
          </cell>
        </row>
        <row r="717">
          <cell r="C717" t="str">
            <v>jan-51431-001-TC</v>
          </cell>
          <cell r="D717">
            <v>0</v>
          </cell>
          <cell r="E717">
            <v>0</v>
          </cell>
        </row>
        <row r="718">
          <cell r="C718" t="str">
            <v>jan-51434-001-CD</v>
          </cell>
          <cell r="D718">
            <v>1.9E-2</v>
          </cell>
          <cell r="E718">
            <v>0.19627000000000003</v>
          </cell>
        </row>
        <row r="719">
          <cell r="C719" t="str">
            <v>jan-51434-001-TC</v>
          </cell>
          <cell r="D719">
            <v>0</v>
          </cell>
          <cell r="E719">
            <v>0</v>
          </cell>
        </row>
        <row r="720">
          <cell r="C720" t="str">
            <v>jan-51437-001-CD</v>
          </cell>
          <cell r="D720">
            <v>1E-3</v>
          </cell>
          <cell r="E720">
            <v>1.0320000000000001E-2</v>
          </cell>
        </row>
        <row r="721">
          <cell r="C721" t="str">
            <v>jan-51437-001-TC</v>
          </cell>
          <cell r="D721">
            <v>0</v>
          </cell>
          <cell r="E721">
            <v>0</v>
          </cell>
        </row>
        <row r="722">
          <cell r="C722" t="str">
            <v>jan-51438-001-CD</v>
          </cell>
          <cell r="D722">
            <v>0.92300000000000004</v>
          </cell>
          <cell r="E722">
            <v>10.093860000000001</v>
          </cell>
        </row>
        <row r="723">
          <cell r="C723" t="str">
            <v>jan-51438-001-TC</v>
          </cell>
          <cell r="D723">
            <v>6.0000000000000001E-3</v>
          </cell>
          <cell r="E723">
            <v>4.1100000000000005E-2</v>
          </cell>
        </row>
        <row r="724">
          <cell r="C724" t="str">
            <v>jan-51438-002-CD</v>
          </cell>
          <cell r="D724">
            <v>0.32200000000000001</v>
          </cell>
          <cell r="E724">
            <v>3.8109200000000003</v>
          </cell>
        </row>
        <row r="725">
          <cell r="C725" t="str">
            <v>jan-51447-001-CD</v>
          </cell>
          <cell r="D725">
            <v>14.748000000000001</v>
          </cell>
          <cell r="E725">
            <v>177.44211999999999</v>
          </cell>
        </row>
        <row r="726">
          <cell r="C726" t="str">
            <v>jan-51449-001-CD</v>
          </cell>
          <cell r="D726">
            <v>0.02</v>
          </cell>
          <cell r="E726">
            <v>0.21855000000000002</v>
          </cell>
        </row>
        <row r="727">
          <cell r="C727" t="str">
            <v>jan-51449-001-TC</v>
          </cell>
          <cell r="D727">
            <v>0</v>
          </cell>
          <cell r="E727">
            <v>0</v>
          </cell>
        </row>
        <row r="728">
          <cell r="C728" t="str">
            <v>jan-51458-001-CD</v>
          </cell>
          <cell r="D728">
            <v>7.0000000000000001E-3</v>
          </cell>
          <cell r="E728">
            <v>7.2340000000000002E-2</v>
          </cell>
        </row>
        <row r="729">
          <cell r="C729" t="str">
            <v>jan-51458-001-TC</v>
          </cell>
          <cell r="D729">
            <v>0</v>
          </cell>
          <cell r="E729">
            <v>0</v>
          </cell>
        </row>
        <row r="730">
          <cell r="C730" t="str">
            <v>jan-51460-001-CD</v>
          </cell>
          <cell r="D730">
            <v>1.4E-2</v>
          </cell>
          <cell r="E730">
            <v>-2.2949999999999998E-2</v>
          </cell>
        </row>
        <row r="731">
          <cell r="C731" t="str">
            <v>jan-51460-001-TC</v>
          </cell>
          <cell r="D731">
            <v>6.0000000000000001E-3</v>
          </cell>
          <cell r="E731">
            <v>2.682E-2</v>
          </cell>
        </row>
        <row r="732">
          <cell r="C732" t="str">
            <v>jan-51460-002-CD</v>
          </cell>
          <cell r="D732">
            <v>5.0000000000000001E-3</v>
          </cell>
          <cell r="E732">
            <v>3.628E-2</v>
          </cell>
        </row>
        <row r="733">
          <cell r="C733" t="str">
            <v>jan-51460-002-TC</v>
          </cell>
          <cell r="D733">
            <v>1E-3</v>
          </cell>
          <cell r="E733">
            <v>4.47E-3</v>
          </cell>
        </row>
        <row r="734">
          <cell r="C734" t="str">
            <v>jan-51460-003-CD</v>
          </cell>
          <cell r="D734">
            <v>0.25700000000000001</v>
          </cell>
          <cell r="E734">
            <v>1.81257</v>
          </cell>
        </row>
        <row r="735">
          <cell r="C735" t="str">
            <v>jan-51460-003-TC</v>
          </cell>
          <cell r="D735">
            <v>3.6000000000000004E-2</v>
          </cell>
          <cell r="E735">
            <v>0.16062000000000001</v>
          </cell>
        </row>
        <row r="736">
          <cell r="C736" t="str">
            <v>jan-51465-001-CD</v>
          </cell>
          <cell r="D736">
            <v>4.0000000000000001E-3</v>
          </cell>
          <cell r="E736">
            <v>2.9680000000000002E-2</v>
          </cell>
        </row>
        <row r="737">
          <cell r="C737" t="str">
            <v>jan-51465-001-TC</v>
          </cell>
          <cell r="D737">
            <v>0</v>
          </cell>
          <cell r="E737">
            <v>0</v>
          </cell>
        </row>
        <row r="738">
          <cell r="C738" t="str">
            <v>jan-51465-002-CD</v>
          </cell>
          <cell r="D738">
            <v>0.108</v>
          </cell>
          <cell r="E738">
            <v>0.76305999999999996</v>
          </cell>
        </row>
        <row r="739">
          <cell r="C739" t="str">
            <v>jan-51465-002-TC</v>
          </cell>
          <cell r="D739">
            <v>2E-3</v>
          </cell>
          <cell r="E739">
            <v>8.94E-3</v>
          </cell>
        </row>
        <row r="740">
          <cell r="C740" t="str">
            <v>jan-51469-001-CD</v>
          </cell>
          <cell r="D740">
            <v>2.5000000000000001E-2</v>
          </cell>
          <cell r="E740">
            <v>0.18398</v>
          </cell>
        </row>
        <row r="741">
          <cell r="C741" t="str">
            <v>jan-51469-001-TC</v>
          </cell>
          <cell r="D741">
            <v>0</v>
          </cell>
          <cell r="E741">
            <v>0</v>
          </cell>
        </row>
        <row r="742">
          <cell r="C742" t="str">
            <v>jan-51470-001-CD</v>
          </cell>
          <cell r="D742">
            <v>1.9E-2</v>
          </cell>
          <cell r="E742">
            <v>0.14058000000000001</v>
          </cell>
        </row>
        <row r="743">
          <cell r="C743" t="str">
            <v>jan-51470-001-TC</v>
          </cell>
          <cell r="D743">
            <v>0</v>
          </cell>
          <cell r="E743">
            <v>0</v>
          </cell>
        </row>
        <row r="744">
          <cell r="C744" t="str">
            <v>jan-51470-002-CD</v>
          </cell>
          <cell r="D744">
            <v>8.0000000000000002E-3</v>
          </cell>
          <cell r="E744">
            <v>5.9040000000000002E-2</v>
          </cell>
        </row>
        <row r="745">
          <cell r="C745" t="str">
            <v>jan-51470-002-TC</v>
          </cell>
          <cell r="D745">
            <v>2E-3</v>
          </cell>
          <cell r="E745">
            <v>8.8900000000000003E-3</v>
          </cell>
        </row>
        <row r="746">
          <cell r="C746" t="str">
            <v>jan-51472-001-CD</v>
          </cell>
          <cell r="D746">
            <v>4.2000000000000003E-2</v>
          </cell>
          <cell r="E746">
            <v>0.45741000000000004</v>
          </cell>
        </row>
        <row r="747">
          <cell r="C747" t="str">
            <v>jan-51472-001-TC</v>
          </cell>
          <cell r="D747">
            <v>6.0000000000000001E-3</v>
          </cell>
          <cell r="E747">
            <v>4.1189999999999997E-2</v>
          </cell>
        </row>
        <row r="748">
          <cell r="C748" t="str">
            <v>jan-51473-001-CD</v>
          </cell>
          <cell r="D748">
            <v>0</v>
          </cell>
          <cell r="E748">
            <v>0</v>
          </cell>
        </row>
        <row r="749">
          <cell r="C749" t="str">
            <v>jan-51473-001-TC</v>
          </cell>
          <cell r="D749">
            <v>0</v>
          </cell>
          <cell r="E749">
            <v>0</v>
          </cell>
        </row>
        <row r="750">
          <cell r="C750" t="str">
            <v>jan-51481-001-CD</v>
          </cell>
          <cell r="D750">
            <v>20.283000000000001</v>
          </cell>
          <cell r="E750">
            <v>209.10845</v>
          </cell>
        </row>
        <row r="751">
          <cell r="C751" t="str">
            <v>jan-51481-001-TC</v>
          </cell>
          <cell r="D751">
            <v>6.4489999999999998</v>
          </cell>
          <cell r="E751">
            <v>41.15889</v>
          </cell>
        </row>
        <row r="752">
          <cell r="C752" t="str">
            <v>jan-51481-002-CD</v>
          </cell>
          <cell r="D752">
            <v>4.1950000000000003</v>
          </cell>
          <cell r="E752">
            <v>33.102980000000002</v>
          </cell>
        </row>
        <row r="753">
          <cell r="C753" t="str">
            <v>jan-51481-002-TC</v>
          </cell>
          <cell r="D753">
            <v>1.5740000000000001</v>
          </cell>
          <cell r="E753">
            <v>8.2271200000000011</v>
          </cell>
        </row>
        <row r="754">
          <cell r="C754" t="str">
            <v>jan-51482-001-CD</v>
          </cell>
          <cell r="D754">
            <v>0.55700000000000005</v>
          </cell>
          <cell r="E754">
            <v>6.0854099999999995</v>
          </cell>
        </row>
        <row r="755">
          <cell r="C755" t="str">
            <v>jan-51482-001-TC</v>
          </cell>
          <cell r="D755">
            <v>0</v>
          </cell>
          <cell r="E755">
            <v>0</v>
          </cell>
        </row>
        <row r="756">
          <cell r="C756" t="str">
            <v>jan-51486-001-CD</v>
          </cell>
          <cell r="D756">
            <v>1.4999999999999999E-2</v>
          </cell>
          <cell r="E756">
            <v>0.10973000000000001</v>
          </cell>
        </row>
        <row r="757">
          <cell r="C757" t="str">
            <v>jan-51486-001-TC</v>
          </cell>
          <cell r="D757">
            <v>0</v>
          </cell>
          <cell r="E757">
            <v>0</v>
          </cell>
        </row>
        <row r="758">
          <cell r="C758" t="str">
            <v>jan-51487-001-CD</v>
          </cell>
          <cell r="D758">
            <v>0.156</v>
          </cell>
          <cell r="E758">
            <v>1.70746</v>
          </cell>
        </row>
        <row r="759">
          <cell r="C759" t="str">
            <v>jan-51487-001-TC</v>
          </cell>
          <cell r="D759">
            <v>4.0000000000000001E-3</v>
          </cell>
          <cell r="E759">
            <v>2.7359999999999999E-2</v>
          </cell>
        </row>
        <row r="760">
          <cell r="C760" t="str">
            <v>jan-51488-001-CD</v>
          </cell>
          <cell r="D760">
            <v>7.2000000000000008E-2</v>
          </cell>
          <cell r="E760">
            <v>0.78827000000000003</v>
          </cell>
        </row>
        <row r="761">
          <cell r="C761" t="str">
            <v>jan-51488-001-TC</v>
          </cell>
          <cell r="D761">
            <v>4.0000000000000001E-3</v>
          </cell>
          <cell r="E761">
            <v>2.7390000000000001E-2</v>
          </cell>
        </row>
        <row r="762">
          <cell r="C762" t="str">
            <v>jan-51489-001-CD</v>
          </cell>
          <cell r="D762">
            <v>0</v>
          </cell>
          <cell r="E762">
            <v>0</v>
          </cell>
        </row>
        <row r="763">
          <cell r="C763" t="str">
            <v>jan-51490-001-CD</v>
          </cell>
          <cell r="D763">
            <v>0.08</v>
          </cell>
          <cell r="E763">
            <v>0.86133000000000004</v>
          </cell>
        </row>
        <row r="764">
          <cell r="C764" t="str">
            <v>jan-51490-001-TC</v>
          </cell>
          <cell r="D764">
            <v>5.0000000000000001E-3</v>
          </cell>
          <cell r="E764">
            <v>3.4290000000000001E-2</v>
          </cell>
        </row>
        <row r="765">
          <cell r="C765" t="str">
            <v>jan-51493-001-CD</v>
          </cell>
          <cell r="D765">
            <v>0</v>
          </cell>
          <cell r="E765">
            <v>0</v>
          </cell>
        </row>
        <row r="766">
          <cell r="C766" t="str">
            <v>jan-51502-001-CD</v>
          </cell>
          <cell r="D766">
            <v>0</v>
          </cell>
          <cell r="E766">
            <v>0</v>
          </cell>
        </row>
        <row r="767">
          <cell r="C767" t="str">
            <v>jan-51503-001-CD</v>
          </cell>
          <cell r="D767">
            <v>0</v>
          </cell>
          <cell r="E767">
            <v>0</v>
          </cell>
        </row>
        <row r="768">
          <cell r="C768" t="str">
            <v>jan-51506-001-CD</v>
          </cell>
          <cell r="D768">
            <v>11.679</v>
          </cell>
          <cell r="E768">
            <v>132.67015000000001</v>
          </cell>
        </row>
        <row r="769">
          <cell r="C769" t="str">
            <v>jan-51506-001-TC</v>
          </cell>
          <cell r="D769">
            <v>0.34300000000000003</v>
          </cell>
          <cell r="E769">
            <v>2.4781599999999999</v>
          </cell>
        </row>
        <row r="770">
          <cell r="C770" t="str">
            <v>jan-51509-001-CD</v>
          </cell>
          <cell r="D770">
            <v>0.13400000000000001</v>
          </cell>
          <cell r="E770">
            <v>-4.5167999999999999</v>
          </cell>
        </row>
        <row r="771">
          <cell r="C771" t="str">
            <v>jan-51509-001-TC</v>
          </cell>
          <cell r="D771">
            <v>0.04</v>
          </cell>
          <cell r="E771">
            <v>0.26408999999999999</v>
          </cell>
        </row>
        <row r="772">
          <cell r="C772" t="str">
            <v>jan-51514-001-CD</v>
          </cell>
          <cell r="D772">
            <v>3.0000000000000001E-3</v>
          </cell>
          <cell r="E772">
            <v>3.1010000000000003E-2</v>
          </cell>
        </row>
        <row r="773">
          <cell r="C773" t="str">
            <v>jan-51514-001-TC</v>
          </cell>
          <cell r="D773">
            <v>0</v>
          </cell>
          <cell r="E773">
            <v>0</v>
          </cell>
        </row>
        <row r="774">
          <cell r="C774" t="str">
            <v>jan-51524-001-CD</v>
          </cell>
          <cell r="D774">
            <v>2E-3</v>
          </cell>
          <cell r="E774">
            <v>1.4840000000000001E-2</v>
          </cell>
        </row>
        <row r="775">
          <cell r="C775" t="str">
            <v>jan-51524-001-TC</v>
          </cell>
          <cell r="D775">
            <v>0</v>
          </cell>
          <cell r="E775">
            <v>0</v>
          </cell>
        </row>
        <row r="776">
          <cell r="C776" t="str">
            <v>jan-51525-002-CD</v>
          </cell>
          <cell r="D776">
            <v>1.758</v>
          </cell>
          <cell r="E776">
            <v>18.807980000000001</v>
          </cell>
        </row>
        <row r="777">
          <cell r="C777" t="str">
            <v>jan-51525-002-TC</v>
          </cell>
          <cell r="D777">
            <v>6.0000000000000001E-3</v>
          </cell>
          <cell r="E777">
            <v>3.918E-2</v>
          </cell>
        </row>
        <row r="778">
          <cell r="C778" t="str">
            <v>jan-51526-001-CD</v>
          </cell>
          <cell r="D778">
            <v>1.2E-2</v>
          </cell>
          <cell r="E778">
            <v>9.4200000000000006E-2</v>
          </cell>
        </row>
        <row r="779">
          <cell r="C779" t="str">
            <v>jan-51527-001-CD</v>
          </cell>
          <cell r="D779">
            <v>5.7000000000000002E-2</v>
          </cell>
          <cell r="E779">
            <v>0.62402999999999997</v>
          </cell>
        </row>
        <row r="780">
          <cell r="C780" t="str">
            <v>jan-51527-001-TC</v>
          </cell>
          <cell r="D780">
            <v>1E-3</v>
          </cell>
          <cell r="E780">
            <v>6.8700000000000002E-3</v>
          </cell>
        </row>
        <row r="781">
          <cell r="C781" t="str">
            <v>jan-51530-001-CD</v>
          </cell>
          <cell r="D781">
            <v>2.4E-2</v>
          </cell>
          <cell r="E781">
            <v>0.24534</v>
          </cell>
        </row>
        <row r="782">
          <cell r="C782" t="str">
            <v>jan-51530-001-TC</v>
          </cell>
          <cell r="D782">
            <v>0</v>
          </cell>
          <cell r="E782">
            <v>0</v>
          </cell>
        </row>
        <row r="783">
          <cell r="C783" t="str">
            <v>jan-51531-001-CD</v>
          </cell>
          <cell r="D783">
            <v>0.40400000000000003</v>
          </cell>
          <cell r="E783">
            <v>4.5510100000000007</v>
          </cell>
        </row>
        <row r="784">
          <cell r="C784" t="str">
            <v>jan-51531-001-TC</v>
          </cell>
          <cell r="D784">
            <v>3.0000000000000001E-3</v>
          </cell>
          <cell r="E784">
            <v>2.1360000000000001E-2</v>
          </cell>
        </row>
        <row r="785">
          <cell r="C785" t="str">
            <v>jan-51560-001-CD</v>
          </cell>
          <cell r="D785">
            <v>6.0000000000000001E-3</v>
          </cell>
          <cell r="E785">
            <v>6.148E-2</v>
          </cell>
        </row>
        <row r="786">
          <cell r="C786" t="str">
            <v>jan-51560-001-TC</v>
          </cell>
          <cell r="D786">
            <v>0</v>
          </cell>
          <cell r="E786">
            <v>0</v>
          </cell>
        </row>
        <row r="787">
          <cell r="C787" t="str">
            <v>jan-51600-001-CD</v>
          </cell>
          <cell r="D787">
            <v>10.032999999999999</v>
          </cell>
          <cell r="E787">
            <v>113.958</v>
          </cell>
        </row>
        <row r="788">
          <cell r="C788" t="str">
            <v>jan-51600-001-TC</v>
          </cell>
          <cell r="D788">
            <v>8.2000000000000003E-2</v>
          </cell>
          <cell r="E788">
            <v>0.58384000000000003</v>
          </cell>
        </row>
        <row r="789">
          <cell r="C789" t="str">
            <v>jan-51600-002-CD</v>
          </cell>
          <cell r="D789">
            <v>140.161</v>
          </cell>
          <cell r="E789">
            <v>1542.3347900000001</v>
          </cell>
        </row>
        <row r="790">
          <cell r="C790" t="str">
            <v>jan-51600-002-TC</v>
          </cell>
          <cell r="D790">
            <v>7.71</v>
          </cell>
          <cell r="E790">
            <v>54.352499999999999</v>
          </cell>
        </row>
        <row r="791">
          <cell r="C791" t="str">
            <v>jan-51602-001-CD</v>
          </cell>
          <cell r="D791">
            <v>0.193</v>
          </cell>
          <cell r="E791">
            <v>1.5637700000000001</v>
          </cell>
        </row>
        <row r="792">
          <cell r="C792" t="str">
            <v>jan-51602-001-TC</v>
          </cell>
          <cell r="D792">
            <v>0</v>
          </cell>
          <cell r="E792">
            <v>0</v>
          </cell>
        </row>
        <row r="793">
          <cell r="C793" t="str">
            <v>jan-51603-001-CD</v>
          </cell>
          <cell r="D793">
            <v>0.29399999999999998</v>
          </cell>
          <cell r="E793">
            <v>3.0466500000000001</v>
          </cell>
        </row>
        <row r="794">
          <cell r="C794" t="str">
            <v>jan-51603-001-TC</v>
          </cell>
          <cell r="D794">
            <v>2E-3</v>
          </cell>
          <cell r="E794">
            <v>1.2570000000000001E-2</v>
          </cell>
        </row>
        <row r="795">
          <cell r="C795" t="str">
            <v>jan-51603-002-CD</v>
          </cell>
          <cell r="D795">
            <v>0.497</v>
          </cell>
          <cell r="E795">
            <v>3.9014500000000001</v>
          </cell>
        </row>
        <row r="796">
          <cell r="C796" t="str">
            <v>jan-51605-001-CD</v>
          </cell>
          <cell r="D796">
            <v>0.192</v>
          </cell>
          <cell r="E796">
            <v>2.0732500000000003</v>
          </cell>
        </row>
        <row r="797">
          <cell r="C797" t="str">
            <v>jan-51605-001-TC</v>
          </cell>
          <cell r="D797">
            <v>2E-3</v>
          </cell>
          <cell r="E797">
            <v>1.3710000000000002E-2</v>
          </cell>
        </row>
        <row r="798">
          <cell r="C798" t="str">
            <v>jan-51606-001-CD</v>
          </cell>
          <cell r="D798">
            <v>0.29199999999999998</v>
          </cell>
          <cell r="E798">
            <v>3.19936</v>
          </cell>
        </row>
        <row r="799">
          <cell r="C799" t="str">
            <v>jan-51606-001-TC</v>
          </cell>
          <cell r="D799">
            <v>0.01</v>
          </cell>
          <cell r="E799">
            <v>6.8519999999999998E-2</v>
          </cell>
        </row>
        <row r="800">
          <cell r="C800" t="str">
            <v>jan-51608-001-CD</v>
          </cell>
          <cell r="D800">
            <v>0.86199999999999999</v>
          </cell>
          <cell r="E800">
            <v>15.910909999999999</v>
          </cell>
        </row>
        <row r="801">
          <cell r="C801" t="str">
            <v>jan-51608-001-TC</v>
          </cell>
          <cell r="D801">
            <v>0.01</v>
          </cell>
          <cell r="E801">
            <v>0.13041999999999998</v>
          </cell>
        </row>
        <row r="802">
          <cell r="C802" t="str">
            <v>jan-51611-001-CD</v>
          </cell>
          <cell r="D802">
            <v>5.0000000000000001E-3</v>
          </cell>
          <cell r="E802">
            <v>3.848E-2</v>
          </cell>
        </row>
        <row r="803">
          <cell r="C803" t="str">
            <v>jan-51611-001-TC</v>
          </cell>
          <cell r="D803">
            <v>0</v>
          </cell>
          <cell r="E803">
            <v>0</v>
          </cell>
        </row>
        <row r="804">
          <cell r="C804" t="str">
            <v>jan-51612-001-CD</v>
          </cell>
          <cell r="D804">
            <v>0.45</v>
          </cell>
          <cell r="E804">
            <v>3.3800400000000002</v>
          </cell>
        </row>
        <row r="805">
          <cell r="C805" t="str">
            <v>jan-51614-001-CD</v>
          </cell>
          <cell r="D805">
            <v>9.5000000000000001E-2</v>
          </cell>
          <cell r="E805">
            <v>1.0342899999999999</v>
          </cell>
        </row>
        <row r="806">
          <cell r="C806" t="str">
            <v>jan-51614-001-TC</v>
          </cell>
          <cell r="D806">
            <v>0</v>
          </cell>
          <cell r="E806">
            <v>0</v>
          </cell>
        </row>
        <row r="807">
          <cell r="C807" t="str">
            <v>jan-51617-001-CD</v>
          </cell>
          <cell r="D807">
            <v>0.32800000000000001</v>
          </cell>
          <cell r="E807">
            <v>3.0478400000000003</v>
          </cell>
        </row>
        <row r="808">
          <cell r="C808" t="str">
            <v>jan-51617-001-TC</v>
          </cell>
          <cell r="D808">
            <v>7.2000000000000008E-2</v>
          </cell>
          <cell r="E808">
            <v>0.49452000000000002</v>
          </cell>
        </row>
        <row r="809">
          <cell r="C809" t="str">
            <v>jan-51619-001-CD</v>
          </cell>
          <cell r="D809">
            <v>27.757000000000001</v>
          </cell>
          <cell r="E809">
            <v>325.56531999999999</v>
          </cell>
        </row>
        <row r="810">
          <cell r="C810" t="str">
            <v>jan-51619-001-TC</v>
          </cell>
          <cell r="D810">
            <v>3.4940000000000002</v>
          </cell>
          <cell r="E810">
            <v>26.602220000000003</v>
          </cell>
        </row>
        <row r="811">
          <cell r="C811" t="str">
            <v>jan-51621-001-CD</v>
          </cell>
          <cell r="D811">
            <v>0.52600000000000002</v>
          </cell>
          <cell r="E811">
            <v>5.7578000000000005</v>
          </cell>
        </row>
        <row r="812">
          <cell r="C812" t="str">
            <v>jan-51621-001-TC</v>
          </cell>
          <cell r="D812">
            <v>7.0000000000000001E-3</v>
          </cell>
          <cell r="E812">
            <v>4.8020000000000007E-2</v>
          </cell>
        </row>
        <row r="813">
          <cell r="C813" t="str">
            <v>jan-51622-001-CD</v>
          </cell>
          <cell r="D813">
            <v>3.609</v>
          </cell>
          <cell r="E813">
            <v>43.092559999999999</v>
          </cell>
        </row>
        <row r="814">
          <cell r="C814" t="str">
            <v>jan-51627-001-CD</v>
          </cell>
          <cell r="D814">
            <v>0.14000000000000001</v>
          </cell>
          <cell r="E814">
            <v>1.5931400000000002</v>
          </cell>
        </row>
        <row r="815">
          <cell r="C815" t="str">
            <v>jan-51627-001-TC</v>
          </cell>
          <cell r="D815">
            <v>0</v>
          </cell>
          <cell r="E815">
            <v>0</v>
          </cell>
        </row>
        <row r="816">
          <cell r="C816" t="str">
            <v>jan-51628-001-CD</v>
          </cell>
          <cell r="D816">
            <v>2E-3</v>
          </cell>
          <cell r="E816">
            <v>2.4100000000000003E-2</v>
          </cell>
        </row>
        <row r="817">
          <cell r="C817" t="str">
            <v>jan-51628-001-TC</v>
          </cell>
          <cell r="D817">
            <v>0</v>
          </cell>
          <cell r="E817">
            <v>0</v>
          </cell>
        </row>
        <row r="818">
          <cell r="C818" t="str">
            <v>jan-51629-001-CD</v>
          </cell>
          <cell r="D818">
            <v>0.222</v>
          </cell>
          <cell r="E818">
            <v>2.7810999999999999</v>
          </cell>
        </row>
        <row r="819">
          <cell r="C819" t="str">
            <v>jan-51629-001-TC</v>
          </cell>
          <cell r="D819">
            <v>3.0000000000000001E-3</v>
          </cell>
          <cell r="E819">
            <v>2.2790000000000001E-2</v>
          </cell>
        </row>
        <row r="820">
          <cell r="C820" t="str">
            <v>jan-51630-001-CD</v>
          </cell>
          <cell r="D820">
            <v>7.0000000000000001E-3</v>
          </cell>
          <cell r="E820">
            <v>7.1750000000000008E-2</v>
          </cell>
        </row>
        <row r="821">
          <cell r="C821" t="str">
            <v>jan-51630-001-TC</v>
          </cell>
          <cell r="D821">
            <v>0</v>
          </cell>
          <cell r="E821">
            <v>0</v>
          </cell>
        </row>
        <row r="822">
          <cell r="C822" t="str">
            <v>jan-51635-001-CD</v>
          </cell>
          <cell r="D822">
            <v>1E-3</v>
          </cell>
          <cell r="E822">
            <v>6.43E-3</v>
          </cell>
        </row>
        <row r="823">
          <cell r="C823" t="str">
            <v>jan-51636-001-CD</v>
          </cell>
          <cell r="D823">
            <v>1E-3</v>
          </cell>
          <cell r="E823">
            <v>6.8600000000000006E-3</v>
          </cell>
        </row>
        <row r="824">
          <cell r="C824" t="str">
            <v>jan-51637-001-CD</v>
          </cell>
          <cell r="D824">
            <v>1.7090000000000001</v>
          </cell>
          <cell r="E824">
            <v>20.868259999999999</v>
          </cell>
        </row>
        <row r="825">
          <cell r="C825" t="str">
            <v>jan-51637-001-TC</v>
          </cell>
          <cell r="D825">
            <v>0.51800000000000002</v>
          </cell>
          <cell r="E825">
            <v>3.9885999999999999</v>
          </cell>
        </row>
        <row r="826">
          <cell r="C826" t="str">
            <v>jan-51640-001-CD</v>
          </cell>
          <cell r="D826">
            <v>1.4E-2</v>
          </cell>
          <cell r="E826">
            <v>7.2010000000000005E-2</v>
          </cell>
        </row>
        <row r="827">
          <cell r="C827" t="str">
            <v>jan-51640-002-CD</v>
          </cell>
          <cell r="D827">
            <v>0</v>
          </cell>
          <cell r="E827">
            <v>0</v>
          </cell>
        </row>
        <row r="828">
          <cell r="C828" t="str">
            <v>jan-51640-003-CD</v>
          </cell>
          <cell r="D828">
            <v>0</v>
          </cell>
          <cell r="E828">
            <v>0</v>
          </cell>
        </row>
        <row r="829">
          <cell r="C829" t="str">
            <v>jan-51641-001-CD</v>
          </cell>
          <cell r="D829">
            <v>0</v>
          </cell>
          <cell r="E829">
            <v>0</v>
          </cell>
        </row>
        <row r="830">
          <cell r="C830" t="str">
            <v>jan-51642-001-CD</v>
          </cell>
          <cell r="D830">
            <v>1E-3</v>
          </cell>
          <cell r="E830">
            <v>3.96E-3</v>
          </cell>
        </row>
        <row r="831">
          <cell r="C831" t="str">
            <v>jan-51644-001-CD</v>
          </cell>
          <cell r="D831">
            <v>2E-3</v>
          </cell>
          <cell r="E831">
            <v>1.8710000000000001E-2</v>
          </cell>
        </row>
        <row r="832">
          <cell r="C832" t="str">
            <v>jan-51720-001-CD</v>
          </cell>
          <cell r="D832">
            <v>5.1000000000000004E-2</v>
          </cell>
          <cell r="E832">
            <v>0.37711</v>
          </cell>
        </row>
        <row r="833">
          <cell r="C833" t="str">
            <v>jan-51720-001-TC</v>
          </cell>
          <cell r="D833">
            <v>5.0000000000000001E-3</v>
          </cell>
          <cell r="E833">
            <v>1.5650000000000001E-2</v>
          </cell>
        </row>
        <row r="834">
          <cell r="C834" t="str">
            <v>jan-52020-001-CD</v>
          </cell>
          <cell r="D834">
            <v>1.2E-2</v>
          </cell>
          <cell r="E834">
            <v>9.215000000000001E-2</v>
          </cell>
        </row>
        <row r="835">
          <cell r="C835" t="str">
            <v>jan-52030-001-CD</v>
          </cell>
          <cell r="D835">
            <v>8.0000000000000002E-3</v>
          </cell>
          <cell r="E835">
            <v>6.2390000000000001E-2</v>
          </cell>
        </row>
        <row r="836">
          <cell r="C836" t="str">
            <v>jan-52240-001-CD</v>
          </cell>
          <cell r="D836">
            <v>1E-3</v>
          </cell>
          <cell r="E836">
            <v>7.0800000000000004E-3</v>
          </cell>
        </row>
        <row r="837">
          <cell r="C837" t="str">
            <v>jan-52250-001-CD</v>
          </cell>
          <cell r="D837">
            <v>0</v>
          </cell>
          <cell r="E837">
            <v>0</v>
          </cell>
        </row>
        <row r="838">
          <cell r="C838" t="str">
            <v>jan-52250-001-TC</v>
          </cell>
          <cell r="D838">
            <v>0</v>
          </cell>
          <cell r="E838">
            <v>0</v>
          </cell>
        </row>
        <row r="839">
          <cell r="C839" t="str">
            <v>jan-52420-001-CD</v>
          </cell>
          <cell r="D839">
            <v>2.9000000000000001E-2</v>
          </cell>
          <cell r="E839">
            <v>0.21107000000000001</v>
          </cell>
        </row>
        <row r="840">
          <cell r="C840" t="str">
            <v>jan-52420-001-TC</v>
          </cell>
          <cell r="D840">
            <v>0</v>
          </cell>
          <cell r="E840">
            <v>0</v>
          </cell>
        </row>
        <row r="841">
          <cell r="C841" t="str">
            <v>jan-5300-002-CD</v>
          </cell>
          <cell r="D841">
            <v>0.08</v>
          </cell>
          <cell r="E841">
            <v>0.58507000000000009</v>
          </cell>
        </row>
        <row r="842">
          <cell r="C842" t="str">
            <v>jan-5300-002-TC</v>
          </cell>
          <cell r="D842">
            <v>4.0000000000000001E-3</v>
          </cell>
          <cell r="E842">
            <v>1.304E-2</v>
          </cell>
        </row>
        <row r="843">
          <cell r="C843" t="str">
            <v>jan-53151-001-CD</v>
          </cell>
          <cell r="D843">
            <v>5.0000000000000001E-3</v>
          </cell>
          <cell r="E843">
            <v>3.3320000000000002E-2</v>
          </cell>
        </row>
        <row r="844">
          <cell r="C844" t="str">
            <v>jan-53151-001-TC</v>
          </cell>
          <cell r="D844">
            <v>0</v>
          </cell>
          <cell r="E844">
            <v>0</v>
          </cell>
        </row>
        <row r="845">
          <cell r="C845" t="str">
            <v>jan-53200-001-CD</v>
          </cell>
          <cell r="D845">
            <v>8.0000000000000002E-3</v>
          </cell>
          <cell r="E845">
            <v>5.629E-2</v>
          </cell>
        </row>
        <row r="846">
          <cell r="C846" t="str">
            <v>jan-53200-001-TC</v>
          </cell>
          <cell r="D846">
            <v>3.0000000000000001E-3</v>
          </cell>
          <cell r="E846">
            <v>8.8000000000000005E-3</v>
          </cell>
        </row>
        <row r="847">
          <cell r="C847" t="str">
            <v>jan-53310-001-CD</v>
          </cell>
          <cell r="D847">
            <v>2E-3</v>
          </cell>
          <cell r="E847">
            <v>1.4840000000000001E-2</v>
          </cell>
        </row>
        <row r="848">
          <cell r="C848" t="str">
            <v>jan-53310-001-TC</v>
          </cell>
          <cell r="D848">
            <v>0</v>
          </cell>
          <cell r="E848">
            <v>0</v>
          </cell>
        </row>
        <row r="849">
          <cell r="C849" t="str">
            <v>jan-53480-001-CD</v>
          </cell>
          <cell r="D849">
            <v>0.04</v>
          </cell>
          <cell r="E849">
            <v>0.20673</v>
          </cell>
        </row>
        <row r="850">
          <cell r="C850" t="str">
            <v>jan-53480-001-TC</v>
          </cell>
          <cell r="D850">
            <v>5.0000000000000001E-3</v>
          </cell>
          <cell r="E850">
            <v>1.3689999999999999E-2</v>
          </cell>
        </row>
        <row r="851">
          <cell r="C851" t="str">
            <v>jan-53590-001-CD</v>
          </cell>
          <cell r="D851">
            <v>1.9040000000000001</v>
          </cell>
          <cell r="E851">
            <v>14.21457</v>
          </cell>
        </row>
        <row r="852">
          <cell r="C852" t="str">
            <v>jan-53590-001-TC</v>
          </cell>
          <cell r="D852">
            <v>3.052</v>
          </cell>
          <cell r="E852">
            <v>7.1186099999999994</v>
          </cell>
        </row>
        <row r="853">
          <cell r="C853" t="str">
            <v>jan-53590-002-CD</v>
          </cell>
          <cell r="D853">
            <v>0.66400000000000003</v>
          </cell>
          <cell r="E853">
            <v>4.8867000000000003</v>
          </cell>
        </row>
        <row r="854">
          <cell r="C854" t="str">
            <v>jan-53590-002-TC</v>
          </cell>
          <cell r="D854">
            <v>0.49199999999999999</v>
          </cell>
          <cell r="E854">
            <v>1.1368900000000002</v>
          </cell>
        </row>
        <row r="855">
          <cell r="C855" t="str">
            <v>jan-53590-003-CD</v>
          </cell>
          <cell r="D855">
            <v>0.38600000000000001</v>
          </cell>
          <cell r="E855">
            <v>2.3608800000000003</v>
          </cell>
        </row>
        <row r="856">
          <cell r="C856" t="str">
            <v>jan-53590-003-TC</v>
          </cell>
          <cell r="D856">
            <v>1.4999999999999999E-2</v>
          </cell>
          <cell r="E856">
            <v>3.4530000000000005E-2</v>
          </cell>
        </row>
        <row r="857">
          <cell r="C857" t="str">
            <v>jan-53590-004-CD</v>
          </cell>
          <cell r="D857">
            <v>9.5000000000000001E-2</v>
          </cell>
          <cell r="E857">
            <v>0.69359000000000004</v>
          </cell>
        </row>
        <row r="858">
          <cell r="C858" t="str">
            <v>jan-53590-004-TC</v>
          </cell>
          <cell r="D858">
            <v>4.0000000000000001E-3</v>
          </cell>
          <cell r="E858">
            <v>6.1799999999999997E-3</v>
          </cell>
        </row>
        <row r="859">
          <cell r="C859" t="str">
            <v>jan-53590-005-CD</v>
          </cell>
          <cell r="D859">
            <v>0.108</v>
          </cell>
          <cell r="E859">
            <v>0.79095000000000004</v>
          </cell>
        </row>
        <row r="860">
          <cell r="C860" t="str">
            <v>jan-53590-005-TC</v>
          </cell>
          <cell r="D860">
            <v>9.0000000000000011E-3</v>
          </cell>
          <cell r="E860">
            <v>2.281E-2</v>
          </cell>
        </row>
        <row r="861">
          <cell r="C861" t="str">
            <v>jan-53590-006-CD</v>
          </cell>
          <cell r="D861">
            <v>4.2000000000000003E-2</v>
          </cell>
          <cell r="E861">
            <v>0.24571999999999999</v>
          </cell>
        </row>
        <row r="862">
          <cell r="C862" t="str">
            <v>jan-53590-006-TC</v>
          </cell>
          <cell r="D862">
            <v>0</v>
          </cell>
          <cell r="E862">
            <v>0</v>
          </cell>
        </row>
        <row r="863">
          <cell r="C863" t="str">
            <v>jan-53600-009-CD</v>
          </cell>
          <cell r="D863">
            <v>4.4939999999999998</v>
          </cell>
          <cell r="E863">
            <v>49.373059999999995</v>
          </cell>
        </row>
        <row r="864">
          <cell r="C864" t="str">
            <v>jan-53600-009-TC</v>
          </cell>
          <cell r="D864">
            <v>0.42499999999999999</v>
          </cell>
          <cell r="E864">
            <v>2.9139899999999996</v>
          </cell>
        </row>
        <row r="865">
          <cell r="C865" t="str">
            <v>jan-53740-001-CD</v>
          </cell>
          <cell r="D865">
            <v>0</v>
          </cell>
          <cell r="E865">
            <v>0</v>
          </cell>
        </row>
        <row r="866">
          <cell r="C866" t="str">
            <v>jan-53740-001-TC</v>
          </cell>
          <cell r="D866">
            <v>0</v>
          </cell>
          <cell r="E866">
            <v>0</v>
          </cell>
        </row>
        <row r="867">
          <cell r="C867" t="str">
            <v>jan-53810-001-CD</v>
          </cell>
          <cell r="D867">
            <v>2.4E-2</v>
          </cell>
          <cell r="E867">
            <v>0.24683000000000002</v>
          </cell>
        </row>
        <row r="868">
          <cell r="C868" t="str">
            <v>jan-53810-001-TC</v>
          </cell>
          <cell r="D868">
            <v>0</v>
          </cell>
          <cell r="E868">
            <v>0</v>
          </cell>
        </row>
        <row r="869">
          <cell r="C869" t="str">
            <v>jan-53810-002-CD</v>
          </cell>
          <cell r="D869">
            <v>8.0000000000000002E-3</v>
          </cell>
          <cell r="E869">
            <v>8.2709999999999992E-2</v>
          </cell>
        </row>
        <row r="870">
          <cell r="C870" t="str">
            <v>jan-53810-002-TC</v>
          </cell>
          <cell r="D870">
            <v>1E-3</v>
          </cell>
          <cell r="E870">
            <v>6.2699999999999995E-3</v>
          </cell>
        </row>
        <row r="871">
          <cell r="C871" t="str">
            <v>jan-53820-001-CD</v>
          </cell>
          <cell r="D871">
            <v>0</v>
          </cell>
          <cell r="E871">
            <v>0</v>
          </cell>
        </row>
        <row r="872">
          <cell r="C872" t="str">
            <v>jan-54430-001-CD</v>
          </cell>
          <cell r="D872">
            <v>0.30299999999999999</v>
          </cell>
          <cell r="E872">
            <v>3.1375799999999998</v>
          </cell>
        </row>
        <row r="873">
          <cell r="C873" t="str">
            <v>jan-54430-001-TC</v>
          </cell>
          <cell r="D873">
            <v>0.03</v>
          </cell>
          <cell r="E873">
            <v>0.18847</v>
          </cell>
        </row>
        <row r="874">
          <cell r="C874" t="str">
            <v>jan-54730-001-CD</v>
          </cell>
          <cell r="D874">
            <v>0</v>
          </cell>
          <cell r="E874">
            <v>0</v>
          </cell>
        </row>
        <row r="875">
          <cell r="C875" t="str">
            <v>jan-54730-001-TC</v>
          </cell>
          <cell r="D875">
            <v>0</v>
          </cell>
          <cell r="E875">
            <v>0</v>
          </cell>
        </row>
        <row r="876">
          <cell r="C876" t="str">
            <v>jan-54910-001-CD</v>
          </cell>
          <cell r="D876">
            <v>0.53300000000000003</v>
          </cell>
          <cell r="E876">
            <v>5.5224899999999995</v>
          </cell>
        </row>
        <row r="877">
          <cell r="C877" t="str">
            <v>jan-54910-001-TC</v>
          </cell>
          <cell r="D877">
            <v>1.3000000000000001E-2</v>
          </cell>
          <cell r="E877">
            <v>8.1659999999999996E-2</v>
          </cell>
        </row>
        <row r="878">
          <cell r="C878" t="str">
            <v>jan-56084-001-CD</v>
          </cell>
          <cell r="D878">
            <v>5.0000000000000001E-3</v>
          </cell>
          <cell r="E878">
            <v>5.339E-2</v>
          </cell>
        </row>
        <row r="879">
          <cell r="C879" t="str">
            <v>jan-56084-001-TC</v>
          </cell>
          <cell r="D879">
            <v>0</v>
          </cell>
          <cell r="E879">
            <v>0</v>
          </cell>
        </row>
        <row r="880">
          <cell r="C880" t="str">
            <v>jan-56092-001-CD</v>
          </cell>
          <cell r="D880">
            <v>0.129</v>
          </cell>
          <cell r="E880">
            <v>0.63453000000000004</v>
          </cell>
        </row>
        <row r="881">
          <cell r="C881" t="str">
            <v>jan-56092-001-TC</v>
          </cell>
          <cell r="D881">
            <v>0</v>
          </cell>
          <cell r="E881">
            <v>0</v>
          </cell>
        </row>
        <row r="882">
          <cell r="C882" t="str">
            <v>jan-56192-001-CD</v>
          </cell>
          <cell r="D882">
            <v>0.45300000000000001</v>
          </cell>
          <cell r="E882">
            <v>4.9528400000000001</v>
          </cell>
        </row>
        <row r="883">
          <cell r="C883" t="str">
            <v>jan-56192-001-TC</v>
          </cell>
          <cell r="D883">
            <v>1.8000000000000002E-2</v>
          </cell>
          <cell r="E883">
            <v>0.15925999999999998</v>
          </cell>
        </row>
        <row r="884">
          <cell r="C884" t="str">
            <v>jan-56227-001-CD</v>
          </cell>
          <cell r="D884">
            <v>3.5000000000000003E-2</v>
          </cell>
          <cell r="E884">
            <v>0.48280000000000001</v>
          </cell>
        </row>
        <row r="885">
          <cell r="C885" t="str">
            <v>jan-56227-001-TC</v>
          </cell>
          <cell r="D885">
            <v>2E-3</v>
          </cell>
          <cell r="E885">
            <v>1.2539999999999999E-2</v>
          </cell>
        </row>
        <row r="886">
          <cell r="C886" t="str">
            <v>jan-56227-002-CD</v>
          </cell>
          <cell r="D886">
            <v>3.1E-2</v>
          </cell>
          <cell r="E886">
            <v>0.73363999999999996</v>
          </cell>
        </row>
        <row r="887">
          <cell r="C887" t="str">
            <v>jan-56227-002-TC</v>
          </cell>
          <cell r="D887">
            <v>3.5000000000000003E-2</v>
          </cell>
          <cell r="E887">
            <v>0.26950000000000002</v>
          </cell>
        </row>
        <row r="888">
          <cell r="C888" t="str">
            <v>jan-56227-003-CD</v>
          </cell>
          <cell r="D888">
            <v>1.613</v>
          </cell>
          <cell r="E888">
            <v>17.612580000000001</v>
          </cell>
        </row>
        <row r="889">
          <cell r="C889" t="str">
            <v>jan-56227-003-TC</v>
          </cell>
          <cell r="D889">
            <v>4.7E-2</v>
          </cell>
          <cell r="E889">
            <v>0.35864999999999997</v>
          </cell>
        </row>
        <row r="890">
          <cell r="C890" t="str">
            <v>jan-56302-001-CD</v>
          </cell>
          <cell r="D890">
            <v>0.41400000000000003</v>
          </cell>
          <cell r="E890">
            <v>4.6479099999999995</v>
          </cell>
        </row>
        <row r="891">
          <cell r="C891" t="str">
            <v>jan-56302-001-TC</v>
          </cell>
          <cell r="D891">
            <v>4.0000000000000001E-3</v>
          </cell>
          <cell r="E891">
            <v>2.7449999999999999E-2</v>
          </cell>
        </row>
        <row r="892">
          <cell r="C892" t="str">
            <v>jan-56302-002-CD</v>
          </cell>
          <cell r="D892">
            <v>0.83499999999999996</v>
          </cell>
          <cell r="E892">
            <v>9.2513500000000004</v>
          </cell>
        </row>
        <row r="893">
          <cell r="C893" t="str">
            <v>jan-56302-002-TC</v>
          </cell>
          <cell r="D893">
            <v>6.6000000000000003E-2</v>
          </cell>
          <cell r="E893">
            <v>0.45312999999999998</v>
          </cell>
        </row>
        <row r="894">
          <cell r="C894" t="str">
            <v>jan-56364-001-CD</v>
          </cell>
          <cell r="D894">
            <v>0.22900000000000001</v>
          </cell>
          <cell r="E894">
            <v>2.5030200000000002</v>
          </cell>
        </row>
        <row r="895">
          <cell r="C895" t="str">
            <v>jan-56364-001-TC</v>
          </cell>
          <cell r="D895">
            <v>8.0000000000000002E-3</v>
          </cell>
          <cell r="E895">
            <v>5.4869999999999995E-2</v>
          </cell>
        </row>
        <row r="896">
          <cell r="C896" t="str">
            <v>jan-56369-001-CD</v>
          </cell>
          <cell r="D896">
            <v>1.4610000000000001</v>
          </cell>
          <cell r="E896">
            <v>16.13203</v>
          </cell>
        </row>
        <row r="897">
          <cell r="C897" t="str">
            <v>jan-56369-001-TC</v>
          </cell>
          <cell r="D897">
            <v>0.192</v>
          </cell>
          <cell r="E897">
            <v>1.3166900000000001</v>
          </cell>
        </row>
        <row r="898">
          <cell r="C898" t="str">
            <v>jan-56383-001-CD</v>
          </cell>
          <cell r="D898">
            <v>1.4E-2</v>
          </cell>
          <cell r="E898">
            <v>0.14436000000000002</v>
          </cell>
        </row>
        <row r="899">
          <cell r="C899" t="str">
            <v>jan-56383-001-TC</v>
          </cell>
          <cell r="D899">
            <v>2E-3</v>
          </cell>
          <cell r="E899">
            <v>1.2539999999999999E-2</v>
          </cell>
        </row>
        <row r="900">
          <cell r="C900" t="str">
            <v>jan-56430-001-CD</v>
          </cell>
          <cell r="D900">
            <v>1.9E-2</v>
          </cell>
          <cell r="E900">
            <v>0.19641</v>
          </cell>
        </row>
        <row r="901">
          <cell r="C901" t="str">
            <v>jan-56430-001-TC</v>
          </cell>
          <cell r="D901">
            <v>1E-3</v>
          </cell>
          <cell r="E901">
            <v>6.2699999999999995E-3</v>
          </cell>
        </row>
        <row r="902">
          <cell r="C902" t="str">
            <v>jan-56434-001-CD</v>
          </cell>
          <cell r="D902">
            <v>0</v>
          </cell>
          <cell r="E902">
            <v>0</v>
          </cell>
        </row>
        <row r="903">
          <cell r="C903" t="str">
            <v>jan-56434-001-TC</v>
          </cell>
          <cell r="D903">
            <v>0</v>
          </cell>
          <cell r="E903">
            <v>0</v>
          </cell>
        </row>
        <row r="904">
          <cell r="C904" t="str">
            <v>jan-56484-001-CD</v>
          </cell>
          <cell r="D904">
            <v>7.2000000000000008E-2</v>
          </cell>
          <cell r="E904">
            <v>0.78912000000000004</v>
          </cell>
        </row>
        <row r="905">
          <cell r="C905" t="str">
            <v>jan-56484-001-TC</v>
          </cell>
          <cell r="D905">
            <v>3.0000000000000001E-3</v>
          </cell>
          <cell r="E905">
            <v>2.0550000000000002E-2</v>
          </cell>
        </row>
        <row r="906">
          <cell r="C906" t="str">
            <v>jan-56687-001-CD</v>
          </cell>
          <cell r="D906">
            <v>3.1E-2</v>
          </cell>
          <cell r="E906">
            <v>0.47495999999999999</v>
          </cell>
        </row>
        <row r="907">
          <cell r="C907" t="str">
            <v>jan-56731-001-CD</v>
          </cell>
          <cell r="D907">
            <v>0.10400000000000001</v>
          </cell>
          <cell r="E907">
            <v>1.12348</v>
          </cell>
        </row>
        <row r="908">
          <cell r="C908" t="str">
            <v>jan-56731-001-TC</v>
          </cell>
          <cell r="D908">
            <v>0</v>
          </cell>
          <cell r="E908">
            <v>0</v>
          </cell>
        </row>
        <row r="909">
          <cell r="C909" t="str">
            <v>jan-56777-001-CD</v>
          </cell>
          <cell r="D909">
            <v>8.3000000000000004E-2</v>
          </cell>
          <cell r="E909">
            <v>0.86004999999999998</v>
          </cell>
        </row>
        <row r="910">
          <cell r="C910" t="str">
            <v>jan-56777-001-TC</v>
          </cell>
          <cell r="D910">
            <v>5.0000000000000001E-3</v>
          </cell>
          <cell r="E910">
            <v>3.1379999999999998E-2</v>
          </cell>
        </row>
        <row r="911">
          <cell r="C911" t="str">
            <v>jan-6050-002-CD</v>
          </cell>
          <cell r="D911">
            <v>0.318</v>
          </cell>
          <cell r="E911">
            <v>2.2351100000000002</v>
          </cell>
        </row>
        <row r="912">
          <cell r="C912" t="str">
            <v>jan-6050-002-TC</v>
          </cell>
          <cell r="D912">
            <v>2E-3</v>
          </cell>
          <cell r="E912">
            <v>6.5199999999999998E-3</v>
          </cell>
        </row>
        <row r="913">
          <cell r="C913" t="str">
            <v>jan-6050-004-TC</v>
          </cell>
          <cell r="D913">
            <v>0.01</v>
          </cell>
          <cell r="E913">
            <v>2.4760000000000001E-2</v>
          </cell>
        </row>
        <row r="914">
          <cell r="C914" t="str">
            <v>jan-7363-002-CD</v>
          </cell>
          <cell r="D914">
            <v>0</v>
          </cell>
          <cell r="E914">
            <v>0</v>
          </cell>
        </row>
        <row r="915">
          <cell r="C915" t="str">
            <v>jan-7363-002-TC</v>
          </cell>
          <cell r="D915">
            <v>0</v>
          </cell>
          <cell r="E915">
            <v>0</v>
          </cell>
        </row>
        <row r="916">
          <cell r="C916" t="str">
            <v>jan-7363-003-CD</v>
          </cell>
          <cell r="D916">
            <v>0</v>
          </cell>
          <cell r="E916">
            <v>0</v>
          </cell>
        </row>
        <row r="917">
          <cell r="C917" t="str">
            <v>jan-7363-003-TC</v>
          </cell>
          <cell r="D917">
            <v>0</v>
          </cell>
          <cell r="E917">
            <v>0</v>
          </cell>
        </row>
        <row r="918">
          <cell r="C918" t="str">
            <v>jan-7524-002-CD</v>
          </cell>
          <cell r="D918">
            <v>1.6E-2</v>
          </cell>
          <cell r="E918">
            <v>0.11856</v>
          </cell>
        </row>
        <row r="919">
          <cell r="C919" t="str">
            <v>jan-7524-002-TC</v>
          </cell>
          <cell r="D919">
            <v>0</v>
          </cell>
          <cell r="E919">
            <v>0</v>
          </cell>
        </row>
        <row r="920">
          <cell r="C920" t="str">
            <v>jan-7524-003-CD</v>
          </cell>
          <cell r="D920">
            <v>3.9E-2</v>
          </cell>
          <cell r="E920">
            <v>0.28874</v>
          </cell>
        </row>
        <row r="921">
          <cell r="C921" t="str">
            <v>jan-7524-004-CD</v>
          </cell>
          <cell r="D921">
            <v>7.1000000000000008E-2</v>
          </cell>
          <cell r="E921">
            <v>0.52117000000000002</v>
          </cell>
        </row>
        <row r="922">
          <cell r="C922" t="str">
            <v>jan-7524-004-TC</v>
          </cell>
          <cell r="D922">
            <v>1E-3</v>
          </cell>
          <cell r="E922">
            <v>4.47E-3</v>
          </cell>
        </row>
        <row r="923">
          <cell r="C923" t="str">
            <v>jan-7524-006-CD</v>
          </cell>
          <cell r="D923">
            <v>0.17799999999999999</v>
          </cell>
          <cell r="E923">
            <v>1.26624</v>
          </cell>
        </row>
        <row r="924">
          <cell r="C924" t="str">
            <v>jan-7524-006-TC</v>
          </cell>
          <cell r="D924">
            <v>4.0000000000000001E-3</v>
          </cell>
          <cell r="E924">
            <v>1.7680000000000001E-2</v>
          </cell>
        </row>
        <row r="925">
          <cell r="C925" t="str">
            <v>jan-7524-009-CD</v>
          </cell>
          <cell r="D925">
            <v>2.3E-2</v>
          </cell>
          <cell r="E925">
            <v>0.16946</v>
          </cell>
        </row>
        <row r="926">
          <cell r="C926" t="str">
            <v>jan-7524-011-CD</v>
          </cell>
          <cell r="D926">
            <v>9.2999999999999999E-2</v>
          </cell>
          <cell r="E926">
            <v>0.55946000000000007</v>
          </cell>
        </row>
        <row r="927">
          <cell r="C927" t="str">
            <v>jan-758-002-TC</v>
          </cell>
          <cell r="D927">
            <v>1.8000000000000002E-2</v>
          </cell>
          <cell r="E927">
            <v>4.2020000000000002E-2</v>
          </cell>
        </row>
        <row r="928">
          <cell r="C928" t="str">
            <v>jan-90110-002-CD</v>
          </cell>
          <cell r="D928">
            <v>5.2000000000000005E-2</v>
          </cell>
          <cell r="E928">
            <v>0.31594</v>
          </cell>
        </row>
        <row r="929">
          <cell r="C929" t="str">
            <v>jan-90110-002-TC</v>
          </cell>
          <cell r="D929">
            <v>0</v>
          </cell>
          <cell r="E929">
            <v>0</v>
          </cell>
        </row>
        <row r="930">
          <cell r="C930" t="str">
            <v>jan-90115-001-CD</v>
          </cell>
          <cell r="D930">
            <v>0.46100000000000002</v>
          </cell>
          <cell r="E930">
            <v>7.0808900000000001</v>
          </cell>
        </row>
        <row r="931">
          <cell r="C931" t="str">
            <v>jan-90115-001-TC</v>
          </cell>
          <cell r="D931">
            <v>0</v>
          </cell>
          <cell r="E931">
            <v>0</v>
          </cell>
        </row>
        <row r="932">
          <cell r="C932" t="str">
            <v>jan-90123-001-CD</v>
          </cell>
          <cell r="D932">
            <v>0.155</v>
          </cell>
          <cell r="E932">
            <v>2.3872</v>
          </cell>
        </row>
        <row r="933">
          <cell r="C933" t="str">
            <v>jan-90123-001-TC</v>
          </cell>
          <cell r="D933">
            <v>0</v>
          </cell>
          <cell r="E933">
            <v>0</v>
          </cell>
        </row>
        <row r="934">
          <cell r="C934" t="str">
            <v>jan-90125-001-CD</v>
          </cell>
          <cell r="D934">
            <v>0.17300000000000001</v>
          </cell>
          <cell r="E934">
            <v>0.91276000000000002</v>
          </cell>
        </row>
        <row r="935">
          <cell r="C935" t="str">
            <v>jan-90125-002-CD</v>
          </cell>
          <cell r="D935">
            <v>0.16300000000000001</v>
          </cell>
          <cell r="E935">
            <v>0.85701000000000005</v>
          </cell>
        </row>
        <row r="936">
          <cell r="C936" t="str">
            <v>jan-90125-003-CD</v>
          </cell>
          <cell r="D936">
            <v>2E-3</v>
          </cell>
          <cell r="E936">
            <v>1.0490000000000001E-2</v>
          </cell>
        </row>
        <row r="937">
          <cell r="C937" t="str">
            <v>jan-90125-004-CD</v>
          </cell>
          <cell r="D937">
            <v>5.0000000000000001E-3</v>
          </cell>
          <cell r="E937">
            <v>3.1920000000000004E-2</v>
          </cell>
        </row>
        <row r="938">
          <cell r="C938" t="str">
            <v>jan-90133-001-CD</v>
          </cell>
          <cell r="D938">
            <v>0.55800000000000005</v>
          </cell>
          <cell r="E938">
            <v>6.0995600000000003</v>
          </cell>
        </row>
        <row r="939">
          <cell r="C939" t="str">
            <v>jan-90237-001-CD</v>
          </cell>
          <cell r="D939">
            <v>0.13</v>
          </cell>
          <cell r="E939">
            <v>0.94076000000000004</v>
          </cell>
        </row>
        <row r="940">
          <cell r="C940" t="str">
            <v>jan-90237-001-TC</v>
          </cell>
          <cell r="D940">
            <v>0</v>
          </cell>
          <cell r="E940">
            <v>0</v>
          </cell>
        </row>
        <row r="941">
          <cell r="C941" t="str">
            <v>jan-90246-001-CD</v>
          </cell>
          <cell r="D941">
            <v>0.114</v>
          </cell>
          <cell r="E941">
            <v>0.75902999999999998</v>
          </cell>
        </row>
        <row r="942">
          <cell r="C942" t="str">
            <v>jan-90246-002-CD</v>
          </cell>
          <cell r="D942">
            <v>0.1</v>
          </cell>
          <cell r="E942">
            <v>0.66547000000000001</v>
          </cell>
        </row>
        <row r="943">
          <cell r="C943" t="str">
            <v>jan-90246-005-CD</v>
          </cell>
          <cell r="D943">
            <v>6.5000000000000002E-2</v>
          </cell>
          <cell r="E943">
            <v>0.34488999999999997</v>
          </cell>
        </row>
        <row r="944">
          <cell r="C944" t="str">
            <v>jan-90246-006-CD</v>
          </cell>
          <cell r="D944">
            <v>8.6000000000000007E-2</v>
          </cell>
          <cell r="E944">
            <v>0.56476999999999999</v>
          </cell>
        </row>
        <row r="945">
          <cell r="C945" t="str">
            <v>jan-90246-007-CD</v>
          </cell>
          <cell r="D945">
            <v>5.5E-2</v>
          </cell>
          <cell r="E945">
            <v>0.48064999999999997</v>
          </cell>
        </row>
        <row r="946">
          <cell r="C946" t="str">
            <v>jan-90246-008-CD</v>
          </cell>
          <cell r="D946">
            <v>0.22500000000000001</v>
          </cell>
          <cell r="E946">
            <v>3.4598600000000004</v>
          </cell>
        </row>
        <row r="947">
          <cell r="C947" t="str">
            <v>jan-90284-001-CD</v>
          </cell>
          <cell r="D947">
            <v>0.41799999999999998</v>
          </cell>
          <cell r="E947">
            <v>2.7365400000000002</v>
          </cell>
        </row>
        <row r="948">
          <cell r="C948" t="str">
            <v>jan-90284-002-CD</v>
          </cell>
          <cell r="D948">
            <v>0.30299999999999999</v>
          </cell>
          <cell r="E948">
            <v>2.0088599999999999</v>
          </cell>
        </row>
        <row r="949">
          <cell r="C949" t="str">
            <v>jan-90288-002-CD</v>
          </cell>
          <cell r="D949">
            <v>1.0999999999999999E-2</v>
          </cell>
          <cell r="E949">
            <v>7.9129999999999992E-2</v>
          </cell>
        </row>
        <row r="950">
          <cell r="C950" t="str">
            <v>jan-90295-001-CD</v>
          </cell>
          <cell r="D950">
            <v>0.04</v>
          </cell>
          <cell r="E950">
            <v>0.21367</v>
          </cell>
        </row>
        <row r="951">
          <cell r="C951" t="str">
            <v>jan-90299-001-CD</v>
          </cell>
          <cell r="D951">
            <v>0.48599999999999999</v>
          </cell>
          <cell r="E951">
            <v>3.4363100000000002</v>
          </cell>
        </row>
        <row r="952">
          <cell r="C952" t="str">
            <v>jan-90299-001-TC</v>
          </cell>
          <cell r="D952">
            <v>5.1000000000000004E-2</v>
          </cell>
          <cell r="E952">
            <v>0.15321000000000001</v>
          </cell>
        </row>
        <row r="953">
          <cell r="C953" t="str">
            <v>jan-90299-002-CD</v>
          </cell>
          <cell r="D953">
            <v>0.36899999999999999</v>
          </cell>
          <cell r="E953">
            <v>2.59931</v>
          </cell>
        </row>
        <row r="954">
          <cell r="C954" t="str">
            <v>jan-90299-002-TC</v>
          </cell>
          <cell r="D954">
            <v>0.13800000000000001</v>
          </cell>
          <cell r="E954">
            <v>0.40001999999999999</v>
          </cell>
        </row>
        <row r="955">
          <cell r="C955" t="str">
            <v>jan-90299-003-CD</v>
          </cell>
          <cell r="D955">
            <v>7.3999999999999996E-2</v>
          </cell>
          <cell r="E955">
            <v>0.54347000000000001</v>
          </cell>
        </row>
        <row r="956">
          <cell r="C956" t="str">
            <v>jan-90299-003-TC</v>
          </cell>
          <cell r="D956">
            <v>0.02</v>
          </cell>
          <cell r="E956">
            <v>5.6390000000000003E-2</v>
          </cell>
        </row>
        <row r="957">
          <cell r="C957" t="str">
            <v>jan-90299-004-CD</v>
          </cell>
          <cell r="D957">
            <v>0.95499999999999996</v>
          </cell>
          <cell r="E957">
            <v>6.9987399999999997</v>
          </cell>
        </row>
        <row r="958">
          <cell r="C958" t="str">
            <v>jan-90300-001-CD</v>
          </cell>
          <cell r="D958">
            <v>0.216</v>
          </cell>
          <cell r="E958">
            <v>1.33799</v>
          </cell>
        </row>
        <row r="959">
          <cell r="C959" t="str">
            <v>jan-90300-001-TC</v>
          </cell>
          <cell r="D959">
            <v>3.4000000000000002E-2</v>
          </cell>
          <cell r="E959">
            <v>7.9480000000000009E-2</v>
          </cell>
        </row>
        <row r="960">
          <cell r="C960" t="str">
            <v>jan-90317-001-CD</v>
          </cell>
          <cell r="D960">
            <v>1E-3</v>
          </cell>
          <cell r="E960">
            <v>4.9299999999999995E-3</v>
          </cell>
        </row>
        <row r="961">
          <cell r="C961" t="str">
            <v>jan-90318-015-CD</v>
          </cell>
          <cell r="D961">
            <v>0.125</v>
          </cell>
          <cell r="E961">
            <v>1.3625799999999999</v>
          </cell>
        </row>
        <row r="962">
          <cell r="C962" t="str">
            <v>jan-90318-016-CD</v>
          </cell>
          <cell r="D962">
            <v>5.2000000000000005E-2</v>
          </cell>
          <cell r="E962">
            <v>0.56364000000000003</v>
          </cell>
        </row>
        <row r="963">
          <cell r="C963" t="str">
            <v>jan-90318-017-CD</v>
          </cell>
          <cell r="D963">
            <v>0.124</v>
          </cell>
          <cell r="E963">
            <v>1.3554999999999999</v>
          </cell>
        </row>
        <row r="964">
          <cell r="C964" t="str">
            <v>jan-90318-018-CD</v>
          </cell>
          <cell r="D964">
            <v>5.9000000000000004E-2</v>
          </cell>
          <cell r="E964">
            <v>0.63766999999999996</v>
          </cell>
        </row>
        <row r="965">
          <cell r="C965" t="str">
            <v>jan-90335-001-CD</v>
          </cell>
          <cell r="D965">
            <v>2.3E-2</v>
          </cell>
          <cell r="E965">
            <v>0.16618000000000002</v>
          </cell>
        </row>
        <row r="966">
          <cell r="C966" t="str">
            <v>jan-90361-002-CD</v>
          </cell>
          <cell r="D966">
            <v>1.8000000000000002E-2</v>
          </cell>
          <cell r="E966">
            <v>0.18262999999999999</v>
          </cell>
        </row>
        <row r="967">
          <cell r="C967" t="str">
            <v>jan-90766-001-CD</v>
          </cell>
          <cell r="D967">
            <v>4.4169999999999998</v>
          </cell>
          <cell r="E967">
            <v>48.382510000000003</v>
          </cell>
        </row>
        <row r="968">
          <cell r="C968" t="str">
            <v>jan-90774-001-CD</v>
          </cell>
          <cell r="D968">
            <v>3.1040000000000001</v>
          </cell>
          <cell r="E968">
            <v>22.056470000000001</v>
          </cell>
        </row>
        <row r="969">
          <cell r="C969" t="str">
            <v>jan-90774-001-TC</v>
          </cell>
          <cell r="D969">
            <v>0.16</v>
          </cell>
          <cell r="E969">
            <v>0.41055000000000003</v>
          </cell>
        </row>
        <row r="970">
          <cell r="C970" t="str">
            <v>jan-90774-002-CD</v>
          </cell>
          <cell r="D970">
            <v>0.56400000000000006</v>
          </cell>
          <cell r="E970">
            <v>4.0541400000000003</v>
          </cell>
        </row>
        <row r="971">
          <cell r="C971" t="str">
            <v>jan-90774-002-TC</v>
          </cell>
          <cell r="D971">
            <v>0.04</v>
          </cell>
          <cell r="E971">
            <v>9.4480000000000008E-2</v>
          </cell>
        </row>
        <row r="972">
          <cell r="C972" t="str">
            <v>jan-90774-003-CD</v>
          </cell>
          <cell r="D972">
            <v>0.107</v>
          </cell>
          <cell r="E972">
            <v>0.64324000000000003</v>
          </cell>
        </row>
        <row r="973">
          <cell r="C973" t="str">
            <v>jan-90774-004-CD</v>
          </cell>
          <cell r="D973">
            <v>0.123</v>
          </cell>
          <cell r="E973">
            <v>0.90303999999999995</v>
          </cell>
        </row>
        <row r="974">
          <cell r="C974" t="str">
            <v>jan-90774-005-CD</v>
          </cell>
          <cell r="D974">
            <v>0.26200000000000001</v>
          </cell>
          <cell r="E974">
            <v>1.91171</v>
          </cell>
        </row>
        <row r="975">
          <cell r="C975" t="str">
            <v>jan-90774-005-TC</v>
          </cell>
          <cell r="D975">
            <v>8.0000000000000002E-3</v>
          </cell>
          <cell r="E975">
            <v>2.1840000000000002E-2</v>
          </cell>
        </row>
        <row r="976">
          <cell r="C976" t="str">
            <v>jan-90774-006-TC</v>
          </cell>
          <cell r="D976">
            <v>1.3000000000000001E-2</v>
          </cell>
          <cell r="E976">
            <v>8.1750000000000003E-2</v>
          </cell>
        </row>
        <row r="977">
          <cell r="C977" t="str">
            <v>jan-90774-007-CD</v>
          </cell>
          <cell r="D977">
            <v>4.5760000000000005</v>
          </cell>
          <cell r="E977">
            <v>55.278730000000003</v>
          </cell>
        </row>
        <row r="978">
          <cell r="C978" t="str">
            <v>jan-90774-007-TC</v>
          </cell>
          <cell r="D978">
            <v>0.41799999999999998</v>
          </cell>
          <cell r="E978">
            <v>2.8668200000000001</v>
          </cell>
        </row>
        <row r="979">
          <cell r="C979" t="str">
            <v>jan-90789-001-CD</v>
          </cell>
          <cell r="D979">
            <v>0.34</v>
          </cell>
          <cell r="E979">
            <v>3.9786799999999998</v>
          </cell>
        </row>
        <row r="980">
          <cell r="C980" t="str">
            <v>jan-90789-001-TC</v>
          </cell>
          <cell r="D980">
            <v>2E-3</v>
          </cell>
          <cell r="E980">
            <v>1.4240000000000001E-2</v>
          </cell>
        </row>
        <row r="981">
          <cell r="C981" t="str">
            <v>jan-90789-002-CD</v>
          </cell>
          <cell r="D981">
            <v>0.77400000000000002</v>
          </cell>
          <cell r="E981">
            <v>8.9642000000000017</v>
          </cell>
        </row>
        <row r="982">
          <cell r="C982" t="str">
            <v>jan-90789-002-TC</v>
          </cell>
          <cell r="D982">
            <v>2.6000000000000002E-2</v>
          </cell>
          <cell r="E982">
            <v>0.18512000000000001</v>
          </cell>
        </row>
        <row r="983">
          <cell r="C983" t="str">
            <v>jan-90789-003-CD</v>
          </cell>
          <cell r="D983">
            <v>0.26600000000000001</v>
          </cell>
          <cell r="E983">
            <v>3.1417600000000001</v>
          </cell>
        </row>
        <row r="984">
          <cell r="C984" t="str">
            <v>jan-90789-003-TC</v>
          </cell>
          <cell r="D984">
            <v>5.0000000000000001E-3</v>
          </cell>
          <cell r="E984">
            <v>3.56E-2</v>
          </cell>
        </row>
        <row r="985">
          <cell r="C985" t="str">
            <v>jan-90789-004-CD</v>
          </cell>
          <cell r="D985">
            <v>0.35499999999999998</v>
          </cell>
          <cell r="E985">
            <v>4.1311999999999998</v>
          </cell>
        </row>
        <row r="986">
          <cell r="C986" t="str">
            <v>jan-90789-004-TC</v>
          </cell>
          <cell r="D986">
            <v>1.4999999999999999E-2</v>
          </cell>
          <cell r="E986">
            <v>0.10680000000000001</v>
          </cell>
        </row>
        <row r="987">
          <cell r="C987" t="str">
            <v>jan-90789-005-CD</v>
          </cell>
          <cell r="D987">
            <v>15.815</v>
          </cell>
          <cell r="E987">
            <v>179.33981</v>
          </cell>
        </row>
        <row r="988">
          <cell r="C988" t="str">
            <v>jan-90789-005-TC</v>
          </cell>
          <cell r="D988">
            <v>0.64200000000000002</v>
          </cell>
          <cell r="E988">
            <v>4.57104</v>
          </cell>
        </row>
        <row r="989">
          <cell r="C989" t="str">
            <v>jan-90789-006-CD</v>
          </cell>
          <cell r="D989">
            <v>13.613</v>
          </cell>
          <cell r="E989">
            <v>154.61813000000001</v>
          </cell>
        </row>
        <row r="990">
          <cell r="C990" t="str">
            <v>jan-90789-006-TC</v>
          </cell>
          <cell r="D990">
            <v>4.4390000000000001</v>
          </cell>
          <cell r="E990">
            <v>31.641680000000001</v>
          </cell>
        </row>
        <row r="991">
          <cell r="C991" t="str">
            <v>jan-90789-008-CD</v>
          </cell>
          <cell r="D991">
            <v>2.9769999999999999</v>
          </cell>
          <cell r="E991">
            <v>47.723839999999996</v>
          </cell>
        </row>
        <row r="992">
          <cell r="C992" t="str">
            <v>jan-90789-008-TC</v>
          </cell>
          <cell r="D992">
            <v>0.249</v>
          </cell>
          <cell r="E992">
            <v>2.4999600000000002</v>
          </cell>
        </row>
        <row r="993">
          <cell r="C993" t="str">
            <v>jan-90789-009-CD</v>
          </cell>
          <cell r="D993">
            <v>0.85199999999999998</v>
          </cell>
          <cell r="E993">
            <v>9.9214199999999995</v>
          </cell>
        </row>
        <row r="994">
          <cell r="C994" t="str">
            <v>jan-90789-009-TC</v>
          </cell>
          <cell r="D994">
            <v>3.6999999999999998E-2</v>
          </cell>
          <cell r="E994">
            <v>0.26344000000000001</v>
          </cell>
        </row>
        <row r="995">
          <cell r="C995" t="str">
            <v>jan-90789-010-CD</v>
          </cell>
          <cell r="D995">
            <v>8.39</v>
          </cell>
          <cell r="E995">
            <v>100.9575</v>
          </cell>
        </row>
        <row r="996">
          <cell r="C996" t="str">
            <v>jan-90789-010-TC</v>
          </cell>
          <cell r="D996">
            <v>1.6779999999999999</v>
          </cell>
          <cell r="E996">
            <v>11.97809</v>
          </cell>
        </row>
        <row r="997">
          <cell r="C997" t="str">
            <v>jan-90789-020-CD</v>
          </cell>
          <cell r="D997">
            <v>29.044</v>
          </cell>
          <cell r="E997">
            <v>1045.82023</v>
          </cell>
        </row>
        <row r="998">
          <cell r="C998" t="str">
            <v>jan-90828-001-CD</v>
          </cell>
          <cell r="D998">
            <v>0.17</v>
          </cell>
          <cell r="E998">
            <v>1.1244200000000002</v>
          </cell>
        </row>
        <row r="999">
          <cell r="C999" t="str">
            <v>jan-90828-005-CD</v>
          </cell>
          <cell r="D999">
            <v>6.0000000000000001E-3</v>
          </cell>
          <cell r="E999">
            <v>3.9060000000000004E-2</v>
          </cell>
        </row>
        <row r="1000">
          <cell r="C1000" t="str">
            <v>jan-90840-001-CD</v>
          </cell>
          <cell r="D1000">
            <v>0.35799999999999998</v>
          </cell>
          <cell r="E1000">
            <v>1.9052200000000001</v>
          </cell>
        </row>
        <row r="1001">
          <cell r="C1001" t="str">
            <v>jan-90849-004-CD</v>
          </cell>
          <cell r="D1001">
            <v>0.129</v>
          </cell>
          <cell r="E1001">
            <v>1.31952</v>
          </cell>
        </row>
        <row r="1002">
          <cell r="C1002" t="str">
            <v>jan-90859-001-TC</v>
          </cell>
          <cell r="D1002">
            <v>8.0000000000000002E-3</v>
          </cell>
          <cell r="E1002">
            <v>2.5100000000000001E-2</v>
          </cell>
        </row>
        <row r="1003">
          <cell r="C1003" t="str">
            <v>jan-90859-002-TC</v>
          </cell>
          <cell r="D1003">
            <v>0</v>
          </cell>
          <cell r="E1003">
            <v>-9.7999999999999997E-4</v>
          </cell>
        </row>
        <row r="1004">
          <cell r="C1004" t="str">
            <v>jan-90859-003-TC</v>
          </cell>
          <cell r="D1004">
            <v>3.0000000000000001E-3</v>
          </cell>
          <cell r="E1004">
            <v>8.8000000000000005E-3</v>
          </cell>
        </row>
        <row r="1005">
          <cell r="C1005" t="str">
            <v>jan-90868-004-TC</v>
          </cell>
          <cell r="D1005">
            <v>0</v>
          </cell>
          <cell r="E1005">
            <v>0</v>
          </cell>
        </row>
        <row r="1006">
          <cell r="C1006" t="str">
            <v>jan-90868-006-TC</v>
          </cell>
          <cell r="D1006">
            <v>2.4E-2</v>
          </cell>
          <cell r="E1006">
            <v>0.13753000000000001</v>
          </cell>
        </row>
        <row r="1007">
          <cell r="C1007" t="str">
            <v>jan-90892-001-CD</v>
          </cell>
          <cell r="D1007">
            <v>1.5569999999999999</v>
          </cell>
          <cell r="E1007">
            <v>11.370229999999999</v>
          </cell>
        </row>
        <row r="1008">
          <cell r="C1008" t="str">
            <v>jan-90892-002-CD</v>
          </cell>
          <cell r="D1008">
            <v>1.5980000000000001</v>
          </cell>
          <cell r="E1008">
            <v>11.332370000000001</v>
          </cell>
        </row>
        <row r="1009">
          <cell r="C1009" t="str">
            <v>jan-90892-002-TC</v>
          </cell>
          <cell r="D1009">
            <v>1.7000000000000001E-2</v>
          </cell>
          <cell r="E1009">
            <v>7.5639999999999999E-2</v>
          </cell>
        </row>
        <row r="1010">
          <cell r="C1010" t="str">
            <v>jan-90892-003-CD</v>
          </cell>
          <cell r="D1010">
            <v>0.93400000000000005</v>
          </cell>
          <cell r="E1010">
            <v>9.7732099999999988</v>
          </cell>
        </row>
        <row r="1011">
          <cell r="C1011" t="str">
            <v>jan-90892-003-TC</v>
          </cell>
          <cell r="D1011">
            <v>1.3000000000000001E-2</v>
          </cell>
          <cell r="E1011">
            <v>0.10351</v>
          </cell>
        </row>
        <row r="1012">
          <cell r="C1012" t="str">
            <v>jan-90892-004-CD</v>
          </cell>
          <cell r="D1012">
            <v>1.423</v>
          </cell>
          <cell r="E1012">
            <v>9.9882000000000009</v>
          </cell>
        </row>
        <row r="1013">
          <cell r="C1013" t="str">
            <v>jan-90892-004-TC</v>
          </cell>
          <cell r="D1013">
            <v>0.03</v>
          </cell>
          <cell r="E1013">
            <v>0.13355</v>
          </cell>
        </row>
        <row r="1014">
          <cell r="C1014" t="str">
            <v>jan-90892-005-CD</v>
          </cell>
          <cell r="D1014">
            <v>0.33400000000000002</v>
          </cell>
          <cell r="E1014">
            <v>2.4632700000000001</v>
          </cell>
        </row>
        <row r="1015">
          <cell r="C1015" t="str">
            <v>jan-90892-006-CD</v>
          </cell>
          <cell r="D1015">
            <v>0.95400000000000007</v>
          </cell>
          <cell r="E1015">
            <v>6.8661000000000003</v>
          </cell>
        </row>
        <row r="1016">
          <cell r="C1016" t="str">
            <v>jan-90892-006-TC</v>
          </cell>
          <cell r="D1016">
            <v>1.9E-2</v>
          </cell>
          <cell r="E1016">
            <v>5.901E-2</v>
          </cell>
        </row>
        <row r="1017">
          <cell r="C1017" t="str">
            <v>jan-90892-007-CD</v>
          </cell>
          <cell r="D1017">
            <v>0.59699999999999998</v>
          </cell>
          <cell r="E1017">
            <v>4.21035</v>
          </cell>
        </row>
        <row r="1018">
          <cell r="C1018" t="str">
            <v>jan-90892-007-TC</v>
          </cell>
          <cell r="D1018">
            <v>6.0000000000000001E-3</v>
          </cell>
          <cell r="E1018">
            <v>2.6769999999999999E-2</v>
          </cell>
        </row>
        <row r="1019">
          <cell r="C1019" t="str">
            <v>jan-90892-010-TC</v>
          </cell>
          <cell r="D1019">
            <v>0.1</v>
          </cell>
          <cell r="E1019">
            <v>0.57244000000000006</v>
          </cell>
        </row>
        <row r="1020">
          <cell r="C1020" t="str">
            <v>jan-90894-001-CD</v>
          </cell>
          <cell r="D1020">
            <v>1.8000000000000002E-2</v>
          </cell>
          <cell r="E1020">
            <v>0.11242000000000001</v>
          </cell>
        </row>
        <row r="1021">
          <cell r="C1021" t="str">
            <v>jan-90894-002-CD</v>
          </cell>
          <cell r="D1021">
            <v>0.72299999999999998</v>
          </cell>
          <cell r="E1021">
            <v>5.1209899999999999</v>
          </cell>
        </row>
        <row r="1022">
          <cell r="C1022" t="str">
            <v>jan-90894-002-TC</v>
          </cell>
          <cell r="D1022">
            <v>2.4E-2</v>
          </cell>
          <cell r="E1022">
            <v>6.3539999999999999E-2</v>
          </cell>
        </row>
        <row r="1023">
          <cell r="C1023" t="str">
            <v>jan-90894-003-CD</v>
          </cell>
          <cell r="D1023">
            <v>8.7999999999999995E-2</v>
          </cell>
          <cell r="E1023">
            <v>0.64712000000000003</v>
          </cell>
        </row>
        <row r="1024">
          <cell r="C1024" t="str">
            <v>jan-90894-004-CD</v>
          </cell>
          <cell r="D1024">
            <v>2.8000000000000001E-2</v>
          </cell>
          <cell r="E1024">
            <v>0.20403000000000002</v>
          </cell>
        </row>
        <row r="1025">
          <cell r="C1025" t="str">
            <v>jan-90894-005-CD</v>
          </cell>
          <cell r="D1025">
            <v>0</v>
          </cell>
          <cell r="E1025">
            <v>0</v>
          </cell>
        </row>
        <row r="1026">
          <cell r="C1026" t="str">
            <v>jan-90894-006-TC</v>
          </cell>
          <cell r="D1026">
            <v>4.0000000000000001E-3</v>
          </cell>
          <cell r="E1026">
            <v>2.511E-2</v>
          </cell>
        </row>
        <row r="1027">
          <cell r="C1027" t="str">
            <v>jan-90894-007-CD</v>
          </cell>
          <cell r="D1027">
            <v>0.34100000000000003</v>
          </cell>
          <cell r="E1027">
            <v>2.4826199999999998</v>
          </cell>
        </row>
        <row r="1028">
          <cell r="C1028" t="str">
            <v>jan-90894-007-TC</v>
          </cell>
          <cell r="D1028">
            <v>6.0000000000000001E-3</v>
          </cell>
          <cell r="E1028">
            <v>3.4380000000000001E-2</v>
          </cell>
        </row>
        <row r="1029">
          <cell r="C1029" t="str">
            <v>jan-91230-004-CD</v>
          </cell>
          <cell r="D1029">
            <v>0.26900000000000002</v>
          </cell>
          <cell r="E1029">
            <v>1.7041900000000001</v>
          </cell>
        </row>
        <row r="1030">
          <cell r="C1030" t="str">
            <v>jan-91230-005-CD</v>
          </cell>
          <cell r="D1030">
            <v>2.6000000000000002E-2</v>
          </cell>
          <cell r="E1030">
            <v>0.19178999999999999</v>
          </cell>
        </row>
        <row r="1031">
          <cell r="C1031" t="str">
            <v>jan-91230-007-TC</v>
          </cell>
          <cell r="D1031">
            <v>2.383</v>
          </cell>
          <cell r="E1031">
            <v>5.6938000000000004</v>
          </cell>
        </row>
        <row r="1032">
          <cell r="C1032" t="str">
            <v>jan-91230-008-TC</v>
          </cell>
          <cell r="D1032">
            <v>1.4999999999999999E-2</v>
          </cell>
          <cell r="E1032">
            <v>3.6159999999999998E-2</v>
          </cell>
        </row>
        <row r="1033">
          <cell r="C1033" t="str">
            <v>jan-91230-009-CD</v>
          </cell>
          <cell r="D1033">
            <v>4.38</v>
          </cell>
          <cell r="E1033">
            <v>47.900280000000002</v>
          </cell>
        </row>
        <row r="1034">
          <cell r="C1034" t="str">
            <v>jan-91230-009-TC</v>
          </cell>
          <cell r="D1034">
            <v>0.161</v>
          </cell>
          <cell r="E1034">
            <v>1.1056199999999998</v>
          </cell>
        </row>
        <row r="1035">
          <cell r="C1035" t="str">
            <v>jan-91261-001-CD</v>
          </cell>
          <cell r="D1035">
            <v>0.33700000000000002</v>
          </cell>
          <cell r="E1035">
            <v>2.3137300000000001</v>
          </cell>
        </row>
        <row r="1036">
          <cell r="C1036" t="str">
            <v>jan-91261-001-TC</v>
          </cell>
          <cell r="D1036">
            <v>1.4999999999999999E-2</v>
          </cell>
          <cell r="E1036">
            <v>3.8450000000000005E-2</v>
          </cell>
        </row>
        <row r="1037">
          <cell r="C1037" t="str">
            <v>jan-91261-002-CD</v>
          </cell>
          <cell r="D1037">
            <v>0.21299999999999999</v>
          </cell>
          <cell r="E1037">
            <v>1.4449800000000002</v>
          </cell>
        </row>
        <row r="1038">
          <cell r="C1038" t="str">
            <v>jan-91261-002-TC</v>
          </cell>
          <cell r="D1038">
            <v>2.1000000000000001E-2</v>
          </cell>
          <cell r="E1038">
            <v>5.4740000000000004E-2</v>
          </cell>
        </row>
        <row r="1039">
          <cell r="C1039" t="str">
            <v>jan-91261-003-CD</v>
          </cell>
          <cell r="D1039">
            <v>0.68</v>
          </cell>
          <cell r="E1039">
            <v>4.6753299999999998</v>
          </cell>
        </row>
        <row r="1040">
          <cell r="C1040" t="str">
            <v>jan-91261-003-TC</v>
          </cell>
          <cell r="D1040">
            <v>4.3999999999999997E-2</v>
          </cell>
          <cell r="E1040">
            <v>0.1196</v>
          </cell>
        </row>
        <row r="1041">
          <cell r="C1041" t="str">
            <v>jan-91261-004-CD</v>
          </cell>
          <cell r="D1041">
            <v>1.113</v>
          </cell>
          <cell r="E1041">
            <v>7.7686299999999999</v>
          </cell>
        </row>
        <row r="1042">
          <cell r="C1042" t="str">
            <v>jan-91261-004-TC</v>
          </cell>
          <cell r="D1042">
            <v>1.7000000000000001E-2</v>
          </cell>
          <cell r="E1042">
            <v>4.4970000000000003E-2</v>
          </cell>
        </row>
        <row r="1043">
          <cell r="C1043" t="str">
            <v>jan-91261-005-CD</v>
          </cell>
          <cell r="D1043">
            <v>3.2629999999999999</v>
          </cell>
          <cell r="E1043">
            <v>23.36045</v>
          </cell>
        </row>
        <row r="1044">
          <cell r="C1044" t="str">
            <v>jan-91261-005-TC</v>
          </cell>
          <cell r="D1044">
            <v>1.6260000000000001</v>
          </cell>
          <cell r="E1044">
            <v>3.7778499999999999</v>
          </cell>
        </row>
        <row r="1045">
          <cell r="C1045" t="str">
            <v>jan-91261-006-CD</v>
          </cell>
          <cell r="D1045">
            <v>0.27300000000000002</v>
          </cell>
          <cell r="E1045">
            <v>1.9785300000000001</v>
          </cell>
        </row>
        <row r="1046">
          <cell r="C1046" t="str">
            <v>jan-91261-007-CD</v>
          </cell>
          <cell r="D1046">
            <v>0.13300000000000001</v>
          </cell>
          <cell r="E1046">
            <v>0.96728999999999998</v>
          </cell>
        </row>
        <row r="1047">
          <cell r="C1047" t="str">
            <v>jan-91261-007-TC</v>
          </cell>
          <cell r="D1047">
            <v>4.0000000000000001E-3</v>
          </cell>
          <cell r="E1047">
            <v>1.304E-2</v>
          </cell>
        </row>
        <row r="1048">
          <cell r="C1048" t="str">
            <v>jan-91261-008-TC</v>
          </cell>
          <cell r="D1048">
            <v>7.6999999999999999E-2</v>
          </cell>
          <cell r="E1048">
            <v>0.48476999999999998</v>
          </cell>
        </row>
        <row r="1049">
          <cell r="C1049" t="str">
            <v>jan-91261-009-CD</v>
          </cell>
          <cell r="D1049">
            <v>0.105</v>
          </cell>
          <cell r="E1049">
            <v>0.76823000000000008</v>
          </cell>
        </row>
        <row r="1050">
          <cell r="C1050" t="str">
            <v>jan-91261-010-CD</v>
          </cell>
          <cell r="D1050">
            <v>2.9000000000000001E-2</v>
          </cell>
          <cell r="E1050">
            <v>0.21436000000000002</v>
          </cell>
        </row>
        <row r="1051">
          <cell r="C1051" t="str">
            <v>jan-91261-011-CD</v>
          </cell>
          <cell r="D1051">
            <v>0.15</v>
          </cell>
          <cell r="E1051">
            <v>1.6386800000000001</v>
          </cell>
        </row>
        <row r="1052">
          <cell r="C1052" t="str">
            <v>jan-91261-011-TC</v>
          </cell>
          <cell r="D1052">
            <v>8.0000000000000002E-3</v>
          </cell>
          <cell r="E1052">
            <v>5.475E-2</v>
          </cell>
        </row>
        <row r="1053">
          <cell r="C1053" t="str">
            <v>jan-91261-012-CD</v>
          </cell>
          <cell r="D1053">
            <v>5.3999999999999999E-2</v>
          </cell>
          <cell r="E1053">
            <v>0.39477999999999996</v>
          </cell>
        </row>
        <row r="1054">
          <cell r="C1054" t="str">
            <v>jan-91261-012-TC</v>
          </cell>
          <cell r="D1054">
            <v>1E-3</v>
          </cell>
          <cell r="E1054">
            <v>4.47E-3</v>
          </cell>
        </row>
        <row r="1055">
          <cell r="C1055" t="str">
            <v>jan-91261-013-CD</v>
          </cell>
          <cell r="D1055">
            <v>0</v>
          </cell>
          <cell r="E1055">
            <v>0</v>
          </cell>
        </row>
        <row r="1056">
          <cell r="C1056" t="str">
            <v>jan-91261-014-CD</v>
          </cell>
          <cell r="D1056">
            <v>3.44</v>
          </cell>
          <cell r="E1056">
            <v>37.683279999999996</v>
          </cell>
        </row>
        <row r="1057">
          <cell r="C1057" t="str">
            <v>jan-91261-014-TC</v>
          </cell>
          <cell r="D1057">
            <v>0.22900000000000001</v>
          </cell>
          <cell r="E1057">
            <v>1.57203</v>
          </cell>
        </row>
        <row r="1058">
          <cell r="C1058" t="str">
            <v>jan-91275-001-CD</v>
          </cell>
          <cell r="D1058">
            <v>0.46400000000000002</v>
          </cell>
          <cell r="E1058">
            <v>2.94495</v>
          </cell>
        </row>
        <row r="1059">
          <cell r="C1059" t="str">
            <v>jan-91275-002-CD</v>
          </cell>
          <cell r="D1059">
            <v>0.57300000000000006</v>
          </cell>
          <cell r="E1059">
            <v>3.6396900000000003</v>
          </cell>
        </row>
        <row r="1060">
          <cell r="C1060" t="str">
            <v>jan-91275-003-CD</v>
          </cell>
          <cell r="D1060">
            <v>0.107</v>
          </cell>
          <cell r="E1060">
            <v>0.65340999999999994</v>
          </cell>
        </row>
        <row r="1061">
          <cell r="C1061" t="str">
            <v>jan-91275-007-CD</v>
          </cell>
          <cell r="D1061">
            <v>0.17799999999999999</v>
          </cell>
          <cell r="E1061">
            <v>2.6976</v>
          </cell>
        </row>
        <row r="1062">
          <cell r="C1062" t="str">
            <v>jan-91347-001-CD</v>
          </cell>
          <cell r="D1062">
            <v>0.249</v>
          </cell>
          <cell r="E1062">
            <v>1.8062400000000001</v>
          </cell>
        </row>
        <row r="1063">
          <cell r="C1063" t="str">
            <v>jan-91347-001-TC</v>
          </cell>
          <cell r="D1063">
            <v>6.0000000000000001E-3</v>
          </cell>
          <cell r="E1063">
            <v>1.3679999999999999E-2</v>
          </cell>
        </row>
        <row r="1064">
          <cell r="C1064" t="str">
            <v>jan-91347-003-TC</v>
          </cell>
          <cell r="D1064">
            <v>4.3000000000000003E-2</v>
          </cell>
          <cell r="E1064">
            <v>0.10033</v>
          </cell>
        </row>
        <row r="1065">
          <cell r="C1065" t="str">
            <v>jan-91347-004-CD</v>
          </cell>
          <cell r="D1065">
            <v>0.217</v>
          </cell>
          <cell r="E1065">
            <v>1.4959000000000002</v>
          </cell>
        </row>
        <row r="1066">
          <cell r="C1066" t="str">
            <v>jan-91347-004-TC</v>
          </cell>
          <cell r="D1066">
            <v>7.0000000000000001E-3</v>
          </cell>
          <cell r="E1066">
            <v>1.9879999999999998E-2</v>
          </cell>
        </row>
        <row r="1067">
          <cell r="C1067" t="str">
            <v>jan-91347-005-CD</v>
          </cell>
          <cell r="D1067">
            <v>3.3000000000000002E-2</v>
          </cell>
          <cell r="E1067">
            <v>0.23730000000000001</v>
          </cell>
        </row>
        <row r="1068">
          <cell r="C1068" t="str">
            <v>jan-91347-005-TC</v>
          </cell>
          <cell r="D1068">
            <v>0</v>
          </cell>
          <cell r="E1068">
            <v>0</v>
          </cell>
        </row>
        <row r="1069">
          <cell r="C1069" t="str">
            <v>jan-91347-006-CD</v>
          </cell>
          <cell r="D1069">
            <v>7.2000000000000008E-2</v>
          </cell>
          <cell r="E1069">
            <v>0.52833000000000008</v>
          </cell>
        </row>
        <row r="1070">
          <cell r="C1070" t="str">
            <v>jan-91347-006-TC</v>
          </cell>
          <cell r="D1070">
            <v>0</v>
          </cell>
          <cell r="E1070">
            <v>0</v>
          </cell>
        </row>
        <row r="1071">
          <cell r="C1071" t="str">
            <v>jan-91347-007-CD</v>
          </cell>
          <cell r="D1071">
            <v>1.6380000000000001</v>
          </cell>
          <cell r="E1071">
            <v>18.016590000000001</v>
          </cell>
        </row>
        <row r="1072">
          <cell r="C1072" t="str">
            <v>jan-91347-007-TC</v>
          </cell>
          <cell r="D1072">
            <v>0.14200000000000002</v>
          </cell>
          <cell r="E1072">
            <v>1.1335</v>
          </cell>
        </row>
        <row r="1073">
          <cell r="C1073" t="str">
            <v>jan-91347-008-CD</v>
          </cell>
          <cell r="D1073">
            <v>0.13100000000000001</v>
          </cell>
          <cell r="E1073">
            <v>0.96513000000000004</v>
          </cell>
        </row>
        <row r="1074">
          <cell r="C1074" t="str">
            <v>jan-91347-009-CD</v>
          </cell>
          <cell r="D1074">
            <v>7.4999999999999997E-2</v>
          </cell>
          <cell r="E1074">
            <v>0.55510999999999999</v>
          </cell>
        </row>
        <row r="1075">
          <cell r="C1075" t="str">
            <v>jan-91347-009-TC</v>
          </cell>
          <cell r="D1075">
            <v>0</v>
          </cell>
          <cell r="E1075">
            <v>0</v>
          </cell>
        </row>
        <row r="1076">
          <cell r="C1076" t="str">
            <v>jan-91347-010-TC</v>
          </cell>
          <cell r="D1076">
            <v>5.3999999999999999E-2</v>
          </cell>
          <cell r="E1076">
            <v>0.42934</v>
          </cell>
        </row>
        <row r="1077">
          <cell r="C1077" t="str">
            <v>jan-91347-012-TC</v>
          </cell>
          <cell r="D1077">
            <v>0.28600000000000003</v>
          </cell>
          <cell r="E1077">
            <v>1.6399300000000001</v>
          </cell>
        </row>
        <row r="1078">
          <cell r="C1078" t="str">
            <v>jan-91347-013-CD</v>
          </cell>
          <cell r="D1078">
            <v>1.1839999999999999</v>
          </cell>
          <cell r="E1078">
            <v>18.25403</v>
          </cell>
        </row>
        <row r="1079">
          <cell r="C1079" t="str">
            <v>jan-91450-005-CD</v>
          </cell>
          <cell r="D1079">
            <v>7.3999999999999996E-2</v>
          </cell>
          <cell r="E1079">
            <v>0.45568999999999998</v>
          </cell>
        </row>
        <row r="1080">
          <cell r="C1080" t="str">
            <v>jan-91450-006-CD</v>
          </cell>
          <cell r="D1080">
            <v>0.109</v>
          </cell>
          <cell r="E1080">
            <v>0.80252000000000001</v>
          </cell>
        </row>
        <row r="1081">
          <cell r="C1081" t="str">
            <v>jan-91450-007-CD</v>
          </cell>
          <cell r="D1081">
            <v>0.28700000000000003</v>
          </cell>
          <cell r="E1081">
            <v>2.0967700000000002</v>
          </cell>
        </row>
        <row r="1082">
          <cell r="C1082" t="str">
            <v>jan-91450-008-CD</v>
          </cell>
          <cell r="D1082">
            <v>0.126</v>
          </cell>
          <cell r="E1082">
            <v>0.77827999999999997</v>
          </cell>
        </row>
        <row r="1083">
          <cell r="C1083" t="str">
            <v>jan-91450-009-CD</v>
          </cell>
          <cell r="D1083">
            <v>0.16600000000000001</v>
          </cell>
          <cell r="E1083">
            <v>1.0219500000000001</v>
          </cell>
        </row>
        <row r="1084">
          <cell r="C1084" t="str">
            <v>jan-91450-010-CD</v>
          </cell>
          <cell r="D1084">
            <v>0.13300000000000001</v>
          </cell>
          <cell r="E1084">
            <v>0.97436</v>
          </cell>
        </row>
        <row r="1085">
          <cell r="C1085" t="str">
            <v>jan-91450-010-TC</v>
          </cell>
          <cell r="D1085">
            <v>0</v>
          </cell>
          <cell r="E1085">
            <v>0</v>
          </cell>
        </row>
        <row r="1086">
          <cell r="C1086" t="str">
            <v>jan-91450-011-CD</v>
          </cell>
          <cell r="D1086">
            <v>1.7000000000000001E-2</v>
          </cell>
          <cell r="E1086">
            <v>0.10505</v>
          </cell>
        </row>
        <row r="1087">
          <cell r="C1087" t="str">
            <v>jan-91450-012-CD</v>
          </cell>
          <cell r="D1087">
            <v>1.3140000000000001</v>
          </cell>
          <cell r="E1087">
            <v>9.0432600000000001</v>
          </cell>
        </row>
        <row r="1088">
          <cell r="C1088" t="str">
            <v>jan-91450-012-TC</v>
          </cell>
          <cell r="D1088">
            <v>4.7E-2</v>
          </cell>
          <cell r="E1088">
            <v>0.12612000000000001</v>
          </cell>
        </row>
        <row r="1089">
          <cell r="C1089" t="str">
            <v>jan-91450-013-CD</v>
          </cell>
          <cell r="D1089">
            <v>4.3000000000000003E-2</v>
          </cell>
          <cell r="E1089">
            <v>0.25655</v>
          </cell>
        </row>
        <row r="1090">
          <cell r="C1090" t="str">
            <v>jan-91450-014-CD</v>
          </cell>
          <cell r="D1090">
            <v>0.17899999999999999</v>
          </cell>
          <cell r="E1090">
            <v>1.29406</v>
          </cell>
        </row>
        <row r="1091">
          <cell r="C1091" t="str">
            <v>jan-91450-014-TC</v>
          </cell>
          <cell r="D1091">
            <v>2E-3</v>
          </cell>
          <cell r="E1091">
            <v>6.5199999999999998E-3</v>
          </cell>
        </row>
        <row r="1092">
          <cell r="C1092" t="str">
            <v>jan-91450-016-TC</v>
          </cell>
          <cell r="D1092">
            <v>6.0000000000000001E-3</v>
          </cell>
          <cell r="E1092">
            <v>4.7780000000000003E-2</v>
          </cell>
        </row>
        <row r="1093">
          <cell r="C1093" t="str">
            <v>jan-91450-017-CD</v>
          </cell>
          <cell r="D1093">
            <v>1.4999999999999999E-2</v>
          </cell>
          <cell r="E1093">
            <v>9.8909999999999998E-2</v>
          </cell>
        </row>
        <row r="1094">
          <cell r="C1094" t="str">
            <v>jan-91450-019-CD</v>
          </cell>
          <cell r="D1094">
            <v>8.0000000000000002E-3</v>
          </cell>
          <cell r="E1094">
            <v>4.8630000000000007E-2</v>
          </cell>
        </row>
        <row r="1095">
          <cell r="C1095" t="str">
            <v>jan-91450-021-CD</v>
          </cell>
          <cell r="D1095">
            <v>7.0000000000000001E-3</v>
          </cell>
          <cell r="E1095">
            <v>4.1920000000000006E-2</v>
          </cell>
        </row>
        <row r="1096">
          <cell r="C1096" t="str">
            <v>jan-91450-023-CD</v>
          </cell>
          <cell r="D1096">
            <v>0.59</v>
          </cell>
          <cell r="E1096">
            <v>9.0913500000000003</v>
          </cell>
        </row>
        <row r="1097">
          <cell r="C1097" t="str">
            <v>jan-91450-024-CD</v>
          </cell>
          <cell r="D1097">
            <v>0.16300000000000001</v>
          </cell>
          <cell r="E1097">
            <v>1.7522500000000001</v>
          </cell>
        </row>
        <row r="1098">
          <cell r="C1098" t="str">
            <v>jan-91450-024-TC</v>
          </cell>
          <cell r="D1098">
            <v>0</v>
          </cell>
          <cell r="E1098">
            <v>0</v>
          </cell>
        </row>
        <row r="1099">
          <cell r="C1099" t="str">
            <v>jan-91780-001-CD</v>
          </cell>
          <cell r="D1099">
            <v>11.834</v>
          </cell>
          <cell r="E1099">
            <v>134.95757</v>
          </cell>
        </row>
        <row r="1100">
          <cell r="C1100" t="str">
            <v>jan-91780-001-TC</v>
          </cell>
          <cell r="D1100">
            <v>0.127</v>
          </cell>
          <cell r="E1100">
            <v>0.90424000000000004</v>
          </cell>
        </row>
        <row r="1101">
          <cell r="C1101" t="str">
            <v>jan-91780-002-CD</v>
          </cell>
          <cell r="D1101">
            <v>1.0170000000000001</v>
          </cell>
          <cell r="E1101">
            <v>7.9785200000000005</v>
          </cell>
        </row>
        <row r="1102">
          <cell r="C1102" t="str">
            <v>jan-91780-002-TC</v>
          </cell>
          <cell r="D1102">
            <v>5.3999999999999999E-2</v>
          </cell>
          <cell r="E1102">
            <v>0.25541999999999998</v>
          </cell>
        </row>
        <row r="1103">
          <cell r="C1103" t="str">
            <v>jan-91780-003-CD</v>
          </cell>
          <cell r="D1103">
            <v>2.633</v>
          </cell>
          <cell r="E1103">
            <v>19.987360000000002</v>
          </cell>
        </row>
        <row r="1104">
          <cell r="C1104" t="str">
            <v>jan-91780-003-TC</v>
          </cell>
          <cell r="D1104">
            <v>0.03</v>
          </cell>
          <cell r="E1104">
            <v>0.1419</v>
          </cell>
        </row>
        <row r="1105">
          <cell r="C1105" t="str">
            <v>jan-91780-005-CD</v>
          </cell>
          <cell r="D1105">
            <v>1.022</v>
          </cell>
          <cell r="E1105">
            <v>8.0227000000000004</v>
          </cell>
        </row>
        <row r="1106">
          <cell r="C1106" t="str">
            <v>jan-91780-005-TC</v>
          </cell>
          <cell r="D1106">
            <v>2.9000000000000001E-2</v>
          </cell>
          <cell r="E1106">
            <v>0.13716999999999999</v>
          </cell>
        </row>
        <row r="1107">
          <cell r="C1107" t="str">
            <v>jan-91780-006-CD</v>
          </cell>
          <cell r="D1107">
            <v>1.921</v>
          </cell>
          <cell r="E1107">
            <v>15.0749</v>
          </cell>
        </row>
        <row r="1108">
          <cell r="C1108" t="str">
            <v>jan-91780-006-TC</v>
          </cell>
          <cell r="D1108">
            <v>0.11</v>
          </cell>
          <cell r="E1108">
            <v>0.52029999999999998</v>
          </cell>
        </row>
        <row r="1109">
          <cell r="C1109" t="str">
            <v>jan-91780-007-CD</v>
          </cell>
          <cell r="D1109">
            <v>1.6970000000000001</v>
          </cell>
          <cell r="E1109">
            <v>13.32145</v>
          </cell>
        </row>
        <row r="1110">
          <cell r="C1110" t="str">
            <v>jan-91780-007-TC</v>
          </cell>
          <cell r="D1110">
            <v>7.1000000000000008E-2</v>
          </cell>
          <cell r="E1110">
            <v>0.33583000000000002</v>
          </cell>
        </row>
        <row r="1111">
          <cell r="C1111" t="str">
            <v>jan-91780-010-CD</v>
          </cell>
          <cell r="D1111">
            <v>1.6950000000000001</v>
          </cell>
          <cell r="E1111">
            <v>19.606759999999998</v>
          </cell>
        </row>
        <row r="1112">
          <cell r="C1112" t="str">
            <v>jan-91780-010-TC</v>
          </cell>
          <cell r="D1112">
            <v>0.16</v>
          </cell>
          <cell r="E1112">
            <v>1.1392</v>
          </cell>
        </row>
        <row r="1113">
          <cell r="C1113" t="str">
            <v>jan-91780-012-CD</v>
          </cell>
          <cell r="D1113">
            <v>1.474</v>
          </cell>
          <cell r="E1113">
            <v>16.594759999999997</v>
          </cell>
        </row>
        <row r="1114">
          <cell r="C1114" t="str">
            <v>jan-91780-012-TC</v>
          </cell>
          <cell r="D1114">
            <v>1.4E-2</v>
          </cell>
          <cell r="E1114">
            <v>9.9680000000000005E-2</v>
          </cell>
        </row>
        <row r="1115">
          <cell r="C1115" t="str">
            <v>jan-91780-017-CD</v>
          </cell>
          <cell r="D1115">
            <v>6.5510000000000002</v>
          </cell>
          <cell r="E1115">
            <v>104.77575999999999</v>
          </cell>
        </row>
        <row r="1116">
          <cell r="C1116" t="str">
            <v>jan-91780-021-CD</v>
          </cell>
          <cell r="D1116">
            <v>2.754</v>
          </cell>
          <cell r="E1116">
            <v>44.064</v>
          </cell>
        </row>
        <row r="1117">
          <cell r="C1117" t="str">
            <v>jan-91780-022-CD</v>
          </cell>
          <cell r="D1117">
            <v>1.863</v>
          </cell>
          <cell r="E1117">
            <v>82.915039999999991</v>
          </cell>
        </row>
        <row r="1118">
          <cell r="C1118" t="str">
            <v>jan-91780-023-CD</v>
          </cell>
          <cell r="D1118">
            <v>16.753</v>
          </cell>
          <cell r="E1118">
            <v>190.07201999999998</v>
          </cell>
        </row>
        <row r="1119">
          <cell r="C1119" t="str">
            <v>jan-91780-023-TC</v>
          </cell>
          <cell r="D1119">
            <v>1.2</v>
          </cell>
          <cell r="E1119">
            <v>8.652000000000001</v>
          </cell>
        </row>
        <row r="1120">
          <cell r="C1120" t="str">
            <v>jan-91780-025-CD</v>
          </cell>
          <cell r="D1120">
            <v>0.94</v>
          </cell>
          <cell r="E1120">
            <v>65.965119999999999</v>
          </cell>
        </row>
        <row r="1121">
          <cell r="C1121" t="str">
            <v>jan-91780-026-CD</v>
          </cell>
          <cell r="D1121">
            <v>1.2350000000000001</v>
          </cell>
          <cell r="E1121">
            <v>14.244280000000002</v>
          </cell>
        </row>
        <row r="1122">
          <cell r="C1122" t="str">
            <v>jan-91982-001-CD</v>
          </cell>
          <cell r="D1122">
            <v>0.128</v>
          </cell>
          <cell r="E1122">
            <v>0.83201999999999998</v>
          </cell>
        </row>
        <row r="1123">
          <cell r="C1123" t="str">
            <v>jan-91982-001-TC</v>
          </cell>
          <cell r="D1123">
            <v>0</v>
          </cell>
          <cell r="E1123">
            <v>0</v>
          </cell>
        </row>
        <row r="1124">
          <cell r="C1124" t="str">
            <v>jan-9200-003-TC</v>
          </cell>
          <cell r="D1124">
            <v>3.1E-2</v>
          </cell>
          <cell r="E1124">
            <v>8.2439999999999999E-2</v>
          </cell>
        </row>
        <row r="1125">
          <cell r="C1125" t="str">
            <v>jan-9200-004-TC</v>
          </cell>
          <cell r="D1125">
            <v>6.2E-2</v>
          </cell>
          <cell r="E1125">
            <v>0.16978000000000001</v>
          </cell>
        </row>
        <row r="1126">
          <cell r="C1126" t="str">
            <v>jan-9200-007-TC</v>
          </cell>
          <cell r="D1126">
            <v>0.151</v>
          </cell>
          <cell r="E1126">
            <v>0.42596000000000001</v>
          </cell>
        </row>
        <row r="1127">
          <cell r="C1127" t="str">
            <v>jan-92965-001-CD</v>
          </cell>
          <cell r="D1127">
            <v>0.17799999999999999</v>
          </cell>
          <cell r="E1127">
            <v>1.0964200000000002</v>
          </cell>
        </row>
        <row r="1128">
          <cell r="C1128" t="str">
            <v>jan-92965-001-TC</v>
          </cell>
          <cell r="D1128">
            <v>2.4E-2</v>
          </cell>
          <cell r="E1128">
            <v>6.2560000000000004E-2</v>
          </cell>
        </row>
        <row r="1129">
          <cell r="C1129" t="str">
            <v>jan-92965-002-CD</v>
          </cell>
          <cell r="D1129">
            <v>5.5E-2</v>
          </cell>
          <cell r="E1129">
            <v>0.39395999999999998</v>
          </cell>
        </row>
        <row r="1130">
          <cell r="C1130" t="str">
            <v>jan-93072-001-CD</v>
          </cell>
          <cell r="D1130">
            <v>0.63600000000000001</v>
          </cell>
          <cell r="E1130">
            <v>4.6690600000000009</v>
          </cell>
        </row>
        <row r="1131">
          <cell r="C1131" t="str">
            <v>jan-93072-002-CD</v>
          </cell>
          <cell r="D1131">
            <v>1.948</v>
          </cell>
          <cell r="E1131">
            <v>13.992870000000002</v>
          </cell>
        </row>
        <row r="1132">
          <cell r="C1132" t="str">
            <v>jan-93072-002-TC</v>
          </cell>
          <cell r="D1132">
            <v>9.4E-2</v>
          </cell>
          <cell r="E1132">
            <v>0.23524</v>
          </cell>
        </row>
        <row r="1133">
          <cell r="C1133" t="str">
            <v>jan-93072-003-CD</v>
          </cell>
          <cell r="D1133">
            <v>0.84699999999999998</v>
          </cell>
          <cell r="E1133">
            <v>6.0798199999999998</v>
          </cell>
        </row>
        <row r="1134">
          <cell r="C1134" t="str">
            <v>jan-93072-003-TC</v>
          </cell>
          <cell r="D1134">
            <v>7.0000000000000001E-3</v>
          </cell>
          <cell r="E1134">
            <v>3.124E-2</v>
          </cell>
        </row>
        <row r="1135">
          <cell r="C1135" t="str">
            <v>jan-93072-004-CD</v>
          </cell>
          <cell r="D1135">
            <v>0.38100000000000001</v>
          </cell>
          <cell r="E1135">
            <v>2.7884800000000003</v>
          </cell>
        </row>
        <row r="1136">
          <cell r="C1136" t="str">
            <v>jan-93072-004-TC</v>
          </cell>
          <cell r="D1136">
            <v>0.02</v>
          </cell>
          <cell r="E1136">
            <v>6.1289999999999997E-2</v>
          </cell>
        </row>
        <row r="1137">
          <cell r="C1137" t="str">
            <v>jan-93072-005-CD</v>
          </cell>
          <cell r="D1137">
            <v>0.80800000000000005</v>
          </cell>
          <cell r="E1137">
            <v>5.8095299999999996</v>
          </cell>
        </row>
        <row r="1138">
          <cell r="C1138" t="str">
            <v>jan-93072-005-TC</v>
          </cell>
          <cell r="D1138">
            <v>2.5000000000000001E-2</v>
          </cell>
          <cell r="E1138">
            <v>7.7260000000000009E-2</v>
          </cell>
        </row>
        <row r="1139">
          <cell r="C1139" t="str">
            <v>jan-93072-006-CD</v>
          </cell>
          <cell r="D1139">
            <v>0.128</v>
          </cell>
          <cell r="E1139">
            <v>1.4404600000000001</v>
          </cell>
        </row>
        <row r="1140">
          <cell r="C1140" t="str">
            <v>jan-93072-007-CD</v>
          </cell>
          <cell r="D1140">
            <v>0.151</v>
          </cell>
          <cell r="E1140">
            <v>1.1140099999999999</v>
          </cell>
        </row>
        <row r="1141">
          <cell r="C1141" t="str">
            <v>jan-93072-008-CD</v>
          </cell>
          <cell r="D1141">
            <v>0.20899999999999999</v>
          </cell>
          <cell r="E1141">
            <v>3.10121</v>
          </cell>
        </row>
        <row r="1142">
          <cell r="C1142" t="str">
            <v>jan-93072-010-TC</v>
          </cell>
          <cell r="D1142">
            <v>1.4999999999999999E-2</v>
          </cell>
          <cell r="E1142">
            <v>9.4170000000000004E-2</v>
          </cell>
        </row>
        <row r="1143">
          <cell r="C1143" t="str">
            <v>jan-93107-001-CD</v>
          </cell>
          <cell r="D1143">
            <v>0.13600000000000001</v>
          </cell>
          <cell r="E1143">
            <v>2.49858</v>
          </cell>
        </row>
        <row r="1144">
          <cell r="C1144" t="str">
            <v>jan-93140-002-CD</v>
          </cell>
          <cell r="D1144">
            <v>4.9000000000000002E-2</v>
          </cell>
          <cell r="E1144">
            <v>0.32256000000000001</v>
          </cell>
        </row>
        <row r="1145">
          <cell r="C1145" t="str">
            <v>jan-93231-001-TC</v>
          </cell>
          <cell r="D1145">
            <v>2E-3</v>
          </cell>
          <cell r="E1145">
            <v>6.5199999999999998E-3</v>
          </cell>
        </row>
        <row r="1146">
          <cell r="C1146" t="str">
            <v>jan-93344-001-CD</v>
          </cell>
          <cell r="D1146">
            <v>1.2E-2</v>
          </cell>
          <cell r="E1146">
            <v>6.8470000000000003E-2</v>
          </cell>
        </row>
        <row r="1147">
          <cell r="C1147" t="str">
            <v>jan-93346-003-CD</v>
          </cell>
          <cell r="D1147">
            <v>5.6000000000000001E-2</v>
          </cell>
          <cell r="E1147">
            <v>0.46073000000000003</v>
          </cell>
        </row>
        <row r="1148">
          <cell r="C1148" t="str">
            <v>jan-93487-001-CD</v>
          </cell>
          <cell r="D1148">
            <v>6.8000000000000005E-2</v>
          </cell>
          <cell r="E1148">
            <v>0.41326000000000002</v>
          </cell>
        </row>
        <row r="1149">
          <cell r="C1149" t="str">
            <v>jan-93916-001-CD</v>
          </cell>
          <cell r="D1149">
            <v>3.9E-2</v>
          </cell>
          <cell r="E1149">
            <v>0.26168999999999998</v>
          </cell>
        </row>
        <row r="1150">
          <cell r="C1150" t="str">
            <v>jan-93916-003-CD</v>
          </cell>
          <cell r="D1150">
            <v>0.186</v>
          </cell>
          <cell r="E1150">
            <v>1.4551700000000001</v>
          </cell>
        </row>
        <row r="1151">
          <cell r="C1151" t="str">
            <v>jan-93916-004-CD</v>
          </cell>
          <cell r="D1151">
            <v>0.107</v>
          </cell>
          <cell r="E1151">
            <v>0.83995000000000009</v>
          </cell>
        </row>
        <row r="1152">
          <cell r="C1152" t="str">
            <v>jan-93916-004-TC</v>
          </cell>
          <cell r="D1152">
            <v>0</v>
          </cell>
          <cell r="E1152">
            <v>0</v>
          </cell>
        </row>
        <row r="1153">
          <cell r="C1153" t="str">
            <v>jan-93916-005-CD</v>
          </cell>
          <cell r="D1153">
            <v>2.9</v>
          </cell>
          <cell r="E1153">
            <v>22.784389999999998</v>
          </cell>
        </row>
        <row r="1154">
          <cell r="C1154" t="str">
            <v>jan-93916-005-TC</v>
          </cell>
          <cell r="D1154">
            <v>0.25800000000000001</v>
          </cell>
          <cell r="E1154">
            <v>1.22089</v>
          </cell>
        </row>
        <row r="1155">
          <cell r="C1155" t="str">
            <v>jan-93916-006-CD</v>
          </cell>
          <cell r="D1155">
            <v>0.23</v>
          </cell>
          <cell r="E1155">
            <v>1.80322</v>
          </cell>
        </row>
        <row r="1156">
          <cell r="C1156" t="str">
            <v>jan-93916-006-TC</v>
          </cell>
          <cell r="D1156">
            <v>0</v>
          </cell>
          <cell r="E1156">
            <v>0</v>
          </cell>
        </row>
        <row r="1157">
          <cell r="C1157" t="str">
            <v>jan-93916-007-CD</v>
          </cell>
          <cell r="D1157">
            <v>5.8000000000000003E-2</v>
          </cell>
          <cell r="E1157">
            <v>0.44845999999999997</v>
          </cell>
        </row>
        <row r="1158">
          <cell r="C1158" t="str">
            <v>jan-93916-008-CD</v>
          </cell>
          <cell r="D1158">
            <v>5.1000000000000004E-2</v>
          </cell>
          <cell r="E1158">
            <v>0.39313999999999999</v>
          </cell>
        </row>
        <row r="1159">
          <cell r="C1159" t="str">
            <v>jan-93916-009-CD</v>
          </cell>
          <cell r="D1159">
            <v>1.2490000000000001</v>
          </cell>
          <cell r="E1159">
            <v>9.8107500000000005</v>
          </cell>
        </row>
        <row r="1160">
          <cell r="C1160" t="str">
            <v>jan-93916-009-TC</v>
          </cell>
          <cell r="D1160">
            <v>6.0999999999999999E-2</v>
          </cell>
          <cell r="E1160">
            <v>0.28852999999999995</v>
          </cell>
        </row>
        <row r="1161">
          <cell r="C1161" t="str">
            <v>jan-93916-011-CD</v>
          </cell>
          <cell r="D1161">
            <v>0.03</v>
          </cell>
          <cell r="E1161">
            <v>0.23094000000000001</v>
          </cell>
        </row>
        <row r="1162">
          <cell r="C1162" t="str">
            <v>jan-93916-012-CD</v>
          </cell>
          <cell r="D1162">
            <v>1.1240000000000001</v>
          </cell>
          <cell r="E1162">
            <v>12.75691</v>
          </cell>
        </row>
        <row r="1163">
          <cell r="C1163" t="str">
            <v>jan-93916-012-TC</v>
          </cell>
          <cell r="D1163">
            <v>3.4000000000000002E-2</v>
          </cell>
          <cell r="E1163">
            <v>0.24208000000000002</v>
          </cell>
        </row>
        <row r="1164">
          <cell r="C1164" t="str">
            <v>jan-93916-013-TC</v>
          </cell>
          <cell r="D1164">
            <v>4.0000000000000001E-3</v>
          </cell>
          <cell r="E1164">
            <v>2.6120000000000001E-2</v>
          </cell>
        </row>
        <row r="1165">
          <cell r="C1165" t="str">
            <v>jan-93916-014-CD</v>
          </cell>
          <cell r="D1165">
            <v>0.22600000000000001</v>
          </cell>
          <cell r="E1165">
            <v>2.42014</v>
          </cell>
        </row>
        <row r="1166">
          <cell r="C1166" t="str">
            <v>jan-93916-014-TC</v>
          </cell>
          <cell r="D1166">
            <v>9.0000000000000011E-3</v>
          </cell>
          <cell r="E1166">
            <v>5.8770000000000003E-2</v>
          </cell>
        </row>
        <row r="1167">
          <cell r="C1167" t="str">
            <v>jan-93965-001-CD</v>
          </cell>
          <cell r="D1167">
            <v>0.17200000000000001</v>
          </cell>
          <cell r="E1167">
            <v>1.05396</v>
          </cell>
        </row>
        <row r="1168">
          <cell r="C1168" t="str">
            <v>jan-94100-001-CD</v>
          </cell>
          <cell r="D1168">
            <v>0.29399999999999998</v>
          </cell>
          <cell r="E1168">
            <v>1.80026</v>
          </cell>
        </row>
        <row r="1169">
          <cell r="C1169" t="str">
            <v>jan-94100-002-CD</v>
          </cell>
          <cell r="D1169">
            <v>0.06</v>
          </cell>
          <cell r="E1169">
            <v>0.43960000000000005</v>
          </cell>
        </row>
        <row r="1170">
          <cell r="C1170" t="str">
            <v>jan-94100-003-CD</v>
          </cell>
          <cell r="D1170">
            <v>0.40200000000000002</v>
          </cell>
          <cell r="E1170">
            <v>2.4623200000000001</v>
          </cell>
        </row>
        <row r="1171">
          <cell r="C1171" t="str">
            <v>jan-94100-004-CD</v>
          </cell>
          <cell r="D1171">
            <v>6.0999999999999999E-2</v>
          </cell>
          <cell r="E1171">
            <v>0.44973000000000002</v>
          </cell>
        </row>
        <row r="1172">
          <cell r="C1172" t="str">
            <v>jan-94100-005-CD</v>
          </cell>
          <cell r="D1172">
            <v>6.8929999999999998</v>
          </cell>
          <cell r="E1172">
            <v>49.558589999999995</v>
          </cell>
        </row>
        <row r="1173">
          <cell r="C1173" t="str">
            <v>jan-94100-005-TC</v>
          </cell>
          <cell r="D1173">
            <v>0.65400000000000003</v>
          </cell>
          <cell r="E1173">
            <v>1.7414400000000001</v>
          </cell>
        </row>
        <row r="1174">
          <cell r="C1174" t="str">
            <v>jan-94100-006-CD</v>
          </cell>
          <cell r="D1174">
            <v>1.7000000000000001E-2</v>
          </cell>
          <cell r="E1174">
            <v>0.12423000000000001</v>
          </cell>
        </row>
        <row r="1175">
          <cell r="C1175" t="str">
            <v>jan-94100-007-CD</v>
          </cell>
          <cell r="D1175">
            <v>0.03</v>
          </cell>
          <cell r="E1175">
            <v>0.21971000000000002</v>
          </cell>
        </row>
        <row r="1176">
          <cell r="C1176" t="str">
            <v>jan-94100-008-CD</v>
          </cell>
          <cell r="D1176">
            <v>0.126</v>
          </cell>
          <cell r="E1176">
            <v>0.91710000000000003</v>
          </cell>
        </row>
        <row r="1177">
          <cell r="C1177" t="str">
            <v>jan-94100-008-TC</v>
          </cell>
          <cell r="D1177">
            <v>0</v>
          </cell>
          <cell r="E1177">
            <v>0</v>
          </cell>
        </row>
        <row r="1178">
          <cell r="C1178" t="str">
            <v>jan-94100-010-CD</v>
          </cell>
          <cell r="D1178">
            <v>3.4000000000000002E-2</v>
          </cell>
          <cell r="E1178">
            <v>0.25072</v>
          </cell>
        </row>
        <row r="1179">
          <cell r="C1179" t="str">
            <v>jan-94124-001-CD</v>
          </cell>
          <cell r="D1179">
            <v>1.9E-2</v>
          </cell>
          <cell r="E1179">
            <v>0.13894999999999999</v>
          </cell>
        </row>
        <row r="1180">
          <cell r="C1180" t="str">
            <v>jan-94124-002-CD</v>
          </cell>
          <cell r="D1180">
            <v>2.5000000000000001E-2</v>
          </cell>
          <cell r="E1180">
            <v>0.18073</v>
          </cell>
        </row>
        <row r="1181">
          <cell r="C1181" t="str">
            <v>jan-94198-001-CD</v>
          </cell>
          <cell r="D1181">
            <v>0.40100000000000002</v>
          </cell>
          <cell r="E1181">
            <v>2.63043</v>
          </cell>
        </row>
        <row r="1182">
          <cell r="C1182" t="str">
            <v>jan-94198-002-CD</v>
          </cell>
          <cell r="D1182">
            <v>5.8000000000000003E-2</v>
          </cell>
          <cell r="E1182">
            <v>0.37889</v>
          </cell>
        </row>
        <row r="1183">
          <cell r="C1183" t="str">
            <v>jan-94551-001-CD</v>
          </cell>
          <cell r="D1183">
            <v>0.218</v>
          </cell>
          <cell r="E1183">
            <v>1.5871400000000002</v>
          </cell>
        </row>
        <row r="1184">
          <cell r="C1184" t="str">
            <v>jan-94551-001-TC</v>
          </cell>
          <cell r="D1184">
            <v>7.0000000000000001E-3</v>
          </cell>
          <cell r="E1184">
            <v>1.7920000000000002E-2</v>
          </cell>
        </row>
        <row r="1185">
          <cell r="C1185" t="str">
            <v>jan-94551-002-CD</v>
          </cell>
          <cell r="D1185">
            <v>4.5999999999999999E-2</v>
          </cell>
          <cell r="E1185">
            <v>0.27263999999999999</v>
          </cell>
        </row>
        <row r="1186">
          <cell r="C1186" t="str">
            <v>jan-94980-001-CD</v>
          </cell>
          <cell r="D1186">
            <v>5.8000000000000003E-2</v>
          </cell>
          <cell r="E1186">
            <v>0.4224</v>
          </cell>
        </row>
        <row r="1187">
          <cell r="C1187" t="str">
            <v>jan-94980-002-CD</v>
          </cell>
          <cell r="D1187">
            <v>0.64800000000000002</v>
          </cell>
          <cell r="E1187">
            <v>4.0712900000000003</v>
          </cell>
        </row>
        <row r="1188">
          <cell r="C1188" t="str">
            <v>jan-94980-002-TC</v>
          </cell>
          <cell r="D1188">
            <v>5.0000000000000001E-3</v>
          </cell>
          <cell r="E1188">
            <v>1.336E-2</v>
          </cell>
        </row>
        <row r="1189">
          <cell r="C1189" t="str">
            <v>jan-94980-003-CD</v>
          </cell>
          <cell r="D1189">
            <v>8.3000000000000004E-2</v>
          </cell>
          <cell r="E1189">
            <v>0.49431999999999998</v>
          </cell>
        </row>
        <row r="1190">
          <cell r="C1190" t="str">
            <v>jan-94980-004-TC</v>
          </cell>
          <cell r="D1190">
            <v>1.4999999999999999E-2</v>
          </cell>
          <cell r="E1190">
            <v>3.5180000000000003E-2</v>
          </cell>
        </row>
        <row r="1191">
          <cell r="C1191" t="str">
            <v>jan-94980-006-CD</v>
          </cell>
          <cell r="D1191">
            <v>0.65700000000000003</v>
          </cell>
          <cell r="E1191">
            <v>4.5346599999999997</v>
          </cell>
        </row>
        <row r="1192">
          <cell r="C1192" t="str">
            <v>jan-94980-006-TC</v>
          </cell>
          <cell r="D1192">
            <v>2.7E-2</v>
          </cell>
          <cell r="E1192">
            <v>8.0519999999999994E-2</v>
          </cell>
        </row>
        <row r="1193">
          <cell r="C1193" t="str">
            <v>jan-95987-002-CD</v>
          </cell>
          <cell r="D1193">
            <v>5.6000000000000001E-2</v>
          </cell>
          <cell r="E1193">
            <v>0.41667000000000004</v>
          </cell>
        </row>
        <row r="1194">
          <cell r="C1194" t="str">
            <v>jan-95987-002-TC</v>
          </cell>
          <cell r="D1194">
            <v>2.3E-2</v>
          </cell>
          <cell r="E1194">
            <v>6.4200000000000007E-2</v>
          </cell>
        </row>
        <row r="1195">
          <cell r="C1195" t="str">
            <v>jan-95987-004-CD</v>
          </cell>
          <cell r="D1195">
            <v>5.0000000000000001E-3</v>
          </cell>
          <cell r="E1195">
            <v>3.015E-2</v>
          </cell>
        </row>
        <row r="1196">
          <cell r="C1196" t="str">
            <v>jan-95995-004-CD</v>
          </cell>
          <cell r="D1196">
            <v>0.126</v>
          </cell>
          <cell r="E1196">
            <v>0.84577999999999998</v>
          </cell>
        </row>
        <row r="1197">
          <cell r="C1197" t="str">
            <v>jan-95998-002-CD</v>
          </cell>
          <cell r="D1197">
            <v>9.9000000000000005E-2</v>
          </cell>
          <cell r="E1197">
            <v>0.72875999999999996</v>
          </cell>
        </row>
        <row r="1198">
          <cell r="C1198" t="str">
            <v>jan-95998-002-TC</v>
          </cell>
          <cell r="D1198">
            <v>0.03</v>
          </cell>
          <cell r="E1198">
            <v>8.8980000000000004E-2</v>
          </cell>
        </row>
        <row r="1199">
          <cell r="C1199" t="str">
            <v>jan-95998-003-CD</v>
          </cell>
          <cell r="D1199">
            <v>0.05</v>
          </cell>
          <cell r="E1199">
            <v>0.30185000000000001</v>
          </cell>
        </row>
        <row r="1200">
          <cell r="C1200" t="str">
            <v>jan-95998-003-TC</v>
          </cell>
          <cell r="D1200">
            <v>5.0000000000000001E-3</v>
          </cell>
          <cell r="E1200">
            <v>1.434E-2</v>
          </cell>
        </row>
        <row r="1201">
          <cell r="C1201" t="str">
            <v>jan-95998-006-CD</v>
          </cell>
          <cell r="D1201">
            <v>0.16700000000000001</v>
          </cell>
          <cell r="E1201">
            <v>1.0121</v>
          </cell>
        </row>
        <row r="1202">
          <cell r="C1202" t="str">
            <v>jan-95998-006-TC</v>
          </cell>
          <cell r="D1202">
            <v>6.3E-2</v>
          </cell>
          <cell r="E1202">
            <v>0.16225999999999999</v>
          </cell>
        </row>
        <row r="1203">
          <cell r="C1203" t="str">
            <v>jan-95998-007-CD</v>
          </cell>
          <cell r="D1203">
            <v>9.5000000000000001E-2</v>
          </cell>
          <cell r="E1203">
            <v>0.69552000000000003</v>
          </cell>
        </row>
        <row r="1204">
          <cell r="C1204" t="str">
            <v>jan-95998-007-TC</v>
          </cell>
          <cell r="D1204">
            <v>1.3000000000000001E-2</v>
          </cell>
          <cell r="E1204">
            <v>3.814E-2</v>
          </cell>
        </row>
        <row r="1205">
          <cell r="C1205" t="str">
            <v>jan-95998-008-CD</v>
          </cell>
          <cell r="D1205">
            <v>1.8000000000000002E-2</v>
          </cell>
          <cell r="E1205">
            <v>0.13075000000000001</v>
          </cell>
        </row>
        <row r="1206">
          <cell r="C1206" t="str">
            <v>jan-95998-008-TC</v>
          </cell>
          <cell r="D1206">
            <v>0.434</v>
          </cell>
          <cell r="E1206">
            <v>0.98951999999999996</v>
          </cell>
        </row>
        <row r="1207">
          <cell r="C1207" t="str">
            <v>jan-96000-003-CD</v>
          </cell>
          <cell r="D1207">
            <v>2.1999999999999999E-2</v>
          </cell>
          <cell r="E1207">
            <v>0.16244</v>
          </cell>
        </row>
        <row r="1208">
          <cell r="C1208" t="str">
            <v>jan-96000-004-CD</v>
          </cell>
          <cell r="D1208">
            <v>8.0000000000000002E-3</v>
          </cell>
          <cell r="E1208">
            <v>5.3010000000000002E-2</v>
          </cell>
        </row>
        <row r="1209">
          <cell r="C1209" t="str">
            <v>jan-96000-005-CD</v>
          </cell>
          <cell r="D1209">
            <v>1.0999999999999999E-2</v>
          </cell>
          <cell r="E1209">
            <v>0.11359000000000001</v>
          </cell>
        </row>
        <row r="1210">
          <cell r="C1210" t="str">
            <v>jan-96000-006-CD</v>
          </cell>
          <cell r="D1210">
            <v>3.0000000000000001E-3</v>
          </cell>
          <cell r="E1210">
            <v>3.0980000000000001E-2</v>
          </cell>
        </row>
        <row r="1211">
          <cell r="C1211" t="str">
            <v>jan-96000-007-CD</v>
          </cell>
          <cell r="D1211">
            <v>2E-3</v>
          </cell>
          <cell r="E1211">
            <v>2.0640000000000002E-2</v>
          </cell>
        </row>
        <row r="1212">
          <cell r="C1212" t="str">
            <v>jan-96000-008-CD</v>
          </cell>
          <cell r="D1212">
            <v>4.0000000000000001E-3</v>
          </cell>
          <cell r="E1212">
            <v>4.138E-2</v>
          </cell>
        </row>
        <row r="1213">
          <cell r="C1213" t="str">
            <v>jan-96000-009-CD</v>
          </cell>
          <cell r="D1213">
            <v>8.0000000000000002E-3</v>
          </cell>
          <cell r="E1213">
            <v>8.0120000000000011E-2</v>
          </cell>
        </row>
        <row r="1214">
          <cell r="C1214" t="str">
            <v>jan-96000-010-CD</v>
          </cell>
          <cell r="D1214">
            <v>1.0999999999999999E-2</v>
          </cell>
          <cell r="E1214">
            <v>0.11373000000000001</v>
          </cell>
        </row>
        <row r="1215">
          <cell r="C1215" t="str">
            <v>jan-96000-011-CD</v>
          </cell>
          <cell r="D1215">
            <v>4.0000000000000001E-3</v>
          </cell>
          <cell r="E1215">
            <v>4.1280000000000004E-2</v>
          </cell>
        </row>
        <row r="1216">
          <cell r="C1216" t="str">
            <v>jan-96000-012-CD</v>
          </cell>
          <cell r="D1216">
            <v>6.0000000000000001E-3</v>
          </cell>
          <cell r="E1216">
            <v>5.4560000000000004E-2</v>
          </cell>
        </row>
        <row r="1217">
          <cell r="C1217" t="str">
            <v>jan-96000-013-CD</v>
          </cell>
          <cell r="D1217">
            <v>1.4999999999999999E-2</v>
          </cell>
          <cell r="E1217">
            <v>0.15490000000000001</v>
          </cell>
        </row>
        <row r="1218">
          <cell r="C1218" t="str">
            <v>jan-96002-002-CD</v>
          </cell>
          <cell r="D1218">
            <v>8.4000000000000005E-2</v>
          </cell>
          <cell r="E1218">
            <v>0.60632000000000008</v>
          </cell>
        </row>
        <row r="1219">
          <cell r="C1219" t="str">
            <v>jan-96002-003-CD</v>
          </cell>
          <cell r="D1219">
            <v>7.0000000000000007E-2</v>
          </cell>
          <cell r="E1219">
            <v>0.56507000000000007</v>
          </cell>
        </row>
        <row r="1220">
          <cell r="C1220" t="str">
            <v>jan-96002-003-TC</v>
          </cell>
          <cell r="D1220">
            <v>1.4999999999999999E-2</v>
          </cell>
          <cell r="E1220">
            <v>4.2040000000000001E-2</v>
          </cell>
        </row>
        <row r="1221">
          <cell r="C1221" t="str">
            <v>jan-96002-004-CD</v>
          </cell>
          <cell r="D1221">
            <v>0.191</v>
          </cell>
          <cell r="E1221">
            <v>1.3827799999999999</v>
          </cell>
        </row>
        <row r="1222">
          <cell r="C1222" t="str">
            <v>jan-96002-004-TC</v>
          </cell>
          <cell r="D1222">
            <v>0.05</v>
          </cell>
          <cell r="E1222">
            <v>0.12717000000000001</v>
          </cell>
        </row>
        <row r="1223">
          <cell r="C1223" t="str">
            <v>jan-96002-005-CD</v>
          </cell>
          <cell r="D1223">
            <v>0.11800000000000001</v>
          </cell>
          <cell r="E1223">
            <v>0.84916000000000003</v>
          </cell>
        </row>
        <row r="1224">
          <cell r="C1224" t="str">
            <v>jan-96002-005-TC</v>
          </cell>
          <cell r="D1224">
            <v>6.0000000000000001E-3</v>
          </cell>
          <cell r="E1224">
            <v>1.5640000000000001E-2</v>
          </cell>
        </row>
        <row r="1225">
          <cell r="C1225" t="str">
            <v>jan-96002-006-CD</v>
          </cell>
          <cell r="D1225">
            <v>0.20700000000000002</v>
          </cell>
          <cell r="E1225">
            <v>1.5067999999999999</v>
          </cell>
        </row>
        <row r="1226">
          <cell r="C1226" t="str">
            <v>jan-96002-006-TC</v>
          </cell>
          <cell r="D1226">
            <v>0.20300000000000001</v>
          </cell>
          <cell r="E1226">
            <v>0.58652000000000004</v>
          </cell>
        </row>
        <row r="1227">
          <cell r="C1227" t="str">
            <v>jan-96013-002-CD</v>
          </cell>
          <cell r="D1227">
            <v>0.221</v>
          </cell>
          <cell r="E1227">
            <v>1.48255</v>
          </cell>
        </row>
        <row r="1228">
          <cell r="C1228" t="str">
            <v>jan-96013-002-TC</v>
          </cell>
          <cell r="D1228">
            <v>0.11</v>
          </cell>
          <cell r="E1228">
            <v>0.31548000000000004</v>
          </cell>
        </row>
        <row r="1229">
          <cell r="C1229" t="str">
            <v>jan-96013-003-CD</v>
          </cell>
          <cell r="D1229">
            <v>0.16400000000000001</v>
          </cell>
          <cell r="E1229">
            <v>1.00312</v>
          </cell>
        </row>
        <row r="1230">
          <cell r="C1230" t="str">
            <v>jan-96013-003-TC</v>
          </cell>
          <cell r="D1230">
            <v>1.4E-2</v>
          </cell>
          <cell r="E1230">
            <v>4.4340000000000004E-2</v>
          </cell>
        </row>
        <row r="1231">
          <cell r="C1231" t="str">
            <v>jan-96018-002-CD</v>
          </cell>
          <cell r="D1231">
            <v>0</v>
          </cell>
          <cell r="E1231">
            <v>0</v>
          </cell>
        </row>
        <row r="1232">
          <cell r="C1232" t="str">
            <v>jan-96025-002-CD</v>
          </cell>
          <cell r="D1232">
            <v>0.02</v>
          </cell>
          <cell r="E1232">
            <v>0.14569000000000001</v>
          </cell>
        </row>
        <row r="1233">
          <cell r="C1233" t="str">
            <v>jan-96025-004-CD</v>
          </cell>
          <cell r="D1233">
            <v>0.11800000000000001</v>
          </cell>
          <cell r="E1233">
            <v>0.87212999999999996</v>
          </cell>
        </row>
        <row r="1234">
          <cell r="C1234" t="str">
            <v>jan-96025-004-TC</v>
          </cell>
          <cell r="D1234">
            <v>0</v>
          </cell>
          <cell r="E1234">
            <v>0</v>
          </cell>
        </row>
        <row r="1235">
          <cell r="C1235" t="str">
            <v>jan-96025-006-CD</v>
          </cell>
          <cell r="D1235">
            <v>1.3000000000000001E-2</v>
          </cell>
          <cell r="E1235">
            <v>9.3730000000000008E-2</v>
          </cell>
        </row>
        <row r="1236">
          <cell r="C1236" t="str">
            <v>jan-96025-007-CD</v>
          </cell>
          <cell r="D1236">
            <v>3.0000000000000001E-3</v>
          </cell>
          <cell r="E1236">
            <v>2.223E-2</v>
          </cell>
        </row>
        <row r="1237">
          <cell r="C1237" t="str">
            <v>jan-96025-008-CD</v>
          </cell>
          <cell r="D1237">
            <v>0</v>
          </cell>
          <cell r="E1237">
            <v>0</v>
          </cell>
        </row>
        <row r="1238">
          <cell r="C1238" t="str">
            <v>jan-96025-009-CD</v>
          </cell>
          <cell r="D1238">
            <v>0.40100000000000002</v>
          </cell>
          <cell r="E1238">
            <v>4.3795000000000002</v>
          </cell>
        </row>
        <row r="1239">
          <cell r="C1239" t="str">
            <v>jan-96025-009-TC</v>
          </cell>
          <cell r="D1239">
            <v>2E-3</v>
          </cell>
          <cell r="E1239">
            <v>1.3679999999999999E-2</v>
          </cell>
        </row>
        <row r="1240">
          <cell r="C1240" t="str">
            <v>jan-96037-002-CD</v>
          </cell>
          <cell r="D1240">
            <v>0.42099999999999999</v>
          </cell>
          <cell r="E1240">
            <v>2.97024</v>
          </cell>
        </row>
        <row r="1241">
          <cell r="C1241" t="str">
            <v>jan-96037-002-TC</v>
          </cell>
          <cell r="D1241">
            <v>3.4000000000000002E-2</v>
          </cell>
          <cell r="E1241">
            <v>7.9950000000000007E-2</v>
          </cell>
        </row>
        <row r="1242">
          <cell r="C1242" t="str">
            <v>jan-96037-003-CD</v>
          </cell>
          <cell r="D1242">
            <v>7.4999999999999997E-2</v>
          </cell>
          <cell r="E1242">
            <v>0.54857000000000011</v>
          </cell>
        </row>
        <row r="1243">
          <cell r="C1243" t="str">
            <v>jan-96037-003-TC</v>
          </cell>
          <cell r="D1243">
            <v>1E-3</v>
          </cell>
          <cell r="E1243">
            <v>3.0800000000000003E-3</v>
          </cell>
        </row>
        <row r="1244">
          <cell r="C1244" t="str">
            <v>jan-96037-004-CD</v>
          </cell>
          <cell r="D1244">
            <v>4.4999999999999998E-2</v>
          </cell>
          <cell r="E1244">
            <v>0.33143</v>
          </cell>
        </row>
        <row r="1245">
          <cell r="C1245" t="str">
            <v>jan-96037-004-TC</v>
          </cell>
          <cell r="D1245">
            <v>6.0000000000000001E-3</v>
          </cell>
          <cell r="E1245">
            <v>1.762E-2</v>
          </cell>
        </row>
        <row r="1246">
          <cell r="C1246" t="str">
            <v>jan-96037-005-CD</v>
          </cell>
          <cell r="D1246">
            <v>8.7000000000000008E-2</v>
          </cell>
          <cell r="E1246">
            <v>0.63975000000000004</v>
          </cell>
        </row>
        <row r="1247">
          <cell r="C1247" t="str">
            <v>jan-96037-005-TC</v>
          </cell>
          <cell r="D1247">
            <v>1E-3</v>
          </cell>
          <cell r="E1247">
            <v>3.0800000000000003E-3</v>
          </cell>
        </row>
        <row r="1248">
          <cell r="C1248" t="str">
            <v>jan-96037-007-CD</v>
          </cell>
          <cell r="D1248">
            <v>0.27600000000000002</v>
          </cell>
          <cell r="E1248">
            <v>2.0326500000000003</v>
          </cell>
        </row>
        <row r="1249">
          <cell r="C1249" t="str">
            <v>jan-96037-007-TC</v>
          </cell>
          <cell r="D1249">
            <v>5.0000000000000001E-3</v>
          </cell>
          <cell r="E1249">
            <v>1.525E-2</v>
          </cell>
        </row>
        <row r="1250">
          <cell r="C1250" t="str">
            <v>jan-96043-003-CD</v>
          </cell>
          <cell r="D1250">
            <v>8.4000000000000005E-2</v>
          </cell>
          <cell r="E1250">
            <v>0.55291000000000001</v>
          </cell>
        </row>
        <row r="1251">
          <cell r="C1251" t="str">
            <v>jan-96053-002-CD</v>
          </cell>
          <cell r="D1251">
            <v>5.3999999999999999E-2</v>
          </cell>
          <cell r="E1251">
            <v>0.49618000000000001</v>
          </cell>
        </row>
        <row r="1252">
          <cell r="C1252" t="str">
            <v>jan-96072-002-CD</v>
          </cell>
          <cell r="D1252">
            <v>15.976000000000001</v>
          </cell>
          <cell r="E1252">
            <v>186.47460999999998</v>
          </cell>
        </row>
        <row r="1253">
          <cell r="C1253" t="str">
            <v>jan-96072-002-TC</v>
          </cell>
          <cell r="D1253">
            <v>1.159</v>
          </cell>
          <cell r="E1253">
            <v>8.2520799999999994</v>
          </cell>
        </row>
        <row r="1254">
          <cell r="C1254" t="str">
            <v>jan-96072-003-CD</v>
          </cell>
          <cell r="D1254">
            <v>16.283000000000001</v>
          </cell>
          <cell r="E1254">
            <v>184.89891</v>
          </cell>
        </row>
        <row r="1255">
          <cell r="C1255" t="str">
            <v>jan-96072-003-TC</v>
          </cell>
          <cell r="D1255">
            <v>1.5409999999999999</v>
          </cell>
          <cell r="E1255">
            <v>10.971920000000001</v>
          </cell>
        </row>
        <row r="1256">
          <cell r="C1256" t="str">
            <v>jan-96072-005-CD</v>
          </cell>
          <cell r="D1256">
            <v>9.4860000000000007</v>
          </cell>
          <cell r="E1256">
            <v>107.68498</v>
          </cell>
        </row>
        <row r="1257">
          <cell r="C1257" t="str">
            <v>jan-96072-005-TC</v>
          </cell>
          <cell r="D1257">
            <v>0.46300000000000002</v>
          </cell>
          <cell r="E1257">
            <v>3.2965599999999999</v>
          </cell>
        </row>
        <row r="1258">
          <cell r="C1258" t="str">
            <v>jan-96072-006-CD</v>
          </cell>
          <cell r="D1258">
            <v>19.122</v>
          </cell>
          <cell r="E1258">
            <v>216.79604999999998</v>
          </cell>
        </row>
        <row r="1259">
          <cell r="C1259" t="str">
            <v>jan-96072-006-TC</v>
          </cell>
          <cell r="D1259">
            <v>1.373</v>
          </cell>
          <cell r="E1259">
            <v>9.7704900000000006</v>
          </cell>
        </row>
        <row r="1260">
          <cell r="C1260" t="str">
            <v>jan-96072-007-CD</v>
          </cell>
          <cell r="D1260">
            <v>32.024000000000001</v>
          </cell>
          <cell r="E1260">
            <v>362.85228000000001</v>
          </cell>
        </row>
        <row r="1261">
          <cell r="C1261" t="str">
            <v>jan-96072-007-TC</v>
          </cell>
          <cell r="D1261">
            <v>5.952</v>
          </cell>
          <cell r="E1261">
            <v>42.380739999999996</v>
          </cell>
        </row>
        <row r="1262">
          <cell r="C1262" t="str">
            <v>jan-96072-008-CD</v>
          </cell>
          <cell r="D1262">
            <v>11.803000000000001</v>
          </cell>
          <cell r="E1262">
            <v>133.21674999999999</v>
          </cell>
        </row>
        <row r="1263">
          <cell r="C1263" t="str">
            <v>jan-96072-008-TC</v>
          </cell>
          <cell r="D1263">
            <v>0.63600000000000001</v>
          </cell>
          <cell r="E1263">
            <v>4.5283199999999999</v>
          </cell>
        </row>
        <row r="1264">
          <cell r="C1264" t="str">
            <v>jan-96072-009-CD</v>
          </cell>
          <cell r="D1264">
            <v>13.58</v>
          </cell>
          <cell r="E1264">
            <v>154.12603000000001</v>
          </cell>
        </row>
        <row r="1265">
          <cell r="C1265" t="str">
            <v>jan-96072-009-TC</v>
          </cell>
          <cell r="D1265">
            <v>1.861</v>
          </cell>
          <cell r="E1265">
            <v>13.25032</v>
          </cell>
        </row>
        <row r="1266">
          <cell r="C1266" t="str">
            <v>jan-96072-010-CD</v>
          </cell>
          <cell r="D1266">
            <v>10.484</v>
          </cell>
          <cell r="E1266">
            <v>167.26952</v>
          </cell>
        </row>
        <row r="1267">
          <cell r="C1267" t="str">
            <v>jan-96072-010-TC</v>
          </cell>
          <cell r="D1267">
            <v>0.70899999999999996</v>
          </cell>
          <cell r="E1267">
            <v>7.9408000000000003</v>
          </cell>
        </row>
        <row r="1268">
          <cell r="C1268" t="str">
            <v>jan-96072-011-CD</v>
          </cell>
          <cell r="D1268">
            <v>22.974</v>
          </cell>
          <cell r="E1268">
            <v>367.15793000000002</v>
          </cell>
        </row>
        <row r="1269">
          <cell r="C1269" t="str">
            <v>jan-96072-011-TC</v>
          </cell>
          <cell r="D1269">
            <v>0.48199999999999998</v>
          </cell>
          <cell r="E1269">
            <v>5.3983999999999996</v>
          </cell>
        </row>
        <row r="1270">
          <cell r="C1270" t="str">
            <v>jan-96072-053-CD</v>
          </cell>
          <cell r="D1270">
            <v>3.3040000000000003</v>
          </cell>
          <cell r="E1270">
            <v>189.36583999999999</v>
          </cell>
        </row>
        <row r="1271">
          <cell r="C1271" t="str">
            <v>jan-96072-053-TC</v>
          </cell>
          <cell r="D1271">
            <v>3.9E-2</v>
          </cell>
          <cell r="E1271">
            <v>1.82559</v>
          </cell>
        </row>
        <row r="1272">
          <cell r="C1272" t="str">
            <v>jan-96073-002-CD</v>
          </cell>
          <cell r="D1272">
            <v>0.439</v>
          </cell>
          <cell r="E1272">
            <v>4.7955699999999997</v>
          </cell>
        </row>
        <row r="1273">
          <cell r="C1273" t="str">
            <v>jan-96073-002-TC</v>
          </cell>
          <cell r="D1273">
            <v>8.0000000000000002E-3</v>
          </cell>
          <cell r="E1273">
            <v>5.4780000000000002E-2</v>
          </cell>
        </row>
        <row r="1274">
          <cell r="C1274" t="str">
            <v>jan-96073-005-CD</v>
          </cell>
          <cell r="D1274">
            <v>1.0609999999999999</v>
          </cell>
          <cell r="E1274">
            <v>11.59277</v>
          </cell>
        </row>
        <row r="1275">
          <cell r="C1275" t="str">
            <v>jan-96073-005-TC</v>
          </cell>
          <cell r="D1275">
            <v>0.13500000000000001</v>
          </cell>
          <cell r="E1275">
            <v>0.92627999999999999</v>
          </cell>
        </row>
        <row r="1276">
          <cell r="C1276" t="str">
            <v>jan-96073-006-CD</v>
          </cell>
          <cell r="D1276">
            <v>0.93200000000000005</v>
          </cell>
          <cell r="E1276">
            <v>10.192780000000001</v>
          </cell>
        </row>
        <row r="1277">
          <cell r="C1277" t="str">
            <v>jan-96073-006-TC</v>
          </cell>
          <cell r="D1277">
            <v>8.0000000000000002E-3</v>
          </cell>
          <cell r="E1277">
            <v>6.3920000000000005E-2</v>
          </cell>
        </row>
        <row r="1278">
          <cell r="C1278" t="str">
            <v>jan-96073-007-CD</v>
          </cell>
          <cell r="D1278">
            <v>1.0720000000000001</v>
          </cell>
          <cell r="E1278">
            <v>11.72254</v>
          </cell>
        </row>
        <row r="1279">
          <cell r="C1279" t="str">
            <v>jan-96073-007-TC</v>
          </cell>
          <cell r="D1279">
            <v>2.1999999999999999E-2</v>
          </cell>
          <cell r="E1279">
            <v>0.15084</v>
          </cell>
        </row>
        <row r="1280">
          <cell r="C1280" t="str">
            <v>jan-96073-008-CD</v>
          </cell>
          <cell r="D1280">
            <v>0.63700000000000001</v>
          </cell>
          <cell r="E1280">
            <v>6.9782799999999998</v>
          </cell>
        </row>
        <row r="1281">
          <cell r="C1281" t="str">
            <v>jan-96073-008-TC</v>
          </cell>
          <cell r="D1281">
            <v>1.4E-2</v>
          </cell>
          <cell r="E1281">
            <v>9.6150000000000013E-2</v>
          </cell>
        </row>
        <row r="1282">
          <cell r="C1282" t="str">
            <v>jan-96073-009-CD</v>
          </cell>
          <cell r="D1282">
            <v>0.38800000000000001</v>
          </cell>
          <cell r="E1282">
            <v>4.2316500000000001</v>
          </cell>
        </row>
        <row r="1283">
          <cell r="C1283" t="str">
            <v>jan-96073-009-TC</v>
          </cell>
          <cell r="D1283">
            <v>1.0999999999999999E-2</v>
          </cell>
          <cell r="E1283">
            <v>7.5359999999999996E-2</v>
          </cell>
        </row>
        <row r="1284">
          <cell r="C1284" t="str">
            <v>jan-96073-010-CD</v>
          </cell>
          <cell r="D1284">
            <v>0.94600000000000006</v>
          </cell>
          <cell r="E1284">
            <v>6.4252700000000003</v>
          </cell>
        </row>
        <row r="1285">
          <cell r="C1285" t="str">
            <v>jan-96073-010-TC</v>
          </cell>
          <cell r="D1285">
            <v>3.1E-2</v>
          </cell>
          <cell r="E1285">
            <v>9.3230000000000007E-2</v>
          </cell>
        </row>
        <row r="1286">
          <cell r="C1286" t="str">
            <v>jan-96073-011-CD</v>
          </cell>
          <cell r="D1286">
            <v>0.187</v>
          </cell>
          <cell r="E1286">
            <v>1.3336400000000002</v>
          </cell>
        </row>
        <row r="1287">
          <cell r="C1287" t="str">
            <v>jan-96073-011-TC</v>
          </cell>
          <cell r="D1287">
            <v>7.0000000000000001E-3</v>
          </cell>
          <cell r="E1287">
            <v>2.0870000000000003E-2</v>
          </cell>
        </row>
        <row r="1288">
          <cell r="C1288" t="str">
            <v>jan-96073-012-CD</v>
          </cell>
          <cell r="D1288">
            <v>0.124</v>
          </cell>
          <cell r="E1288">
            <v>1.3372900000000001</v>
          </cell>
        </row>
        <row r="1289">
          <cell r="C1289" t="str">
            <v>jan-96073-012-TC</v>
          </cell>
          <cell r="D1289">
            <v>2E-3</v>
          </cell>
          <cell r="E1289">
            <v>1.3679999999999999E-2</v>
          </cell>
        </row>
        <row r="1290">
          <cell r="C1290" t="str">
            <v>jan-96073-013-CD</v>
          </cell>
          <cell r="D1290">
            <v>2.8290000000000002</v>
          </cell>
          <cell r="E1290">
            <v>30.915900000000001</v>
          </cell>
        </row>
        <row r="1291">
          <cell r="C1291" t="str">
            <v>jan-96073-013-TC</v>
          </cell>
          <cell r="D1291">
            <v>0.16</v>
          </cell>
          <cell r="E1291">
            <v>1.0984500000000001</v>
          </cell>
        </row>
        <row r="1292">
          <cell r="C1292" t="str">
            <v>jan-96073-014-CD</v>
          </cell>
          <cell r="D1292">
            <v>0.68700000000000006</v>
          </cell>
          <cell r="E1292">
            <v>7.4562900000000001</v>
          </cell>
        </row>
        <row r="1293">
          <cell r="C1293" t="str">
            <v>jan-96073-014-TC</v>
          </cell>
          <cell r="D1293">
            <v>7.0000000000000001E-3</v>
          </cell>
          <cell r="E1293">
            <v>4.8060000000000005E-2</v>
          </cell>
        </row>
        <row r="1294">
          <cell r="C1294" t="str">
            <v>jan-96075-002-CD</v>
          </cell>
          <cell r="D1294">
            <v>1.4999999999999999E-2</v>
          </cell>
          <cell r="E1294">
            <v>0.10671</v>
          </cell>
        </row>
        <row r="1295">
          <cell r="C1295" t="str">
            <v>jan-96075-003-CD</v>
          </cell>
          <cell r="D1295">
            <v>0</v>
          </cell>
          <cell r="E1295">
            <v>0</v>
          </cell>
        </row>
        <row r="1296">
          <cell r="C1296" t="str">
            <v>jan-96077-002-CD</v>
          </cell>
          <cell r="D1296">
            <v>3.2000000000000001E-2</v>
          </cell>
          <cell r="E1296">
            <v>0.23569999999999999</v>
          </cell>
        </row>
        <row r="1297">
          <cell r="C1297" t="str">
            <v>jan-96077-002-TC</v>
          </cell>
          <cell r="D1297">
            <v>0</v>
          </cell>
          <cell r="E1297">
            <v>-1.9599999999999999E-3</v>
          </cell>
        </row>
        <row r="1298">
          <cell r="C1298" t="str">
            <v>jan-96077-003-CD</v>
          </cell>
          <cell r="D1298">
            <v>0.38300000000000001</v>
          </cell>
          <cell r="E1298">
            <v>4.2014899999999997</v>
          </cell>
        </row>
        <row r="1299">
          <cell r="C1299" t="str">
            <v>jan-96077-003-TC</v>
          </cell>
          <cell r="D1299">
            <v>2E-3</v>
          </cell>
          <cell r="E1299">
            <v>1.3710000000000002E-2</v>
          </cell>
        </row>
        <row r="1300">
          <cell r="C1300" t="str">
            <v>jan-96077-004-CD</v>
          </cell>
          <cell r="D1300">
            <v>0.20200000000000001</v>
          </cell>
          <cell r="E1300">
            <v>2.09158</v>
          </cell>
        </row>
        <row r="1301">
          <cell r="C1301" t="str">
            <v>jan-96077-004-TC</v>
          </cell>
          <cell r="D1301">
            <v>0</v>
          </cell>
          <cell r="E1301">
            <v>0</v>
          </cell>
        </row>
        <row r="1302">
          <cell r="C1302" t="str">
            <v>jan-96077-005-CD</v>
          </cell>
          <cell r="D1302">
            <v>2.7E-2</v>
          </cell>
          <cell r="E1302">
            <v>0.19878999999999999</v>
          </cell>
        </row>
        <row r="1303">
          <cell r="C1303" t="str">
            <v>jan-96077-005-TC</v>
          </cell>
          <cell r="D1303">
            <v>3.0000000000000001E-3</v>
          </cell>
          <cell r="E1303">
            <v>8.4800000000000014E-3</v>
          </cell>
        </row>
        <row r="1304">
          <cell r="C1304" t="str">
            <v>jan-96077-006-CD</v>
          </cell>
          <cell r="D1304">
            <v>0.48099999999999998</v>
          </cell>
          <cell r="E1304">
            <v>4.9795400000000001</v>
          </cell>
        </row>
        <row r="1305">
          <cell r="C1305" t="str">
            <v>jan-96077-006-TC</v>
          </cell>
          <cell r="D1305">
            <v>3.0000000000000001E-3</v>
          </cell>
          <cell r="E1305">
            <v>1.8870000000000001E-2</v>
          </cell>
        </row>
        <row r="1306">
          <cell r="C1306" t="str">
            <v>jan-96077-008-CD</v>
          </cell>
          <cell r="D1306">
            <v>1.0640000000000001</v>
          </cell>
          <cell r="E1306">
            <v>11.630280000000001</v>
          </cell>
        </row>
        <row r="1307">
          <cell r="C1307" t="str">
            <v>jan-96077-008-TC</v>
          </cell>
          <cell r="D1307">
            <v>1.4E-2</v>
          </cell>
          <cell r="E1307">
            <v>9.5939999999999998E-2</v>
          </cell>
        </row>
        <row r="1308">
          <cell r="C1308" t="str">
            <v>jan-96082-002-CD</v>
          </cell>
          <cell r="D1308">
            <v>0.59199999999999997</v>
          </cell>
          <cell r="E1308">
            <v>6.7251200000000004</v>
          </cell>
        </row>
        <row r="1309">
          <cell r="C1309" t="str">
            <v>jan-96082-002-TC</v>
          </cell>
          <cell r="D1309">
            <v>2.1999999999999999E-2</v>
          </cell>
          <cell r="E1309">
            <v>0.19263999999999998</v>
          </cell>
        </row>
        <row r="1310">
          <cell r="C1310" t="str">
            <v>jan-96082-004-CD</v>
          </cell>
          <cell r="D1310">
            <v>0.51400000000000001</v>
          </cell>
          <cell r="E1310">
            <v>9.9260900000000003</v>
          </cell>
        </row>
        <row r="1311">
          <cell r="C1311" t="str">
            <v>jan-96082-005-CD</v>
          </cell>
          <cell r="D1311">
            <v>1.94</v>
          </cell>
          <cell r="E1311">
            <v>15.21848</v>
          </cell>
        </row>
        <row r="1312">
          <cell r="C1312" t="str">
            <v>jan-96082-005-TC</v>
          </cell>
          <cell r="D1312">
            <v>0.126</v>
          </cell>
          <cell r="E1312">
            <v>0.59598000000000007</v>
          </cell>
        </row>
        <row r="1313">
          <cell r="C1313" t="str">
            <v>jan-96082-007-CD</v>
          </cell>
          <cell r="D1313">
            <v>0.69400000000000006</v>
          </cell>
          <cell r="E1313">
            <v>7.8838400000000002</v>
          </cell>
        </row>
        <row r="1314">
          <cell r="C1314" t="str">
            <v>jan-96082-007-TC</v>
          </cell>
          <cell r="D1314">
            <v>2.7E-2</v>
          </cell>
          <cell r="E1314">
            <v>0.19224000000000002</v>
          </cell>
        </row>
        <row r="1315">
          <cell r="C1315" t="str">
            <v>jan-96082-008-CD</v>
          </cell>
          <cell r="D1315">
            <v>5.6000000000000001E-2</v>
          </cell>
          <cell r="E1315">
            <v>0.43731999999999999</v>
          </cell>
        </row>
        <row r="1316">
          <cell r="C1316" t="str">
            <v>jan-96082-008-TC</v>
          </cell>
          <cell r="D1316">
            <v>2E-3</v>
          </cell>
          <cell r="E1316">
            <v>9.4600000000000014E-3</v>
          </cell>
        </row>
        <row r="1317">
          <cell r="C1317" t="str">
            <v>jan-96082-009-CD</v>
          </cell>
          <cell r="D1317">
            <v>0.61799999999999999</v>
          </cell>
          <cell r="E1317">
            <v>7.0551599999999999</v>
          </cell>
        </row>
        <row r="1318">
          <cell r="C1318" t="str">
            <v>jan-96082-009-TC</v>
          </cell>
          <cell r="D1318">
            <v>2.6000000000000002E-2</v>
          </cell>
          <cell r="E1318">
            <v>0.18512000000000001</v>
          </cell>
        </row>
        <row r="1319">
          <cell r="C1319" t="str">
            <v>jan-96082-010-CD</v>
          </cell>
          <cell r="D1319">
            <v>0.17200000000000001</v>
          </cell>
          <cell r="E1319">
            <v>1.8458800000000002</v>
          </cell>
        </row>
        <row r="1320">
          <cell r="C1320" t="str">
            <v>jan-96082-010-TC</v>
          </cell>
          <cell r="D1320">
            <v>1.0999999999999999E-2</v>
          </cell>
          <cell r="E1320">
            <v>7.1830000000000005E-2</v>
          </cell>
        </row>
        <row r="1321">
          <cell r="C1321" t="str">
            <v>jan-96082-012-CD</v>
          </cell>
          <cell r="D1321">
            <v>2.7E-2</v>
          </cell>
          <cell r="E1321">
            <v>0.28713</v>
          </cell>
        </row>
        <row r="1322">
          <cell r="C1322" t="str">
            <v>jan-96082-012-TC</v>
          </cell>
          <cell r="D1322">
            <v>0</v>
          </cell>
          <cell r="E1322">
            <v>0</v>
          </cell>
        </row>
        <row r="1323">
          <cell r="C1323" t="str">
            <v>jan-96082-013-CD</v>
          </cell>
          <cell r="D1323">
            <v>0.51600000000000001</v>
          </cell>
          <cell r="E1323">
            <v>5.8543700000000003</v>
          </cell>
        </row>
        <row r="1324">
          <cell r="C1324" t="str">
            <v>jan-96082-013-TC</v>
          </cell>
          <cell r="D1324">
            <v>3.3000000000000002E-2</v>
          </cell>
          <cell r="E1324">
            <v>0.23496</v>
          </cell>
        </row>
        <row r="1325">
          <cell r="C1325" t="str">
            <v>jan-96082-014-CD</v>
          </cell>
          <cell r="D1325">
            <v>4.4999999999999998E-2</v>
          </cell>
          <cell r="E1325">
            <v>0.48375000000000001</v>
          </cell>
        </row>
        <row r="1326">
          <cell r="C1326" t="str">
            <v>jan-96082-014-TC</v>
          </cell>
          <cell r="D1326">
            <v>0</v>
          </cell>
          <cell r="E1326">
            <v>0</v>
          </cell>
        </row>
        <row r="1327">
          <cell r="C1327" t="str">
            <v>jan-96082-015-CD</v>
          </cell>
          <cell r="D1327">
            <v>0.72599999999999998</v>
          </cell>
          <cell r="E1327">
            <v>8.3534600000000001</v>
          </cell>
        </row>
        <row r="1328">
          <cell r="C1328" t="str">
            <v>jan-96082-015-TC</v>
          </cell>
          <cell r="D1328">
            <v>2.6000000000000002E-2</v>
          </cell>
          <cell r="E1328">
            <v>0.18662000000000001</v>
          </cell>
        </row>
        <row r="1329">
          <cell r="C1329" t="str">
            <v>jan-96082-016-CD</v>
          </cell>
          <cell r="D1329">
            <v>0.24399999999999999</v>
          </cell>
          <cell r="E1329">
            <v>10.77289</v>
          </cell>
        </row>
        <row r="1330">
          <cell r="C1330" t="str">
            <v>jan-96082-017-CD</v>
          </cell>
          <cell r="D1330">
            <v>0.63200000000000001</v>
          </cell>
          <cell r="E1330">
            <v>7.6595200000000006</v>
          </cell>
        </row>
        <row r="1331">
          <cell r="C1331" t="str">
            <v>jan-96082-017-TC</v>
          </cell>
          <cell r="D1331">
            <v>4.9000000000000002E-2</v>
          </cell>
          <cell r="E1331">
            <v>0.37884000000000001</v>
          </cell>
        </row>
        <row r="1332">
          <cell r="C1332" t="str">
            <v>jan-96089-002-CD</v>
          </cell>
          <cell r="D1332">
            <v>0.24299999999999999</v>
          </cell>
          <cell r="E1332">
            <v>1.77051</v>
          </cell>
        </row>
        <row r="1333">
          <cell r="C1333" t="str">
            <v>jan-96089-002-TC</v>
          </cell>
          <cell r="D1333">
            <v>2E-3</v>
          </cell>
          <cell r="E1333">
            <v>8.94E-3</v>
          </cell>
        </row>
        <row r="1334">
          <cell r="C1334" t="str">
            <v>jan-96089-003-CD</v>
          </cell>
          <cell r="D1334">
            <v>0.28700000000000003</v>
          </cell>
          <cell r="E1334">
            <v>1.9589500000000002</v>
          </cell>
        </row>
        <row r="1335">
          <cell r="C1335" t="str">
            <v>jan-96089-003-TC</v>
          </cell>
          <cell r="D1335">
            <v>0</v>
          </cell>
          <cell r="E1335">
            <v>0</v>
          </cell>
        </row>
        <row r="1336">
          <cell r="C1336" t="str">
            <v>jan-96089-004-CD</v>
          </cell>
          <cell r="D1336">
            <v>0.1</v>
          </cell>
          <cell r="E1336">
            <v>1.03495</v>
          </cell>
        </row>
        <row r="1337">
          <cell r="C1337" t="str">
            <v>jan-96089-006-CD</v>
          </cell>
          <cell r="D1337">
            <v>0.221</v>
          </cell>
          <cell r="E1337">
            <v>2.2908300000000001</v>
          </cell>
        </row>
        <row r="1338">
          <cell r="C1338" t="str">
            <v>jan-96089-006-TC</v>
          </cell>
          <cell r="D1338">
            <v>0</v>
          </cell>
          <cell r="E1338">
            <v>0</v>
          </cell>
        </row>
        <row r="1339">
          <cell r="C1339" t="str">
            <v>jan-96120-002-CD</v>
          </cell>
          <cell r="D1339">
            <v>5.5E-2</v>
          </cell>
          <cell r="E1339">
            <v>0.39901999999999999</v>
          </cell>
        </row>
        <row r="1340">
          <cell r="C1340" t="str">
            <v>jan-96135-002-CD</v>
          </cell>
          <cell r="D1340">
            <v>0.248</v>
          </cell>
          <cell r="E1340">
            <v>1.8474400000000002</v>
          </cell>
        </row>
        <row r="1341">
          <cell r="C1341" t="str">
            <v>jan-96135-002-TC</v>
          </cell>
          <cell r="D1341">
            <v>0.01</v>
          </cell>
          <cell r="E1341">
            <v>2.4440000000000003E-2</v>
          </cell>
        </row>
        <row r="1342">
          <cell r="C1342" t="str">
            <v>jan-96135-003-CD</v>
          </cell>
          <cell r="D1342">
            <v>0.13400000000000001</v>
          </cell>
          <cell r="E1342">
            <v>0.96032000000000006</v>
          </cell>
        </row>
        <row r="1343">
          <cell r="C1343" t="str">
            <v>jan-96135-003-TC</v>
          </cell>
          <cell r="D1343">
            <v>6.0000000000000001E-3</v>
          </cell>
          <cell r="E1343">
            <v>1.728E-2</v>
          </cell>
        </row>
        <row r="1344">
          <cell r="C1344" t="str">
            <v>jan-96135-005-CD</v>
          </cell>
          <cell r="D1344">
            <v>8.6000000000000007E-2</v>
          </cell>
          <cell r="E1344">
            <v>0.57303000000000004</v>
          </cell>
        </row>
        <row r="1345">
          <cell r="C1345" t="str">
            <v>jan-96135-005-TC</v>
          </cell>
          <cell r="D1345">
            <v>4.0000000000000001E-3</v>
          </cell>
          <cell r="E1345">
            <v>1.108E-2</v>
          </cell>
        </row>
        <row r="1346">
          <cell r="C1346" t="str">
            <v>jan-96142-002-CD</v>
          </cell>
          <cell r="D1346">
            <v>0.19400000000000001</v>
          </cell>
          <cell r="E1346">
            <v>1.4351900000000002</v>
          </cell>
        </row>
        <row r="1347">
          <cell r="C1347" t="str">
            <v>jan-96142-002-TC</v>
          </cell>
          <cell r="D1347">
            <v>8.6000000000000007E-2</v>
          </cell>
          <cell r="E1347">
            <v>0.26827999999999996</v>
          </cell>
        </row>
        <row r="1348">
          <cell r="C1348" t="str">
            <v>jan-96145-002-CD</v>
          </cell>
          <cell r="D1348">
            <v>0.08</v>
          </cell>
          <cell r="E1348">
            <v>0.52629999999999999</v>
          </cell>
        </row>
        <row r="1349">
          <cell r="C1349" t="str">
            <v>jan-96145-003-CD</v>
          </cell>
          <cell r="D1349">
            <v>2.1000000000000001E-2</v>
          </cell>
          <cell r="E1349">
            <v>0.13606000000000001</v>
          </cell>
        </row>
        <row r="1350">
          <cell r="C1350" t="str">
            <v>jan-96151-002-CD</v>
          </cell>
          <cell r="D1350">
            <v>0.12</v>
          </cell>
          <cell r="E1350">
            <v>0.74095000000000011</v>
          </cell>
        </row>
        <row r="1351">
          <cell r="C1351" t="str">
            <v>jan-96151-002-TC</v>
          </cell>
          <cell r="D1351">
            <v>3.0000000000000001E-3</v>
          </cell>
          <cell r="E1351">
            <v>9.7799999999999988E-3</v>
          </cell>
        </row>
        <row r="1352">
          <cell r="C1352" t="str">
            <v>jan-96151-005-CD</v>
          </cell>
          <cell r="D1352">
            <v>0.47300000000000003</v>
          </cell>
          <cell r="E1352">
            <v>2.9574000000000003</v>
          </cell>
        </row>
        <row r="1353">
          <cell r="C1353" t="str">
            <v>jan-96151-005-TC</v>
          </cell>
          <cell r="D1353">
            <v>7.2999999999999995E-2</v>
          </cell>
          <cell r="E1353">
            <v>0.17069000000000001</v>
          </cell>
        </row>
        <row r="1354">
          <cell r="C1354" t="str">
            <v>jan-96157-002-CD</v>
          </cell>
          <cell r="D1354">
            <v>0.154</v>
          </cell>
          <cell r="E1354">
            <v>1.05982</v>
          </cell>
        </row>
        <row r="1355">
          <cell r="C1355" t="str">
            <v>jan-96157-003-CD</v>
          </cell>
          <cell r="D1355">
            <v>9.8000000000000004E-2</v>
          </cell>
          <cell r="E1355">
            <v>0.72272999999999998</v>
          </cell>
        </row>
        <row r="1356">
          <cell r="C1356" t="str">
            <v>jan-96158-002-CD</v>
          </cell>
          <cell r="D1356">
            <v>0.184</v>
          </cell>
          <cell r="E1356">
            <v>1.2390000000000001</v>
          </cell>
        </row>
        <row r="1357">
          <cell r="C1357" t="str">
            <v>jan-96158-002-TC</v>
          </cell>
          <cell r="D1357">
            <v>3.0000000000000001E-3</v>
          </cell>
          <cell r="E1357">
            <v>9.7799999999999988E-3</v>
          </cell>
        </row>
        <row r="1358">
          <cell r="C1358" t="str">
            <v>jan-96158-003-CD</v>
          </cell>
          <cell r="D1358">
            <v>0.311</v>
          </cell>
          <cell r="E1358">
            <v>2.1351300000000002</v>
          </cell>
        </row>
        <row r="1359">
          <cell r="C1359" t="str">
            <v>jan-96158-003-TC</v>
          </cell>
          <cell r="D1359">
            <v>7.0000000000000001E-3</v>
          </cell>
          <cell r="E1359">
            <v>2.282E-2</v>
          </cell>
        </row>
        <row r="1360">
          <cell r="C1360" t="str">
            <v>jan-96158-004-CD</v>
          </cell>
          <cell r="D1360">
            <v>3.0000000000000001E-3</v>
          </cell>
          <cell r="E1360">
            <v>1.821E-2</v>
          </cell>
        </row>
        <row r="1361">
          <cell r="C1361" t="str">
            <v>jan-96158-005-CD</v>
          </cell>
          <cell r="D1361">
            <v>0.17799999999999999</v>
          </cell>
          <cell r="E1361">
            <v>1.31677</v>
          </cell>
        </row>
        <row r="1362">
          <cell r="C1362" t="str">
            <v>jan-96158-005-TC</v>
          </cell>
          <cell r="D1362">
            <v>4.0000000000000001E-3</v>
          </cell>
          <cell r="E1362">
            <v>1.2060000000000001E-2</v>
          </cell>
        </row>
        <row r="1363">
          <cell r="C1363" t="str">
            <v>jan-96158-007-CD</v>
          </cell>
          <cell r="D1363">
            <v>0.04</v>
          </cell>
          <cell r="E1363">
            <v>0.24251</v>
          </cell>
        </row>
        <row r="1364">
          <cell r="C1364" t="str">
            <v>jan-96158-008-CD</v>
          </cell>
          <cell r="D1364">
            <v>0.05</v>
          </cell>
          <cell r="E1364">
            <v>0.54749999999999999</v>
          </cell>
        </row>
        <row r="1365">
          <cell r="C1365" t="str">
            <v>jan-96158-010-CD</v>
          </cell>
          <cell r="D1365">
            <v>5.8000000000000003E-2</v>
          </cell>
          <cell r="E1365">
            <v>0.57343</v>
          </cell>
        </row>
        <row r="1366">
          <cell r="C1366" t="str">
            <v>jan-96158-010-TC</v>
          </cell>
          <cell r="D1366">
            <v>2E-3</v>
          </cell>
          <cell r="E1366">
            <v>1.2570000000000001E-2</v>
          </cell>
        </row>
        <row r="1367">
          <cell r="C1367" t="str">
            <v>jan-96158-011-CD</v>
          </cell>
          <cell r="D1367">
            <v>1.718</v>
          </cell>
          <cell r="E1367">
            <v>18.770710000000001</v>
          </cell>
        </row>
        <row r="1368">
          <cell r="C1368" t="str">
            <v>jan-96158-011-TC</v>
          </cell>
          <cell r="D1368">
            <v>7.0000000000000001E-3</v>
          </cell>
          <cell r="E1368">
            <v>4.8030000000000003E-2</v>
          </cell>
        </row>
        <row r="1369">
          <cell r="C1369" t="str">
            <v>jan-96158-012-CD</v>
          </cell>
          <cell r="D1369">
            <v>1.1919999999999999</v>
          </cell>
          <cell r="E1369">
            <v>13.569229999999999</v>
          </cell>
        </row>
        <row r="1370">
          <cell r="C1370" t="str">
            <v>jan-96158-012-TC</v>
          </cell>
          <cell r="D1370">
            <v>5.0000000000000001E-3</v>
          </cell>
          <cell r="E1370">
            <v>3.56E-2</v>
          </cell>
        </row>
        <row r="1371">
          <cell r="C1371" t="str">
            <v>jan-96161-002-CD</v>
          </cell>
          <cell r="D1371">
            <v>4.3000000000000003E-2</v>
          </cell>
          <cell r="E1371">
            <v>0.25756000000000001</v>
          </cell>
        </row>
        <row r="1372">
          <cell r="C1372" t="str">
            <v>jan-96161-002-TC</v>
          </cell>
          <cell r="D1372">
            <v>3.0000000000000001E-3</v>
          </cell>
          <cell r="E1372">
            <v>7.4999999999999997E-3</v>
          </cell>
        </row>
        <row r="1373">
          <cell r="C1373" t="str">
            <v>jan-96168-002-CD</v>
          </cell>
          <cell r="D1373">
            <v>0.13800000000000001</v>
          </cell>
          <cell r="E1373">
            <v>0.84482000000000002</v>
          </cell>
        </row>
        <row r="1374">
          <cell r="C1374" t="str">
            <v>jan-96168-003-CD</v>
          </cell>
          <cell r="D1374">
            <v>3.7999999999999999E-2</v>
          </cell>
          <cell r="E1374">
            <v>0.19959000000000002</v>
          </cell>
        </row>
        <row r="1375">
          <cell r="C1375" t="str">
            <v>jan-96168-003-TC</v>
          </cell>
          <cell r="D1375">
            <v>1E-3</v>
          </cell>
          <cell r="E1375">
            <v>3.2599999999999999E-3</v>
          </cell>
        </row>
        <row r="1376">
          <cell r="C1376" t="str">
            <v>jan-96173-002-TC</v>
          </cell>
          <cell r="D1376">
            <v>6.0000000000000001E-3</v>
          </cell>
          <cell r="E1376">
            <v>1.891E-2</v>
          </cell>
        </row>
        <row r="1377">
          <cell r="C1377" t="str">
            <v>jan-96175-002-TC</v>
          </cell>
          <cell r="D1377">
            <v>0</v>
          </cell>
          <cell r="E1377">
            <v>0</v>
          </cell>
        </row>
        <row r="1378">
          <cell r="C1378" t="str">
            <v>jan-96183-002-CD</v>
          </cell>
          <cell r="D1378">
            <v>0.17899999999999999</v>
          </cell>
          <cell r="E1378">
            <v>1.95984</v>
          </cell>
        </row>
        <row r="1379">
          <cell r="C1379" t="str">
            <v>jan-96183-002-TC</v>
          </cell>
          <cell r="D1379">
            <v>2.4E-2</v>
          </cell>
          <cell r="E1379">
            <v>0.16440000000000002</v>
          </cell>
        </row>
        <row r="1380">
          <cell r="C1380" t="str">
            <v>jan-96183-003-CD</v>
          </cell>
          <cell r="D1380">
            <v>7.2000000000000008E-2</v>
          </cell>
          <cell r="E1380">
            <v>0.52625999999999995</v>
          </cell>
        </row>
        <row r="1381">
          <cell r="C1381" t="str">
            <v>jan-96183-004-CD</v>
          </cell>
          <cell r="D1381">
            <v>0.122</v>
          </cell>
          <cell r="E1381">
            <v>0.89661000000000002</v>
          </cell>
        </row>
        <row r="1382">
          <cell r="C1382" t="str">
            <v>jan-96183-004-TC</v>
          </cell>
          <cell r="D1382">
            <v>1.2E-2</v>
          </cell>
          <cell r="E1382">
            <v>2.9320000000000002E-2</v>
          </cell>
        </row>
        <row r="1383">
          <cell r="C1383" t="str">
            <v>jan-96183-005-CD</v>
          </cell>
          <cell r="D1383">
            <v>8.7000000000000008E-2</v>
          </cell>
          <cell r="E1383">
            <v>0.94521000000000011</v>
          </cell>
        </row>
        <row r="1384">
          <cell r="C1384" t="str">
            <v>jan-96183-005-TC</v>
          </cell>
          <cell r="D1384">
            <v>1.4E-2</v>
          </cell>
          <cell r="E1384">
            <v>9.5819999999999989E-2</v>
          </cell>
        </row>
        <row r="1385">
          <cell r="C1385" t="str">
            <v>jan-96183-006-CD</v>
          </cell>
          <cell r="D1385">
            <v>5.6000000000000001E-2</v>
          </cell>
          <cell r="E1385">
            <v>0.41035000000000005</v>
          </cell>
        </row>
        <row r="1386">
          <cell r="C1386" t="str">
            <v>jan-96183-006-TC</v>
          </cell>
          <cell r="D1386">
            <v>0</v>
          </cell>
          <cell r="E1386">
            <v>0</v>
          </cell>
        </row>
        <row r="1387">
          <cell r="C1387" t="str">
            <v>jan-96183-007-CD</v>
          </cell>
          <cell r="D1387">
            <v>7.2999999999999995E-2</v>
          </cell>
          <cell r="E1387">
            <v>0.74102000000000001</v>
          </cell>
        </row>
        <row r="1388">
          <cell r="C1388" t="str">
            <v>jan-96183-007-TC</v>
          </cell>
          <cell r="D1388">
            <v>7.0000000000000001E-3</v>
          </cell>
          <cell r="E1388">
            <v>4.5080000000000002E-2</v>
          </cell>
        </row>
        <row r="1389">
          <cell r="C1389" t="str">
            <v>jan-96183-008-CD</v>
          </cell>
          <cell r="D1389">
            <v>6.7000000000000004E-2</v>
          </cell>
          <cell r="E1389">
            <v>0.78659000000000001</v>
          </cell>
        </row>
        <row r="1390">
          <cell r="C1390" t="str">
            <v>jan-96183-008-TC</v>
          </cell>
          <cell r="D1390">
            <v>0</v>
          </cell>
          <cell r="E1390">
            <v>0</v>
          </cell>
        </row>
        <row r="1391">
          <cell r="C1391" t="str">
            <v>jan-96187-002-CD</v>
          </cell>
          <cell r="D1391">
            <v>7.87</v>
          </cell>
          <cell r="E1391">
            <v>56.239919999999998</v>
          </cell>
        </row>
        <row r="1392">
          <cell r="C1392" t="str">
            <v>jan-96187-002-TC</v>
          </cell>
          <cell r="D1392">
            <v>0.27700000000000002</v>
          </cell>
          <cell r="E1392">
            <v>1.2352700000000001</v>
          </cell>
        </row>
        <row r="1393">
          <cell r="C1393" t="str">
            <v>jan-96187-003-CD</v>
          </cell>
          <cell r="D1393">
            <v>1.1480000000000001</v>
          </cell>
          <cell r="E1393">
            <v>8.1846800000000002</v>
          </cell>
        </row>
        <row r="1394">
          <cell r="C1394" t="str">
            <v>jan-96187-003-TC</v>
          </cell>
          <cell r="D1394">
            <v>1.6E-2</v>
          </cell>
          <cell r="E1394">
            <v>7.1300000000000002E-2</v>
          </cell>
        </row>
        <row r="1395">
          <cell r="C1395" t="str">
            <v>jan-96187-004-CD</v>
          </cell>
          <cell r="D1395">
            <v>0.46300000000000002</v>
          </cell>
          <cell r="E1395">
            <v>3.2221199999999999</v>
          </cell>
        </row>
        <row r="1396">
          <cell r="C1396" t="str">
            <v>jan-96187-004-TC</v>
          </cell>
          <cell r="D1396">
            <v>7.0000000000000001E-3</v>
          </cell>
          <cell r="E1396">
            <v>3.1170000000000003E-2</v>
          </cell>
        </row>
        <row r="1397">
          <cell r="C1397" t="str">
            <v>jan-96187-005-CD</v>
          </cell>
          <cell r="D1397">
            <v>5.125</v>
          </cell>
          <cell r="E1397">
            <v>55.962120000000006</v>
          </cell>
        </row>
        <row r="1398">
          <cell r="C1398" t="str">
            <v>jan-96187-005-TC</v>
          </cell>
          <cell r="D1398">
            <v>0.28899999999999998</v>
          </cell>
          <cell r="E1398">
            <v>2.0157099999999999</v>
          </cell>
        </row>
        <row r="1399">
          <cell r="C1399" t="str">
            <v>jan-96187-007-CD</v>
          </cell>
          <cell r="D1399">
            <v>4.9320000000000004</v>
          </cell>
          <cell r="E1399">
            <v>57.261420000000001</v>
          </cell>
        </row>
        <row r="1400">
          <cell r="C1400" t="str">
            <v>jan-96187-007-TC</v>
          </cell>
          <cell r="D1400">
            <v>0.46700000000000003</v>
          </cell>
          <cell r="E1400">
            <v>3.4677500000000001</v>
          </cell>
        </row>
        <row r="1401">
          <cell r="C1401" t="str">
            <v>jan-96190-002-CD</v>
          </cell>
          <cell r="D1401">
            <v>3.3000000000000002E-2</v>
          </cell>
          <cell r="E1401">
            <v>0.23538999999999999</v>
          </cell>
        </row>
        <row r="1402">
          <cell r="C1402" t="str">
            <v>jan-96190-002-TC</v>
          </cell>
          <cell r="D1402">
            <v>-1E-3</v>
          </cell>
          <cell r="E1402">
            <v>-3.2599999999999999E-3</v>
          </cell>
        </row>
        <row r="1403">
          <cell r="C1403" t="str">
            <v>jan-96191-002-CD</v>
          </cell>
          <cell r="D1403">
            <v>4.9779999999999998</v>
          </cell>
          <cell r="E1403">
            <v>59.899260000000005</v>
          </cell>
        </row>
        <row r="1404">
          <cell r="C1404" t="str">
            <v>jan-96191-002-TC</v>
          </cell>
          <cell r="D1404">
            <v>1.3380000000000001</v>
          </cell>
          <cell r="E1404">
            <v>9.3151799999999998</v>
          </cell>
        </row>
        <row r="1405">
          <cell r="C1405" t="str">
            <v>jan-96191-004-CD</v>
          </cell>
          <cell r="D1405">
            <v>2.1619999999999999</v>
          </cell>
          <cell r="E1405">
            <v>23.82723</v>
          </cell>
        </row>
        <row r="1406">
          <cell r="C1406" t="str">
            <v>jan-96191-004-TC</v>
          </cell>
          <cell r="D1406">
            <v>0.59899999999999998</v>
          </cell>
          <cell r="E1406">
            <v>4.1405200000000004</v>
          </cell>
        </row>
        <row r="1407">
          <cell r="C1407" t="str">
            <v>jan-96191-005-CD</v>
          </cell>
          <cell r="D1407">
            <v>0.65100000000000002</v>
          </cell>
          <cell r="E1407">
            <v>4.5969499999999996</v>
          </cell>
        </row>
        <row r="1408">
          <cell r="C1408" t="str">
            <v>jan-96191-005-TC</v>
          </cell>
          <cell r="D1408">
            <v>0.20499999999999999</v>
          </cell>
          <cell r="E1408">
            <v>0.9128400000000001</v>
          </cell>
        </row>
        <row r="1409">
          <cell r="C1409" t="str">
            <v>jan-96191-006-CD</v>
          </cell>
          <cell r="D1409">
            <v>0.76900000000000002</v>
          </cell>
          <cell r="E1409">
            <v>8.39072</v>
          </cell>
        </row>
        <row r="1410">
          <cell r="C1410" t="str">
            <v>jan-96191-006-TC</v>
          </cell>
          <cell r="D1410">
            <v>5.3999999999999999E-2</v>
          </cell>
          <cell r="E1410">
            <v>0.40582999999999997</v>
          </cell>
        </row>
        <row r="1411">
          <cell r="C1411" t="str">
            <v>jan-96191-007-CD</v>
          </cell>
          <cell r="D1411">
            <v>3.91</v>
          </cell>
          <cell r="E1411">
            <v>43.063279999999999</v>
          </cell>
        </row>
        <row r="1412">
          <cell r="C1412" t="str">
            <v>jan-96191-007-TC</v>
          </cell>
          <cell r="D1412">
            <v>0.54900000000000004</v>
          </cell>
          <cell r="E1412">
            <v>3.8006700000000002</v>
          </cell>
        </row>
        <row r="1413">
          <cell r="C1413" t="str">
            <v>jan-96191-008-CD</v>
          </cell>
          <cell r="D1413">
            <v>0.83299999999999996</v>
          </cell>
          <cell r="E1413">
            <v>9.3432499999999994</v>
          </cell>
        </row>
        <row r="1414">
          <cell r="C1414" t="str">
            <v>jan-96191-008-TC</v>
          </cell>
          <cell r="D1414">
            <v>8.1000000000000003E-2</v>
          </cell>
          <cell r="E1414">
            <v>0.62766999999999995</v>
          </cell>
        </row>
        <row r="1415">
          <cell r="C1415" t="str">
            <v>jan-96191-009-CD</v>
          </cell>
          <cell r="D1415">
            <v>2.581</v>
          </cell>
          <cell r="E1415">
            <v>32.265340000000002</v>
          </cell>
        </row>
        <row r="1416">
          <cell r="C1416" t="str">
            <v>jan-96191-009-TC</v>
          </cell>
          <cell r="D1416">
            <v>0.85399999999999998</v>
          </cell>
          <cell r="E1416">
            <v>6.5758000000000001</v>
          </cell>
        </row>
        <row r="1417">
          <cell r="C1417" t="str">
            <v>jan-96197-002-CD</v>
          </cell>
          <cell r="D1417">
            <v>8.5000000000000006E-2</v>
          </cell>
          <cell r="E1417">
            <v>0.49933</v>
          </cell>
        </row>
        <row r="1418">
          <cell r="C1418" t="str">
            <v>jan-96206-002-CD</v>
          </cell>
          <cell r="D1418">
            <v>0.34700000000000003</v>
          </cell>
          <cell r="E1418">
            <v>3.7894200000000002</v>
          </cell>
        </row>
        <row r="1419">
          <cell r="C1419" t="str">
            <v>jan-96206-002-TC</v>
          </cell>
          <cell r="D1419">
            <v>8.0000000000000002E-3</v>
          </cell>
          <cell r="E1419">
            <v>5.4840000000000007E-2</v>
          </cell>
        </row>
        <row r="1420">
          <cell r="C1420" t="str">
            <v>jan-96206-003-CD</v>
          </cell>
          <cell r="D1420">
            <v>0.23100000000000001</v>
          </cell>
          <cell r="E1420">
            <v>2.5708699999999998</v>
          </cell>
        </row>
        <row r="1421">
          <cell r="C1421" t="str">
            <v>jan-96206-003-TC</v>
          </cell>
          <cell r="D1421">
            <v>7.0000000000000001E-3</v>
          </cell>
          <cell r="E1421">
            <v>4.8060000000000005E-2</v>
          </cell>
        </row>
        <row r="1422">
          <cell r="C1422" t="str">
            <v>jan-96206-004-CD</v>
          </cell>
          <cell r="D1422">
            <v>0.13500000000000001</v>
          </cell>
          <cell r="E1422">
            <v>1.4767600000000001</v>
          </cell>
        </row>
        <row r="1423">
          <cell r="C1423" t="str">
            <v>jan-96206-004-TC</v>
          </cell>
          <cell r="D1423">
            <v>1.6E-2</v>
          </cell>
          <cell r="E1423">
            <v>0.10973999999999999</v>
          </cell>
        </row>
        <row r="1424">
          <cell r="C1424" t="str">
            <v>jan-96206-005-CD</v>
          </cell>
          <cell r="D1424">
            <v>0.317</v>
          </cell>
          <cell r="E1424">
            <v>3.4719000000000002</v>
          </cell>
        </row>
        <row r="1425">
          <cell r="C1425" t="str">
            <v>jan-96206-005-TC</v>
          </cell>
          <cell r="D1425">
            <v>7.0000000000000001E-3</v>
          </cell>
          <cell r="E1425">
            <v>4.7909999999999994E-2</v>
          </cell>
        </row>
        <row r="1426">
          <cell r="C1426" t="str">
            <v>jan-96211-002-CD</v>
          </cell>
          <cell r="D1426">
            <v>0.112</v>
          </cell>
          <cell r="E1426">
            <v>0.82235999999999998</v>
          </cell>
        </row>
        <row r="1427">
          <cell r="C1427" t="str">
            <v>jan-96211-002-TC</v>
          </cell>
          <cell r="D1427">
            <v>1.7000000000000001E-2</v>
          </cell>
          <cell r="E1427">
            <v>5.5420000000000004E-2</v>
          </cell>
        </row>
        <row r="1428">
          <cell r="C1428" t="str">
            <v>jan-96212-003-CD</v>
          </cell>
          <cell r="D1428">
            <v>0.41300000000000003</v>
          </cell>
          <cell r="E1428">
            <v>2.8682399999999997</v>
          </cell>
        </row>
        <row r="1429">
          <cell r="C1429" t="str">
            <v>jan-96212-003-TC</v>
          </cell>
          <cell r="D1429">
            <v>3.0000000000000001E-3</v>
          </cell>
          <cell r="E1429">
            <v>1.336E-2</v>
          </cell>
        </row>
        <row r="1430">
          <cell r="C1430" t="str">
            <v>jan-96212-004-CD</v>
          </cell>
          <cell r="D1430">
            <v>8.6000000000000007E-2</v>
          </cell>
          <cell r="E1430">
            <v>0.47276000000000001</v>
          </cell>
        </row>
        <row r="1431">
          <cell r="C1431" t="str">
            <v>jan-96212-004-TC</v>
          </cell>
          <cell r="D1431">
            <v>0</v>
          </cell>
          <cell r="E1431">
            <v>0</v>
          </cell>
        </row>
        <row r="1432">
          <cell r="C1432" t="str">
            <v>jan-96212-006-CD</v>
          </cell>
          <cell r="D1432">
            <v>0.38</v>
          </cell>
          <cell r="E1432">
            <v>2.6160700000000001</v>
          </cell>
        </row>
        <row r="1433">
          <cell r="C1433" t="str">
            <v>jan-96212-006-TC</v>
          </cell>
          <cell r="D1433">
            <v>1.0999999999999999E-2</v>
          </cell>
          <cell r="E1433">
            <v>4.897E-2</v>
          </cell>
        </row>
        <row r="1434">
          <cell r="C1434" t="str">
            <v>jan-96214-002-CD</v>
          </cell>
          <cell r="D1434">
            <v>7.3999999999999996E-2</v>
          </cell>
          <cell r="E1434">
            <v>0.5464</v>
          </cell>
        </row>
        <row r="1435">
          <cell r="C1435" t="str">
            <v>jan-96214-002-TC</v>
          </cell>
          <cell r="D1435">
            <v>0</v>
          </cell>
          <cell r="E1435">
            <v>0</v>
          </cell>
        </row>
        <row r="1436">
          <cell r="C1436" t="str">
            <v>jan-96214-005-TC</v>
          </cell>
          <cell r="D1436">
            <v>0</v>
          </cell>
          <cell r="E1436">
            <v>0</v>
          </cell>
        </row>
        <row r="1437">
          <cell r="C1437" t="str">
            <v>jan-96215-002-CD</v>
          </cell>
          <cell r="D1437">
            <v>0.59899999999999998</v>
          </cell>
          <cell r="E1437">
            <v>3.9809800000000002</v>
          </cell>
        </row>
        <row r="1438">
          <cell r="C1438" t="str">
            <v>jan-96215-002-TC</v>
          </cell>
          <cell r="D1438">
            <v>2E-3</v>
          </cell>
          <cell r="E1438">
            <v>7.8100000000000001E-3</v>
          </cell>
        </row>
        <row r="1439">
          <cell r="C1439" t="str">
            <v>jan-96215-003-CD</v>
          </cell>
          <cell r="D1439">
            <v>0.112</v>
          </cell>
          <cell r="E1439">
            <v>0.74050000000000005</v>
          </cell>
        </row>
        <row r="1440">
          <cell r="C1440" t="str">
            <v>jan-96215-003-TC</v>
          </cell>
          <cell r="D1440">
            <v>4.0000000000000001E-3</v>
          </cell>
          <cell r="E1440">
            <v>1.5880000000000002E-2</v>
          </cell>
        </row>
        <row r="1441">
          <cell r="C1441" t="str">
            <v>jan-96215-004-CD</v>
          </cell>
          <cell r="D1441">
            <v>0.10400000000000001</v>
          </cell>
          <cell r="E1441">
            <v>0.88499000000000005</v>
          </cell>
        </row>
        <row r="1442">
          <cell r="C1442" t="str">
            <v>jan-96215-006-CD</v>
          </cell>
          <cell r="D1442">
            <v>9.7000000000000003E-2</v>
          </cell>
          <cell r="E1442">
            <v>0.83094000000000012</v>
          </cell>
        </row>
        <row r="1443">
          <cell r="C1443" t="str">
            <v>jan-96215-006-TC</v>
          </cell>
          <cell r="D1443">
            <v>0</v>
          </cell>
          <cell r="E1443">
            <v>0</v>
          </cell>
        </row>
        <row r="1444">
          <cell r="C1444" t="str">
            <v>jan-96215-007-CD</v>
          </cell>
          <cell r="D1444">
            <v>0.25600000000000001</v>
          </cell>
          <cell r="E1444">
            <v>2.6440500000000005</v>
          </cell>
        </row>
        <row r="1445">
          <cell r="C1445" t="str">
            <v>jan-96219-002-CD</v>
          </cell>
          <cell r="D1445">
            <v>0.67400000000000004</v>
          </cell>
          <cell r="E1445">
            <v>4.31053</v>
          </cell>
        </row>
        <row r="1446">
          <cell r="C1446" t="str">
            <v>jan-96219-002-TC</v>
          </cell>
          <cell r="D1446">
            <v>1.8000000000000002E-2</v>
          </cell>
          <cell r="E1446">
            <v>4.9540000000000001E-2</v>
          </cell>
        </row>
        <row r="1447">
          <cell r="C1447" t="str">
            <v>jan-96220-002-CD</v>
          </cell>
          <cell r="D1447">
            <v>0.06</v>
          </cell>
          <cell r="E1447">
            <v>0.43991000000000002</v>
          </cell>
        </row>
        <row r="1448">
          <cell r="C1448" t="str">
            <v>jan-96220-002-TC</v>
          </cell>
          <cell r="D1448">
            <v>2.5000000000000001E-2</v>
          </cell>
          <cell r="E1448">
            <v>7.8890000000000002E-2</v>
          </cell>
        </row>
        <row r="1449">
          <cell r="C1449" t="str">
            <v>jan-9936-002-CD</v>
          </cell>
          <cell r="D1449">
            <v>0</v>
          </cell>
          <cell r="E1449">
            <v>0</v>
          </cell>
        </row>
        <row r="1450">
          <cell r="C1450" t="str">
            <v>jan-9936-003-CD</v>
          </cell>
          <cell r="D1450">
            <v>1.4E-2</v>
          </cell>
          <cell r="E1450">
            <v>8.3840000000000012E-2</v>
          </cell>
        </row>
        <row r="1451">
          <cell r="C1451" t="str">
            <v>feb-10397-002-CD</v>
          </cell>
          <cell r="D1451">
            <v>0.314</v>
          </cell>
          <cell r="E1451">
            <v>2.20831</v>
          </cell>
        </row>
        <row r="1452">
          <cell r="C1452" t="str">
            <v>feb-10397-002-TC</v>
          </cell>
          <cell r="D1452">
            <v>0</v>
          </cell>
          <cell r="E1452">
            <v>0</v>
          </cell>
        </row>
        <row r="1453">
          <cell r="C1453" t="str">
            <v>feb-10397-003-CD</v>
          </cell>
          <cell r="D1453">
            <v>0.106</v>
          </cell>
          <cell r="E1453">
            <v>0.74429000000000001</v>
          </cell>
        </row>
        <row r="1454">
          <cell r="C1454" t="str">
            <v>feb-105-012-CD</v>
          </cell>
          <cell r="D1454">
            <v>1.19</v>
          </cell>
          <cell r="E1454">
            <v>8.5282700000000009</v>
          </cell>
        </row>
        <row r="1455">
          <cell r="C1455" t="str">
            <v>feb-105-012-TC</v>
          </cell>
          <cell r="D1455">
            <v>2.6000000000000002E-2</v>
          </cell>
          <cell r="E1455">
            <v>0.11506999999999999</v>
          </cell>
        </row>
        <row r="1456">
          <cell r="C1456" t="str">
            <v>feb-105-013-CD</v>
          </cell>
          <cell r="D1456">
            <v>4.01</v>
          </cell>
          <cell r="E1456">
            <v>44.031199999999998</v>
          </cell>
        </row>
        <row r="1457">
          <cell r="C1457" t="str">
            <v>feb-105-013-TC</v>
          </cell>
          <cell r="D1457">
            <v>1.3169999999999999</v>
          </cell>
          <cell r="E1457">
            <v>9.0184899999999999</v>
          </cell>
        </row>
        <row r="1458">
          <cell r="C1458" t="str">
            <v>feb-105-014-CD</v>
          </cell>
          <cell r="D1458">
            <v>0.63400000000000001</v>
          </cell>
          <cell r="E1458">
            <v>4.5513400000000006</v>
          </cell>
        </row>
        <row r="1459">
          <cell r="C1459" t="str">
            <v>feb-105-014-TC</v>
          </cell>
          <cell r="D1459">
            <v>2.1999999999999999E-2</v>
          </cell>
          <cell r="E1459">
            <v>9.7640000000000005E-2</v>
          </cell>
        </row>
        <row r="1460">
          <cell r="C1460" t="str">
            <v>feb-105-015-CD</v>
          </cell>
          <cell r="D1460">
            <v>8.4719999999999995</v>
          </cell>
          <cell r="E1460">
            <v>92.246189999999999</v>
          </cell>
        </row>
        <row r="1461">
          <cell r="C1461" t="str">
            <v>feb-105-015-TC</v>
          </cell>
          <cell r="D1461">
            <v>0.90600000000000003</v>
          </cell>
          <cell r="E1461">
            <v>6.2407900000000005</v>
          </cell>
        </row>
        <row r="1462">
          <cell r="C1462" t="str">
            <v>feb-105-016-CD</v>
          </cell>
          <cell r="D1462">
            <v>28.952000000000002</v>
          </cell>
          <cell r="E1462">
            <v>321.12234999999998</v>
          </cell>
        </row>
        <row r="1463">
          <cell r="C1463" t="str">
            <v>feb-105-016-TC</v>
          </cell>
          <cell r="D1463">
            <v>5.8040000000000003</v>
          </cell>
          <cell r="E1463">
            <v>39.897419999999997</v>
          </cell>
        </row>
        <row r="1464">
          <cell r="C1464" t="str">
            <v>feb-105-017-CD</v>
          </cell>
          <cell r="D1464">
            <v>2.06</v>
          </cell>
          <cell r="E1464">
            <v>22.550750000000001</v>
          </cell>
        </row>
        <row r="1465">
          <cell r="C1465" t="str">
            <v>feb-105-017-TC</v>
          </cell>
          <cell r="D1465">
            <v>0.41300000000000003</v>
          </cell>
          <cell r="E1465">
            <v>2.8256399999999999</v>
          </cell>
        </row>
        <row r="1466">
          <cell r="C1466" t="str">
            <v>feb-105-019-CD</v>
          </cell>
          <cell r="D1466">
            <v>0.67400000000000004</v>
          </cell>
          <cell r="E1466">
            <v>28.73536</v>
          </cell>
        </row>
        <row r="1467">
          <cell r="C1467" t="str">
            <v>feb-105-020-CD</v>
          </cell>
          <cell r="D1467">
            <v>7.1150000000000002</v>
          </cell>
          <cell r="E1467">
            <v>78.187030000000007</v>
          </cell>
        </row>
        <row r="1468">
          <cell r="C1468" t="str">
            <v>feb-105-020-TC</v>
          </cell>
          <cell r="D1468">
            <v>2.1859999999999999</v>
          </cell>
          <cell r="E1468">
            <v>15.033200000000001</v>
          </cell>
        </row>
        <row r="1469">
          <cell r="C1469" t="str">
            <v>feb-11600-011-CD</v>
          </cell>
          <cell r="D1469">
            <v>9.8000000000000004E-2</v>
          </cell>
          <cell r="E1469">
            <v>1.05698</v>
          </cell>
        </row>
        <row r="1470">
          <cell r="C1470" t="str">
            <v>feb-11899-002-CD</v>
          </cell>
          <cell r="D1470">
            <v>5.1000000000000004E-2</v>
          </cell>
          <cell r="E1470">
            <v>0.34817000000000004</v>
          </cell>
        </row>
        <row r="1471">
          <cell r="C1471" t="str">
            <v>feb-11899-003-CD</v>
          </cell>
          <cell r="D1471">
            <v>1E-3</v>
          </cell>
          <cell r="E1471">
            <v>6.6699999999999997E-3</v>
          </cell>
        </row>
        <row r="1472">
          <cell r="C1472" t="str">
            <v>feb-11899-003-TC</v>
          </cell>
          <cell r="D1472">
            <v>0</v>
          </cell>
          <cell r="E1472">
            <v>0</v>
          </cell>
        </row>
        <row r="1473">
          <cell r="C1473" t="str">
            <v>feb-11899-005-CD</v>
          </cell>
          <cell r="D1473">
            <v>1.282</v>
          </cell>
          <cell r="E1473">
            <v>9.2754700000000003</v>
          </cell>
        </row>
        <row r="1474">
          <cell r="C1474" t="str">
            <v>feb-11899-005-TC</v>
          </cell>
          <cell r="D1474">
            <v>0.627</v>
          </cell>
          <cell r="E1474">
            <v>1.44459</v>
          </cell>
        </row>
        <row r="1475">
          <cell r="C1475" t="str">
            <v>feb-13164-003-CD</v>
          </cell>
          <cell r="D1475">
            <v>0.20400000000000001</v>
          </cell>
          <cell r="E1475">
            <v>1.42788</v>
          </cell>
        </row>
        <row r="1476">
          <cell r="C1476" t="str">
            <v>feb-13164-004-CD</v>
          </cell>
          <cell r="D1476">
            <v>0.153</v>
          </cell>
          <cell r="E1476">
            <v>1.06288</v>
          </cell>
        </row>
        <row r="1477">
          <cell r="C1477" t="str">
            <v>feb-13164-005-CD</v>
          </cell>
          <cell r="D1477">
            <v>0.106</v>
          </cell>
          <cell r="E1477">
            <v>0.71662000000000003</v>
          </cell>
        </row>
        <row r="1478">
          <cell r="C1478" t="str">
            <v>feb-1506-002-CD</v>
          </cell>
          <cell r="D1478">
            <v>0.182</v>
          </cell>
          <cell r="E1478">
            <v>1.2987200000000001</v>
          </cell>
        </row>
        <row r="1479">
          <cell r="C1479" t="str">
            <v>feb-1506-002-TC</v>
          </cell>
          <cell r="D1479">
            <v>8.0000000000000002E-3</v>
          </cell>
          <cell r="E1479">
            <v>2.4120000000000003E-2</v>
          </cell>
        </row>
        <row r="1480">
          <cell r="C1480" t="str">
            <v>feb-1506-003-CD</v>
          </cell>
          <cell r="D1480">
            <v>1.526</v>
          </cell>
          <cell r="E1480">
            <v>10.907500000000001</v>
          </cell>
        </row>
        <row r="1481">
          <cell r="C1481" t="str">
            <v>feb-1506-003-TC</v>
          </cell>
          <cell r="D1481">
            <v>0.29299999999999998</v>
          </cell>
          <cell r="E1481">
            <v>0.80710000000000004</v>
          </cell>
        </row>
        <row r="1482">
          <cell r="C1482" t="str">
            <v>feb-1506-004-CD</v>
          </cell>
          <cell r="D1482">
            <v>0.154</v>
          </cell>
          <cell r="E1482">
            <v>1.1003099999999999</v>
          </cell>
        </row>
        <row r="1483">
          <cell r="C1483" t="str">
            <v>feb-18154-002-CD</v>
          </cell>
          <cell r="D1483">
            <v>0.5</v>
          </cell>
          <cell r="E1483">
            <v>3.4678600000000004</v>
          </cell>
        </row>
        <row r="1484">
          <cell r="C1484" t="str">
            <v>feb-18154-002-TC</v>
          </cell>
          <cell r="D1484">
            <v>1.4E-2</v>
          </cell>
          <cell r="E1484">
            <v>3.6840000000000005E-2</v>
          </cell>
        </row>
        <row r="1485">
          <cell r="C1485" t="str">
            <v>feb-22485-005-CD</v>
          </cell>
          <cell r="D1485">
            <v>0.17</v>
          </cell>
          <cell r="E1485">
            <v>1.1948000000000001</v>
          </cell>
        </row>
        <row r="1486">
          <cell r="C1486" t="str">
            <v>feb-2400-002-CD</v>
          </cell>
          <cell r="D1486">
            <v>0.39500000000000002</v>
          </cell>
          <cell r="E1486">
            <v>3.3845100000000001</v>
          </cell>
        </row>
        <row r="1487">
          <cell r="C1487" t="str">
            <v>feb-2400-002-TC</v>
          </cell>
          <cell r="D1487">
            <v>3.6999999999999998E-2</v>
          </cell>
          <cell r="E1487">
            <v>8.6319999999999994E-2</v>
          </cell>
        </row>
        <row r="1488">
          <cell r="C1488" t="str">
            <v>feb-2400-003-CD</v>
          </cell>
          <cell r="D1488">
            <v>0.52800000000000002</v>
          </cell>
          <cell r="E1488">
            <v>3.6426500000000002</v>
          </cell>
        </row>
        <row r="1489">
          <cell r="C1489" t="str">
            <v>feb-2400-003-TC</v>
          </cell>
          <cell r="D1489">
            <v>0</v>
          </cell>
          <cell r="E1489">
            <v>0</v>
          </cell>
        </row>
        <row r="1490">
          <cell r="C1490" t="str">
            <v>feb-2400-004-CD</v>
          </cell>
          <cell r="D1490">
            <v>0.45700000000000002</v>
          </cell>
          <cell r="E1490">
            <v>3.1635100000000005</v>
          </cell>
        </row>
        <row r="1491">
          <cell r="C1491" t="str">
            <v>feb-2400-006-CD</v>
          </cell>
          <cell r="D1491">
            <v>2.492</v>
          </cell>
          <cell r="E1491">
            <v>17.243210000000001</v>
          </cell>
        </row>
        <row r="1492">
          <cell r="C1492" t="str">
            <v>feb-2400-006-TC</v>
          </cell>
          <cell r="D1492">
            <v>4.5999999999999999E-2</v>
          </cell>
          <cell r="E1492">
            <v>0.12614</v>
          </cell>
        </row>
        <row r="1493">
          <cell r="C1493" t="str">
            <v>feb-24400-012-CD</v>
          </cell>
          <cell r="D1493">
            <v>1.0999999999999999E-2</v>
          </cell>
          <cell r="E1493">
            <v>0.20275000000000001</v>
          </cell>
        </row>
        <row r="1494">
          <cell r="C1494" t="str">
            <v>feb-24401-002-CD</v>
          </cell>
          <cell r="D1494">
            <v>1.649</v>
          </cell>
          <cell r="E1494">
            <v>11.424520000000001</v>
          </cell>
        </row>
        <row r="1495">
          <cell r="C1495" t="str">
            <v>feb-24401-002-TC</v>
          </cell>
          <cell r="D1495">
            <v>2.3E-2</v>
          </cell>
          <cell r="E1495">
            <v>0.10159</v>
          </cell>
        </row>
        <row r="1496">
          <cell r="C1496" t="str">
            <v>feb-24401-005-CD</v>
          </cell>
          <cell r="D1496">
            <v>0.248</v>
          </cell>
          <cell r="E1496">
            <v>1.82596</v>
          </cell>
        </row>
        <row r="1497">
          <cell r="C1497" t="str">
            <v>feb-24401-005-TC</v>
          </cell>
          <cell r="D1497">
            <v>4.0000000000000001E-3</v>
          </cell>
          <cell r="E1497">
            <v>1.7780000000000001E-2</v>
          </cell>
        </row>
        <row r="1498">
          <cell r="C1498" t="str">
            <v>feb-2890-002-CD</v>
          </cell>
          <cell r="D1498">
            <v>0.25600000000000001</v>
          </cell>
          <cell r="E1498">
            <v>1.7789300000000001</v>
          </cell>
        </row>
        <row r="1499">
          <cell r="C1499" t="str">
            <v>feb-2890-004-CD</v>
          </cell>
          <cell r="D1499">
            <v>0</v>
          </cell>
          <cell r="E1499">
            <v>0</v>
          </cell>
        </row>
        <row r="1500">
          <cell r="C1500" t="str">
            <v>feb-33280-002-CD</v>
          </cell>
          <cell r="D1500">
            <v>0.191</v>
          </cell>
          <cell r="E1500">
            <v>1.3733599999999999</v>
          </cell>
        </row>
        <row r="1501">
          <cell r="C1501" t="str">
            <v>feb-33280-002-TC</v>
          </cell>
          <cell r="D1501">
            <v>3.3000000000000002E-2</v>
          </cell>
          <cell r="E1501">
            <v>0.10562000000000001</v>
          </cell>
        </row>
        <row r="1502">
          <cell r="C1502" t="str">
            <v>feb-33280-003-CD</v>
          </cell>
          <cell r="D1502">
            <v>0.161</v>
          </cell>
          <cell r="E1502">
            <v>1.4203800000000002</v>
          </cell>
        </row>
        <row r="1503">
          <cell r="C1503" t="str">
            <v>feb-33280-003-TC</v>
          </cell>
          <cell r="D1503">
            <v>2E-3</v>
          </cell>
          <cell r="E1503">
            <v>1.1480000000000001E-2</v>
          </cell>
        </row>
        <row r="1504">
          <cell r="C1504" t="str">
            <v>feb-33280-004-CD</v>
          </cell>
          <cell r="D1504">
            <v>7.6999999999999999E-2</v>
          </cell>
          <cell r="E1504">
            <v>0.56004999999999994</v>
          </cell>
        </row>
        <row r="1505">
          <cell r="C1505" t="str">
            <v>feb-33280-004-TC</v>
          </cell>
          <cell r="D1505">
            <v>1.0999999999999999E-2</v>
          </cell>
          <cell r="E1505">
            <v>3.3250000000000002E-2</v>
          </cell>
        </row>
        <row r="1506">
          <cell r="C1506" t="str">
            <v>feb-33280-005-CD</v>
          </cell>
          <cell r="D1506">
            <v>2.9000000000000001E-2</v>
          </cell>
          <cell r="E1506">
            <v>0.20393</v>
          </cell>
        </row>
        <row r="1507">
          <cell r="C1507" t="str">
            <v>feb-33280-005-TC</v>
          </cell>
          <cell r="D1507">
            <v>0</v>
          </cell>
          <cell r="E1507">
            <v>0</v>
          </cell>
        </row>
        <row r="1508">
          <cell r="C1508" t="str">
            <v>feb-33590-002-CD</v>
          </cell>
          <cell r="D1508">
            <v>0.13300000000000001</v>
          </cell>
          <cell r="E1508">
            <v>0.92351000000000005</v>
          </cell>
        </row>
        <row r="1509">
          <cell r="C1509" t="str">
            <v>feb-33590-002-TC</v>
          </cell>
          <cell r="D1509">
            <v>0</v>
          </cell>
          <cell r="E1509">
            <v>0</v>
          </cell>
        </row>
        <row r="1510">
          <cell r="C1510" t="str">
            <v>feb-33590-003-CD</v>
          </cell>
          <cell r="D1510">
            <v>6.8000000000000005E-2</v>
          </cell>
          <cell r="E1510">
            <v>0.46972000000000003</v>
          </cell>
        </row>
        <row r="1511">
          <cell r="C1511" t="str">
            <v>feb-33590-004-CD</v>
          </cell>
          <cell r="D1511">
            <v>0</v>
          </cell>
          <cell r="E1511">
            <v>0</v>
          </cell>
        </row>
        <row r="1512">
          <cell r="C1512" t="str">
            <v>feb-33590-004-TC</v>
          </cell>
          <cell r="D1512">
            <v>0</v>
          </cell>
          <cell r="E1512">
            <v>0</v>
          </cell>
        </row>
        <row r="1513">
          <cell r="C1513" t="str">
            <v>feb-33650-005-CD</v>
          </cell>
          <cell r="D1513">
            <v>0</v>
          </cell>
          <cell r="E1513">
            <v>0</v>
          </cell>
        </row>
        <row r="1514">
          <cell r="C1514" t="str">
            <v>feb-33650-005-TC</v>
          </cell>
          <cell r="D1514">
            <v>0</v>
          </cell>
          <cell r="E1514">
            <v>0</v>
          </cell>
        </row>
        <row r="1515">
          <cell r="C1515" t="str">
            <v>feb-33790-002-CD</v>
          </cell>
          <cell r="D1515">
            <v>0</v>
          </cell>
          <cell r="E1515">
            <v>0</v>
          </cell>
        </row>
        <row r="1516">
          <cell r="C1516" t="str">
            <v>feb-33790-002-TC</v>
          </cell>
          <cell r="D1516">
            <v>4.0000000000000001E-3</v>
          </cell>
          <cell r="E1516">
            <v>1.2060000000000001E-2</v>
          </cell>
        </row>
        <row r="1517">
          <cell r="C1517" t="str">
            <v>feb-34070-002-CD</v>
          </cell>
          <cell r="D1517">
            <v>0.373</v>
          </cell>
          <cell r="E1517">
            <v>2.7905199999999999</v>
          </cell>
        </row>
        <row r="1518">
          <cell r="C1518" t="str">
            <v>feb-34070-002-TC</v>
          </cell>
          <cell r="D1518">
            <v>5.3999999999999999E-2</v>
          </cell>
          <cell r="E1518">
            <v>0.23985000000000001</v>
          </cell>
        </row>
        <row r="1519">
          <cell r="C1519" t="str">
            <v>feb-35760-002-CD</v>
          </cell>
          <cell r="D1519">
            <v>8.2000000000000003E-2</v>
          </cell>
          <cell r="E1519">
            <v>0.83355999999999997</v>
          </cell>
        </row>
        <row r="1520">
          <cell r="C1520" t="str">
            <v>feb-36030-002-CD</v>
          </cell>
          <cell r="D1520">
            <v>2.1419999999999999</v>
          </cell>
          <cell r="E1520">
            <v>15.128620000000002</v>
          </cell>
        </row>
        <row r="1521">
          <cell r="C1521" t="str">
            <v>feb-36030-002-TC</v>
          </cell>
          <cell r="D1521">
            <v>0.26900000000000002</v>
          </cell>
          <cell r="E1521">
            <v>0.76779999999999993</v>
          </cell>
        </row>
        <row r="1522">
          <cell r="C1522" t="str">
            <v>feb-37290-002-CD</v>
          </cell>
          <cell r="D1522">
            <v>0.75</v>
          </cell>
          <cell r="E1522">
            <v>5.3369200000000001</v>
          </cell>
        </row>
        <row r="1523">
          <cell r="C1523" t="str">
            <v>feb-37290-002-TC</v>
          </cell>
          <cell r="D1523">
            <v>9.1999999999999998E-2</v>
          </cell>
          <cell r="E1523">
            <v>0.26868999999999998</v>
          </cell>
        </row>
        <row r="1524">
          <cell r="C1524" t="str">
            <v>feb-37290-003-CD</v>
          </cell>
          <cell r="D1524">
            <v>0.51500000000000001</v>
          </cell>
          <cell r="E1524">
            <v>5.3318500000000002</v>
          </cell>
        </row>
        <row r="1525">
          <cell r="C1525" t="str">
            <v>feb-37290-003-TC</v>
          </cell>
          <cell r="D1525">
            <v>1.0999999999999999E-2</v>
          </cell>
          <cell r="E1525">
            <v>6.9030000000000008E-2</v>
          </cell>
        </row>
        <row r="1526">
          <cell r="C1526" t="str">
            <v>feb-37290-004-CD</v>
          </cell>
          <cell r="D1526">
            <v>1.2E-2</v>
          </cell>
          <cell r="E1526">
            <v>5.7880000000000001E-2</v>
          </cell>
        </row>
        <row r="1527">
          <cell r="C1527" t="str">
            <v>feb-37290-004-TC</v>
          </cell>
          <cell r="D1527">
            <v>2E-3</v>
          </cell>
          <cell r="E1527">
            <v>6.5199999999999998E-3</v>
          </cell>
        </row>
        <row r="1528">
          <cell r="C1528" t="str">
            <v>feb-37290-005-CD</v>
          </cell>
          <cell r="D1528">
            <v>0.04</v>
          </cell>
          <cell r="E1528">
            <v>0.27744000000000002</v>
          </cell>
        </row>
        <row r="1529">
          <cell r="C1529" t="str">
            <v>feb-37290-005-TC</v>
          </cell>
          <cell r="D1529">
            <v>1E-3</v>
          </cell>
          <cell r="E1529">
            <v>3.2599999999999999E-3</v>
          </cell>
        </row>
        <row r="1530">
          <cell r="C1530" t="str">
            <v>feb-37370-002-CD</v>
          </cell>
          <cell r="D1530">
            <v>1.1850000000000001</v>
          </cell>
          <cell r="E1530">
            <v>8.4149799999999999</v>
          </cell>
        </row>
        <row r="1531">
          <cell r="C1531" t="str">
            <v>feb-37370-002-TC</v>
          </cell>
          <cell r="D1531">
            <v>9.5000000000000001E-2</v>
          </cell>
          <cell r="E1531">
            <v>0.22884000000000002</v>
          </cell>
        </row>
        <row r="1532">
          <cell r="C1532" t="str">
            <v>feb-37960-002-CD</v>
          </cell>
          <cell r="D1532">
            <v>7.9880000000000004</v>
          </cell>
          <cell r="E1532">
            <v>85.619020000000006</v>
          </cell>
        </row>
        <row r="1533">
          <cell r="C1533" t="str">
            <v>feb-37960-002-TC</v>
          </cell>
          <cell r="D1533">
            <v>0.68300000000000005</v>
          </cell>
          <cell r="E1533">
            <v>4.6307400000000003</v>
          </cell>
        </row>
        <row r="1534">
          <cell r="C1534" t="str">
            <v>feb-37960-003-CD</v>
          </cell>
          <cell r="D1534">
            <v>8.7629999999999999</v>
          </cell>
          <cell r="E1534">
            <v>93.953640000000007</v>
          </cell>
        </row>
        <row r="1535">
          <cell r="C1535" t="str">
            <v>feb-37960-003-TC</v>
          </cell>
          <cell r="D1535">
            <v>0.88500000000000001</v>
          </cell>
          <cell r="E1535">
            <v>5.9920600000000004</v>
          </cell>
        </row>
        <row r="1536">
          <cell r="C1536" t="str">
            <v>feb-37960-004-CD</v>
          </cell>
          <cell r="D1536">
            <v>5.5350000000000001</v>
          </cell>
          <cell r="E1536">
            <v>59.235059999999997</v>
          </cell>
        </row>
        <row r="1537">
          <cell r="C1537" t="str">
            <v>feb-37960-004-TC</v>
          </cell>
          <cell r="D1537">
            <v>0.27600000000000002</v>
          </cell>
          <cell r="E1537">
            <v>1.8524200000000002</v>
          </cell>
        </row>
        <row r="1538">
          <cell r="C1538" t="str">
            <v>feb-37960-005-CD</v>
          </cell>
          <cell r="D1538">
            <v>4.1340000000000003</v>
          </cell>
          <cell r="E1538">
            <v>44.12547</v>
          </cell>
        </row>
        <row r="1539">
          <cell r="C1539" t="str">
            <v>feb-37960-005-TC</v>
          </cell>
          <cell r="D1539">
            <v>0.23200000000000001</v>
          </cell>
          <cell r="E1539">
            <v>1.5665199999999999</v>
          </cell>
        </row>
        <row r="1540">
          <cell r="C1540" t="str">
            <v>feb-37960-006-CD</v>
          </cell>
          <cell r="D1540">
            <v>5.6970000000000001</v>
          </cell>
          <cell r="E1540">
            <v>60.898739999999997</v>
          </cell>
        </row>
        <row r="1541">
          <cell r="C1541" t="str">
            <v>feb-37960-006-TC</v>
          </cell>
          <cell r="D1541">
            <v>0.216</v>
          </cell>
          <cell r="E1541">
            <v>1.4625300000000001</v>
          </cell>
        </row>
        <row r="1542">
          <cell r="C1542" t="str">
            <v>feb-37960-007-CD</v>
          </cell>
          <cell r="D1542">
            <v>15.687000000000001</v>
          </cell>
          <cell r="E1542">
            <v>166.11490000000001</v>
          </cell>
        </row>
        <row r="1543">
          <cell r="C1543" t="str">
            <v>feb-37960-007-TC</v>
          </cell>
          <cell r="D1543">
            <v>0.505</v>
          </cell>
          <cell r="E1543">
            <v>3.3663800000000004</v>
          </cell>
        </row>
        <row r="1544">
          <cell r="C1544" t="str">
            <v>feb-38130-003-CD</v>
          </cell>
          <cell r="D1544">
            <v>0</v>
          </cell>
          <cell r="E1544">
            <v>0</v>
          </cell>
        </row>
        <row r="1545">
          <cell r="C1545" t="str">
            <v>feb-38130-003-TC</v>
          </cell>
          <cell r="D1545">
            <v>0</v>
          </cell>
          <cell r="E1545">
            <v>0</v>
          </cell>
        </row>
        <row r="1546">
          <cell r="C1546" t="str">
            <v>feb-38130-004-CD</v>
          </cell>
          <cell r="D1546">
            <v>0</v>
          </cell>
          <cell r="E1546">
            <v>0</v>
          </cell>
        </row>
        <row r="1547">
          <cell r="C1547" t="str">
            <v>feb-38130-004-TC</v>
          </cell>
          <cell r="D1547">
            <v>0</v>
          </cell>
          <cell r="E1547">
            <v>0</v>
          </cell>
        </row>
        <row r="1548">
          <cell r="C1548" t="str">
            <v>feb-38130-005-CD</v>
          </cell>
          <cell r="D1548">
            <v>0</v>
          </cell>
          <cell r="E1548">
            <v>0</v>
          </cell>
        </row>
        <row r="1549">
          <cell r="C1549" t="str">
            <v>feb-38130-005-TC</v>
          </cell>
          <cell r="D1549">
            <v>0</v>
          </cell>
          <cell r="E1549">
            <v>0</v>
          </cell>
        </row>
        <row r="1550">
          <cell r="C1550" t="str">
            <v>feb-39130-002-CD</v>
          </cell>
          <cell r="D1550">
            <v>0</v>
          </cell>
          <cell r="E1550">
            <v>0</v>
          </cell>
        </row>
        <row r="1551">
          <cell r="C1551" t="str">
            <v>feb-39150-002-CD</v>
          </cell>
          <cell r="D1551">
            <v>7.3999999999999996E-2</v>
          </cell>
          <cell r="E1551">
            <v>0.50568999999999997</v>
          </cell>
        </row>
        <row r="1552">
          <cell r="C1552" t="str">
            <v>feb-39150-002-TC</v>
          </cell>
          <cell r="D1552">
            <v>0</v>
          </cell>
          <cell r="E1552">
            <v>0</v>
          </cell>
        </row>
        <row r="1553">
          <cell r="C1553" t="str">
            <v>feb-39150-003-CD</v>
          </cell>
          <cell r="D1553">
            <v>1.0999999999999999E-2</v>
          </cell>
          <cell r="E1553">
            <v>5.1529999999999999E-2</v>
          </cell>
        </row>
        <row r="1554">
          <cell r="C1554" t="str">
            <v>feb-39150-003-TC</v>
          </cell>
          <cell r="D1554">
            <v>0</v>
          </cell>
          <cell r="E1554">
            <v>0</v>
          </cell>
        </row>
        <row r="1555">
          <cell r="C1555" t="str">
            <v>feb-39150-004-CD</v>
          </cell>
          <cell r="D1555">
            <v>5.5E-2</v>
          </cell>
          <cell r="E1555">
            <v>0.37356</v>
          </cell>
        </row>
        <row r="1556">
          <cell r="C1556" t="str">
            <v>feb-39150-004-TC</v>
          </cell>
          <cell r="D1556">
            <v>0</v>
          </cell>
          <cell r="E1556">
            <v>0</v>
          </cell>
        </row>
        <row r="1557">
          <cell r="C1557" t="str">
            <v>feb-39150-005-CD</v>
          </cell>
          <cell r="D1557">
            <v>4.0000000000000001E-3</v>
          </cell>
          <cell r="E1557">
            <v>3.3259999999999998E-2</v>
          </cell>
        </row>
        <row r="1558">
          <cell r="C1558" t="str">
            <v>feb-39150-005-TC</v>
          </cell>
          <cell r="D1558">
            <v>0</v>
          </cell>
          <cell r="E1558">
            <v>0</v>
          </cell>
        </row>
        <row r="1559">
          <cell r="C1559" t="str">
            <v>feb-39200-002-CD</v>
          </cell>
          <cell r="D1559">
            <v>5.7000000000000002E-2</v>
          </cell>
          <cell r="E1559">
            <v>0.59060000000000001</v>
          </cell>
        </row>
        <row r="1560">
          <cell r="C1560" t="str">
            <v>feb-39200-002-TC</v>
          </cell>
          <cell r="D1560">
            <v>3.3000000000000002E-2</v>
          </cell>
          <cell r="E1560">
            <v>0.20763000000000001</v>
          </cell>
        </row>
        <row r="1561">
          <cell r="C1561" t="str">
            <v>feb-39300-002-CD</v>
          </cell>
          <cell r="D1561">
            <v>4.9000000000000002E-2</v>
          </cell>
          <cell r="E1561">
            <v>0.34288000000000002</v>
          </cell>
        </row>
        <row r="1562">
          <cell r="C1562" t="str">
            <v>feb-39680-002-CD</v>
          </cell>
          <cell r="D1562">
            <v>5.1000000000000004E-2</v>
          </cell>
          <cell r="E1562">
            <v>2.2229099999999997</v>
          </cell>
        </row>
        <row r="1563">
          <cell r="C1563" t="str">
            <v>feb-39680-003-CD</v>
          </cell>
          <cell r="D1563">
            <v>9.7000000000000003E-2</v>
          </cell>
          <cell r="E1563">
            <v>1.7799200000000002</v>
          </cell>
        </row>
        <row r="1564">
          <cell r="C1564" t="str">
            <v>feb-39680-004-CD</v>
          </cell>
          <cell r="D1564">
            <v>1.0580000000000001</v>
          </cell>
          <cell r="E1564">
            <v>11.567690000000001</v>
          </cell>
        </row>
        <row r="1565">
          <cell r="C1565" t="str">
            <v>feb-39680-004-TC</v>
          </cell>
          <cell r="D1565">
            <v>4.1000000000000002E-2</v>
          </cell>
          <cell r="E1565">
            <v>0.28145999999999999</v>
          </cell>
        </row>
        <row r="1566">
          <cell r="C1566" t="str">
            <v>feb-40300-002-CD</v>
          </cell>
          <cell r="D1566">
            <v>7.8E-2</v>
          </cell>
          <cell r="E1566">
            <v>0.86494000000000004</v>
          </cell>
        </row>
        <row r="1567">
          <cell r="C1567" t="str">
            <v>feb-40300-002-TC</v>
          </cell>
          <cell r="D1567">
            <v>0</v>
          </cell>
          <cell r="E1567">
            <v>0</v>
          </cell>
        </row>
        <row r="1568">
          <cell r="C1568" t="str">
            <v>feb-40300-003-CD</v>
          </cell>
          <cell r="D1568">
            <v>0.27900000000000003</v>
          </cell>
          <cell r="E1568">
            <v>2.9449200000000002</v>
          </cell>
        </row>
        <row r="1569">
          <cell r="C1569" t="str">
            <v>feb-40300-003-TC</v>
          </cell>
          <cell r="D1569">
            <v>0</v>
          </cell>
          <cell r="E1569">
            <v>0</v>
          </cell>
        </row>
        <row r="1570">
          <cell r="C1570" t="str">
            <v>feb-40300-004-CD</v>
          </cell>
          <cell r="D1570">
            <v>0.65800000000000003</v>
          </cell>
          <cell r="E1570">
            <v>6.8026099999999996</v>
          </cell>
        </row>
        <row r="1571">
          <cell r="C1571" t="str">
            <v>feb-40300-004-TC</v>
          </cell>
          <cell r="D1571">
            <v>0.02</v>
          </cell>
          <cell r="E1571">
            <v>0.12389</v>
          </cell>
        </row>
        <row r="1572">
          <cell r="C1572" t="str">
            <v>feb-40300-006-CD</v>
          </cell>
          <cell r="D1572">
            <v>3.1E-2</v>
          </cell>
          <cell r="E1572">
            <v>0.32122000000000006</v>
          </cell>
        </row>
        <row r="1573">
          <cell r="C1573" t="str">
            <v>feb-40300-006-TC</v>
          </cell>
          <cell r="D1573">
            <v>0</v>
          </cell>
          <cell r="E1573">
            <v>0</v>
          </cell>
        </row>
        <row r="1574">
          <cell r="C1574" t="str">
            <v>feb-40300-007-CD</v>
          </cell>
          <cell r="D1574">
            <v>0.47700000000000004</v>
          </cell>
          <cell r="E1574">
            <v>5.3384</v>
          </cell>
        </row>
        <row r="1575">
          <cell r="C1575" t="str">
            <v>feb-40300-007-TC</v>
          </cell>
          <cell r="D1575">
            <v>8.0000000000000002E-3</v>
          </cell>
          <cell r="E1575">
            <v>5.4780000000000002E-2</v>
          </cell>
        </row>
        <row r="1576">
          <cell r="C1576" t="str">
            <v>feb-40600-002-CD</v>
          </cell>
          <cell r="D1576">
            <v>4.9000000000000002E-2</v>
          </cell>
          <cell r="E1576">
            <v>0.50694000000000006</v>
          </cell>
        </row>
        <row r="1577">
          <cell r="C1577" t="str">
            <v>feb-40600-002-TC</v>
          </cell>
          <cell r="D1577">
            <v>8.0000000000000002E-3</v>
          </cell>
          <cell r="E1577">
            <v>5.0159999999999996E-2</v>
          </cell>
        </row>
        <row r="1578">
          <cell r="C1578" t="str">
            <v>feb-40600-003-CD</v>
          </cell>
          <cell r="D1578">
            <v>0.14599999999999999</v>
          </cell>
          <cell r="E1578">
            <v>1.5621300000000002</v>
          </cell>
        </row>
        <row r="1579">
          <cell r="C1579" t="str">
            <v>feb-40600-003-TC</v>
          </cell>
          <cell r="D1579">
            <v>2E-3</v>
          </cell>
          <cell r="E1579">
            <v>1.26E-2</v>
          </cell>
        </row>
        <row r="1580">
          <cell r="C1580" t="str">
            <v>feb-40600-004-CD</v>
          </cell>
          <cell r="D1580">
            <v>0</v>
          </cell>
          <cell r="E1580">
            <v>0</v>
          </cell>
        </row>
        <row r="1581">
          <cell r="C1581" t="str">
            <v>feb-40600-004-TC</v>
          </cell>
          <cell r="D1581">
            <v>0</v>
          </cell>
          <cell r="E1581">
            <v>0</v>
          </cell>
        </row>
        <row r="1582">
          <cell r="C1582" t="str">
            <v>feb-40600-005-CD</v>
          </cell>
          <cell r="D1582">
            <v>0.26200000000000001</v>
          </cell>
          <cell r="E1582">
            <v>2.6911799999999997</v>
          </cell>
        </row>
        <row r="1583">
          <cell r="C1583" t="str">
            <v>feb-40600-005-TC</v>
          </cell>
          <cell r="D1583">
            <v>2E-3</v>
          </cell>
          <cell r="E1583">
            <v>1.2539999999999999E-2</v>
          </cell>
        </row>
        <row r="1584">
          <cell r="C1584" t="str">
            <v>feb-40600-006-CD</v>
          </cell>
          <cell r="D1584">
            <v>6.8000000000000005E-2</v>
          </cell>
          <cell r="E1584">
            <v>0.7045800000000001</v>
          </cell>
        </row>
        <row r="1585">
          <cell r="C1585" t="str">
            <v>feb-40600-006-TC</v>
          </cell>
          <cell r="D1585">
            <v>1E-3</v>
          </cell>
          <cell r="E1585">
            <v>6.2699999999999995E-3</v>
          </cell>
        </row>
        <row r="1586">
          <cell r="C1586" t="str">
            <v>feb-40600-007-CD</v>
          </cell>
          <cell r="D1586">
            <v>2.9809999999999999</v>
          </cell>
          <cell r="E1586">
            <v>32.647300000000001</v>
          </cell>
        </row>
        <row r="1587">
          <cell r="C1587" t="str">
            <v>feb-40600-007-TC</v>
          </cell>
          <cell r="D1587">
            <v>6.2E-2</v>
          </cell>
          <cell r="E1587">
            <v>0.42549000000000003</v>
          </cell>
        </row>
        <row r="1588">
          <cell r="C1588" t="str">
            <v>feb-40600-008-CD</v>
          </cell>
          <cell r="D1588">
            <v>0.19600000000000001</v>
          </cell>
          <cell r="E1588">
            <v>2.0297200000000002</v>
          </cell>
        </row>
        <row r="1589">
          <cell r="C1589" t="str">
            <v>feb-40600-008-TC</v>
          </cell>
          <cell r="D1589">
            <v>2E-3</v>
          </cell>
          <cell r="E1589">
            <v>1.2539999999999999E-2</v>
          </cell>
        </row>
        <row r="1590">
          <cell r="C1590" t="str">
            <v>feb-40600-009-CD</v>
          </cell>
          <cell r="D1590">
            <v>6.6000000000000003E-2</v>
          </cell>
          <cell r="E1590">
            <v>0.71487000000000001</v>
          </cell>
        </row>
        <row r="1591">
          <cell r="C1591" t="str">
            <v>feb-40600-009-TC</v>
          </cell>
          <cell r="D1591">
            <v>5.0000000000000001E-3</v>
          </cell>
          <cell r="E1591">
            <v>3.4290000000000001E-2</v>
          </cell>
        </row>
        <row r="1592">
          <cell r="C1592" t="str">
            <v>feb-40950-003-CD</v>
          </cell>
          <cell r="D1592">
            <v>0.93300000000000005</v>
          </cell>
          <cell r="E1592">
            <v>10.30273</v>
          </cell>
        </row>
        <row r="1593">
          <cell r="C1593" t="str">
            <v>feb-40950-003-TC</v>
          </cell>
          <cell r="D1593">
            <v>6.0000000000000001E-3</v>
          </cell>
          <cell r="E1593">
            <v>4.1189999999999997E-2</v>
          </cell>
        </row>
        <row r="1594">
          <cell r="C1594" t="str">
            <v>feb-40950-005-CD</v>
          </cell>
          <cell r="D1594">
            <v>1.081</v>
          </cell>
          <cell r="E1594">
            <v>7.6257099999999998</v>
          </cell>
        </row>
        <row r="1595">
          <cell r="C1595" t="str">
            <v>feb-40950-005-TC</v>
          </cell>
          <cell r="D1595">
            <v>4.0000000000000001E-3</v>
          </cell>
          <cell r="E1595">
            <v>1.141E-2</v>
          </cell>
        </row>
        <row r="1596">
          <cell r="C1596" t="str">
            <v>feb-40950-006-CD</v>
          </cell>
          <cell r="D1596">
            <v>0.77</v>
          </cell>
          <cell r="E1596">
            <v>5.8784399999999994</v>
          </cell>
        </row>
        <row r="1597">
          <cell r="C1597" t="str">
            <v>feb-40950-006-TC</v>
          </cell>
          <cell r="D1597">
            <v>3.0000000000000001E-3</v>
          </cell>
          <cell r="E1597">
            <v>1.366E-2</v>
          </cell>
        </row>
        <row r="1598">
          <cell r="C1598" t="str">
            <v>feb-40950-007-CD</v>
          </cell>
          <cell r="D1598">
            <v>0.311</v>
          </cell>
          <cell r="E1598">
            <v>3.4525100000000002</v>
          </cell>
        </row>
        <row r="1599">
          <cell r="C1599" t="str">
            <v>feb-40950-007-TC</v>
          </cell>
          <cell r="D1599">
            <v>5.0000000000000001E-3</v>
          </cell>
          <cell r="E1599">
            <v>3.4200000000000001E-2</v>
          </cell>
        </row>
        <row r="1600">
          <cell r="C1600" t="str">
            <v>feb-40950-008-CD</v>
          </cell>
          <cell r="D1600">
            <v>0.52500000000000002</v>
          </cell>
          <cell r="E1600">
            <v>8.0798400000000008</v>
          </cell>
        </row>
        <row r="1601">
          <cell r="C1601" t="str">
            <v>feb-40950-008-TC</v>
          </cell>
          <cell r="D1601">
            <v>3.0000000000000001E-3</v>
          </cell>
          <cell r="E1601">
            <v>3.065E-2</v>
          </cell>
        </row>
        <row r="1602">
          <cell r="C1602" t="str">
            <v>feb-40950-009-CD</v>
          </cell>
          <cell r="D1602">
            <v>1.375</v>
          </cell>
          <cell r="E1602">
            <v>15.117649999999999</v>
          </cell>
        </row>
        <row r="1603">
          <cell r="C1603" t="str">
            <v>feb-40950-009-TC</v>
          </cell>
          <cell r="D1603">
            <v>4.2000000000000003E-2</v>
          </cell>
          <cell r="E1603">
            <v>0.2883</v>
          </cell>
        </row>
        <row r="1604">
          <cell r="C1604" t="str">
            <v>feb-41350-002-CD</v>
          </cell>
          <cell r="D1604">
            <v>5.0000000000000001E-3</v>
          </cell>
          <cell r="E1604">
            <v>4.9500000000000002E-2</v>
          </cell>
        </row>
        <row r="1605">
          <cell r="C1605" t="str">
            <v>feb-41670-002-CD</v>
          </cell>
          <cell r="D1605">
            <v>1.3280000000000001</v>
          </cell>
          <cell r="E1605">
            <v>9.2463500000000014</v>
          </cell>
        </row>
        <row r="1606">
          <cell r="C1606" t="str">
            <v>feb-41670-002-TC</v>
          </cell>
          <cell r="D1606">
            <v>0.41799999999999998</v>
          </cell>
          <cell r="E1606">
            <v>1.1591800000000001</v>
          </cell>
        </row>
        <row r="1607">
          <cell r="C1607" t="str">
            <v>feb-41670-003-CD</v>
          </cell>
          <cell r="D1607">
            <v>0.628</v>
          </cell>
          <cell r="E1607">
            <v>6.4962100000000005</v>
          </cell>
        </row>
        <row r="1608">
          <cell r="C1608" t="str">
            <v>feb-41670-003-TC</v>
          </cell>
          <cell r="D1608">
            <v>0.122</v>
          </cell>
          <cell r="E1608">
            <v>0.7671</v>
          </cell>
        </row>
        <row r="1609">
          <cell r="C1609" t="str">
            <v>feb-41670-004-CD</v>
          </cell>
          <cell r="D1609">
            <v>2.234</v>
          </cell>
          <cell r="E1609">
            <v>24.410959999999999</v>
          </cell>
        </row>
        <row r="1610">
          <cell r="C1610" t="str">
            <v>feb-41670-004-TC</v>
          </cell>
          <cell r="D1610">
            <v>0.309</v>
          </cell>
          <cell r="E1610">
            <v>2.1192700000000002</v>
          </cell>
        </row>
        <row r="1611">
          <cell r="C1611" t="str">
            <v>feb-41670-005-CD</v>
          </cell>
          <cell r="D1611">
            <v>4.1130000000000004</v>
          </cell>
          <cell r="E1611">
            <v>45.219269999999995</v>
          </cell>
        </row>
        <row r="1612">
          <cell r="C1612" t="str">
            <v>feb-41670-005-TC</v>
          </cell>
          <cell r="D1612">
            <v>1.734</v>
          </cell>
          <cell r="E1612">
            <v>12.02098</v>
          </cell>
        </row>
        <row r="1613">
          <cell r="C1613" t="str">
            <v>feb-41790-002-CD</v>
          </cell>
          <cell r="D1613">
            <v>0</v>
          </cell>
          <cell r="E1613">
            <v>0</v>
          </cell>
        </row>
        <row r="1614">
          <cell r="C1614" t="str">
            <v>feb-41790-002-TC</v>
          </cell>
          <cell r="D1614">
            <v>0</v>
          </cell>
          <cell r="E1614">
            <v>0</v>
          </cell>
        </row>
        <row r="1615">
          <cell r="C1615" t="str">
            <v>feb-42280-002-CD</v>
          </cell>
          <cell r="D1615">
            <v>0.04</v>
          </cell>
          <cell r="E1615">
            <v>0.41344999999999998</v>
          </cell>
        </row>
        <row r="1616">
          <cell r="C1616" t="str">
            <v>feb-42530-002-CD</v>
          </cell>
          <cell r="D1616">
            <v>0</v>
          </cell>
          <cell r="E1616">
            <v>0</v>
          </cell>
        </row>
        <row r="1617">
          <cell r="C1617" t="str">
            <v>feb-42530-002-TC</v>
          </cell>
          <cell r="D1617">
            <v>0</v>
          </cell>
          <cell r="E1617">
            <v>0</v>
          </cell>
        </row>
        <row r="1618">
          <cell r="C1618" t="str">
            <v>feb-42530-003-CD</v>
          </cell>
          <cell r="D1618">
            <v>0</v>
          </cell>
          <cell r="E1618">
            <v>0</v>
          </cell>
        </row>
        <row r="1619">
          <cell r="C1619" t="str">
            <v>feb-42530-003-TC</v>
          </cell>
          <cell r="D1619">
            <v>0</v>
          </cell>
          <cell r="E1619">
            <v>0</v>
          </cell>
        </row>
        <row r="1620">
          <cell r="C1620" t="str">
            <v>feb-42530-004-CD</v>
          </cell>
          <cell r="D1620">
            <v>0</v>
          </cell>
          <cell r="E1620">
            <v>0</v>
          </cell>
        </row>
        <row r="1621">
          <cell r="C1621" t="str">
            <v>feb-42530-004-TC</v>
          </cell>
          <cell r="D1621">
            <v>0</v>
          </cell>
          <cell r="E1621">
            <v>0</v>
          </cell>
        </row>
        <row r="1622">
          <cell r="C1622" t="str">
            <v>feb-42590-002-CD</v>
          </cell>
          <cell r="D1622">
            <v>0.33800000000000002</v>
          </cell>
          <cell r="E1622">
            <v>2.4123200000000002</v>
          </cell>
        </row>
        <row r="1623">
          <cell r="C1623" t="str">
            <v>feb-42590-002-TC</v>
          </cell>
          <cell r="D1623">
            <v>0.17499999999999999</v>
          </cell>
          <cell r="E1623">
            <v>0.50485000000000002</v>
          </cell>
        </row>
        <row r="1624">
          <cell r="C1624" t="str">
            <v>feb-42590-003-CD</v>
          </cell>
          <cell r="D1624">
            <v>5.6000000000000001E-2</v>
          </cell>
          <cell r="E1624">
            <v>0.57779000000000003</v>
          </cell>
        </row>
        <row r="1625">
          <cell r="C1625" t="str">
            <v>feb-42590-003-TC</v>
          </cell>
          <cell r="D1625">
            <v>0</v>
          </cell>
          <cell r="E1625">
            <v>0</v>
          </cell>
        </row>
        <row r="1626">
          <cell r="C1626" t="str">
            <v>feb-42590-004-CD</v>
          </cell>
          <cell r="D1626">
            <v>0.16</v>
          </cell>
          <cell r="E1626">
            <v>1.1401700000000001</v>
          </cell>
        </row>
        <row r="1627">
          <cell r="C1627" t="str">
            <v>feb-42590-004-TC</v>
          </cell>
          <cell r="D1627">
            <v>1.3000000000000001E-2</v>
          </cell>
          <cell r="E1627">
            <v>4.1729999999999996E-2</v>
          </cell>
        </row>
        <row r="1628">
          <cell r="C1628" t="str">
            <v>feb-42590-005-CD</v>
          </cell>
          <cell r="D1628">
            <v>0.11900000000000001</v>
          </cell>
          <cell r="E1628">
            <v>1.20181</v>
          </cell>
        </row>
        <row r="1629">
          <cell r="C1629" t="str">
            <v>feb-42590-005-TC</v>
          </cell>
          <cell r="D1629">
            <v>1E-3</v>
          </cell>
          <cell r="E1629">
            <v>6.3E-3</v>
          </cell>
        </row>
        <row r="1630">
          <cell r="C1630" t="str">
            <v>feb-42630-002-CD</v>
          </cell>
          <cell r="D1630">
            <v>8.4000000000000005E-2</v>
          </cell>
          <cell r="E1630">
            <v>0.61014000000000002</v>
          </cell>
        </row>
        <row r="1631">
          <cell r="C1631" t="str">
            <v>feb-42630-002-TC</v>
          </cell>
          <cell r="D1631">
            <v>1.7000000000000001E-2</v>
          </cell>
          <cell r="E1631">
            <v>5.3460000000000001E-2</v>
          </cell>
        </row>
        <row r="1632">
          <cell r="C1632" t="str">
            <v>feb-42630-003-CD</v>
          </cell>
          <cell r="D1632">
            <v>2.4E-2</v>
          </cell>
          <cell r="E1632">
            <v>0.17330000000000001</v>
          </cell>
        </row>
        <row r="1633">
          <cell r="C1633" t="str">
            <v>feb-42630-003-TC</v>
          </cell>
          <cell r="D1633">
            <v>3.0000000000000001E-3</v>
          </cell>
          <cell r="E1633">
            <v>9.7799999999999988E-3</v>
          </cell>
        </row>
        <row r="1634">
          <cell r="C1634" t="str">
            <v>feb-42980-002-CD</v>
          </cell>
          <cell r="D1634">
            <v>0.105</v>
          </cell>
          <cell r="E1634">
            <v>0.71972999999999998</v>
          </cell>
        </row>
        <row r="1635">
          <cell r="C1635" t="str">
            <v>feb-42980-002-TC</v>
          </cell>
          <cell r="D1635">
            <v>8.0000000000000002E-3</v>
          </cell>
          <cell r="E1635">
            <v>2.5100000000000001E-2</v>
          </cell>
        </row>
        <row r="1636">
          <cell r="C1636" t="str">
            <v>feb-42980-003-CD</v>
          </cell>
          <cell r="D1636">
            <v>1.9610000000000001</v>
          </cell>
          <cell r="E1636">
            <v>21.416919999999998</v>
          </cell>
        </row>
        <row r="1637">
          <cell r="C1637" t="str">
            <v>feb-42980-003-TC</v>
          </cell>
          <cell r="D1637">
            <v>4.9000000000000002E-2</v>
          </cell>
          <cell r="E1637">
            <v>0.33618000000000003</v>
          </cell>
        </row>
        <row r="1638">
          <cell r="C1638" t="str">
            <v>feb-42980-004-CD</v>
          </cell>
          <cell r="D1638">
            <v>0.124</v>
          </cell>
          <cell r="E1638">
            <v>0.89878999999999998</v>
          </cell>
        </row>
        <row r="1639">
          <cell r="C1639" t="str">
            <v>feb-42980-004-TC</v>
          </cell>
          <cell r="D1639">
            <v>0</v>
          </cell>
          <cell r="E1639">
            <v>0</v>
          </cell>
        </row>
        <row r="1640">
          <cell r="C1640" t="str">
            <v>feb-42980-005-CD</v>
          </cell>
          <cell r="D1640">
            <v>0.79900000000000004</v>
          </cell>
          <cell r="E1640">
            <v>5.8146199999999997</v>
          </cell>
        </row>
        <row r="1641">
          <cell r="C1641" t="str">
            <v>feb-42980-005-TC</v>
          </cell>
          <cell r="D1641">
            <v>4.0000000000000001E-3</v>
          </cell>
          <cell r="E1641">
            <v>1.0449999999999999E-2</v>
          </cell>
        </row>
        <row r="1642">
          <cell r="C1642" t="str">
            <v>feb-43160-002-CD</v>
          </cell>
          <cell r="D1642">
            <v>0.1</v>
          </cell>
          <cell r="E1642">
            <v>1.0309900000000001</v>
          </cell>
        </row>
        <row r="1643">
          <cell r="C1643" t="str">
            <v>feb-43160-002-TC</v>
          </cell>
          <cell r="D1643">
            <v>0</v>
          </cell>
          <cell r="E1643">
            <v>0</v>
          </cell>
        </row>
        <row r="1644">
          <cell r="C1644" t="str">
            <v>feb-43160-003-CD</v>
          </cell>
          <cell r="D1644">
            <v>4.4999999999999998E-2</v>
          </cell>
          <cell r="E1644">
            <v>0.45744000000000001</v>
          </cell>
        </row>
        <row r="1645">
          <cell r="C1645" t="str">
            <v>feb-43160-003-TC</v>
          </cell>
          <cell r="D1645">
            <v>0</v>
          </cell>
          <cell r="E1645">
            <v>0</v>
          </cell>
        </row>
        <row r="1646">
          <cell r="C1646" t="str">
            <v>feb-43350-002-CD</v>
          </cell>
          <cell r="D1646">
            <v>4.4999999999999998E-2</v>
          </cell>
          <cell r="E1646">
            <v>0.31317</v>
          </cell>
        </row>
        <row r="1647">
          <cell r="C1647" t="str">
            <v>feb-43350-002-TC</v>
          </cell>
          <cell r="D1647">
            <v>0</v>
          </cell>
          <cell r="E1647">
            <v>0</v>
          </cell>
        </row>
        <row r="1648">
          <cell r="C1648" t="str">
            <v>feb-43360-002-CD</v>
          </cell>
          <cell r="D1648">
            <v>3.7999999999999999E-2</v>
          </cell>
          <cell r="E1648">
            <v>0.26576</v>
          </cell>
        </row>
        <row r="1649">
          <cell r="C1649" t="str">
            <v>feb-43360-002-TC</v>
          </cell>
          <cell r="D1649">
            <v>0</v>
          </cell>
          <cell r="E1649">
            <v>0</v>
          </cell>
        </row>
        <row r="1650">
          <cell r="C1650" t="str">
            <v>feb-43360-003-CD</v>
          </cell>
          <cell r="D1650">
            <v>0</v>
          </cell>
          <cell r="E1650">
            <v>0</v>
          </cell>
        </row>
        <row r="1651">
          <cell r="C1651" t="str">
            <v>feb-43360-003-TC</v>
          </cell>
          <cell r="D1651">
            <v>0</v>
          </cell>
          <cell r="E1651">
            <v>0</v>
          </cell>
        </row>
        <row r="1652">
          <cell r="C1652" t="str">
            <v>feb-43500-002-CD</v>
          </cell>
          <cell r="D1652">
            <v>0.31</v>
          </cell>
          <cell r="E1652">
            <v>2.2036100000000003</v>
          </cell>
        </row>
        <row r="1653">
          <cell r="C1653" t="str">
            <v>feb-43500-002-TC</v>
          </cell>
          <cell r="D1653">
            <v>1.4999999999999999E-2</v>
          </cell>
          <cell r="E1653">
            <v>4.3999999999999997E-2</v>
          </cell>
        </row>
        <row r="1654">
          <cell r="C1654" t="str">
            <v>feb-43500-003-CD</v>
          </cell>
          <cell r="D1654">
            <v>1.4E-2</v>
          </cell>
          <cell r="E1654">
            <v>6.1260000000000002E-2</v>
          </cell>
        </row>
        <row r="1655">
          <cell r="C1655" t="str">
            <v>feb-43500-003-TC</v>
          </cell>
          <cell r="D1655">
            <v>0</v>
          </cell>
          <cell r="E1655">
            <v>0</v>
          </cell>
        </row>
        <row r="1656">
          <cell r="C1656" t="str">
            <v>feb-43500-004-CD</v>
          </cell>
          <cell r="D1656">
            <v>0</v>
          </cell>
          <cell r="E1656">
            <v>0</v>
          </cell>
        </row>
        <row r="1657">
          <cell r="C1657" t="str">
            <v>feb-43500-004-TC</v>
          </cell>
          <cell r="D1657">
            <v>0</v>
          </cell>
          <cell r="E1657">
            <v>0</v>
          </cell>
        </row>
        <row r="1658">
          <cell r="C1658" t="str">
            <v>feb-43500-005-CD</v>
          </cell>
          <cell r="D1658">
            <v>0.26400000000000001</v>
          </cell>
          <cell r="E1658">
            <v>1.8925999999999998</v>
          </cell>
        </row>
        <row r="1659">
          <cell r="C1659" t="str">
            <v>feb-43500-005-TC</v>
          </cell>
          <cell r="D1659">
            <v>0</v>
          </cell>
          <cell r="E1659">
            <v>0</v>
          </cell>
        </row>
        <row r="1660">
          <cell r="C1660" t="str">
            <v>feb-43800-002-TC</v>
          </cell>
          <cell r="D1660">
            <v>2.5000000000000001E-2</v>
          </cell>
          <cell r="E1660">
            <v>0.11093000000000001</v>
          </cell>
        </row>
        <row r="1661">
          <cell r="C1661" t="str">
            <v>feb-43860-003-CD</v>
          </cell>
          <cell r="D1661">
            <v>0.04</v>
          </cell>
          <cell r="E1661">
            <v>0.27760000000000001</v>
          </cell>
        </row>
        <row r="1662">
          <cell r="C1662" t="str">
            <v>feb-43860-003-TC</v>
          </cell>
          <cell r="D1662">
            <v>0</v>
          </cell>
          <cell r="E1662">
            <v>0</v>
          </cell>
        </row>
        <row r="1663">
          <cell r="C1663" t="str">
            <v>feb-44790-002-TC</v>
          </cell>
          <cell r="D1663">
            <v>0</v>
          </cell>
          <cell r="E1663">
            <v>0</v>
          </cell>
        </row>
        <row r="1664">
          <cell r="C1664" t="str">
            <v>feb-45060-002-CD</v>
          </cell>
          <cell r="D1664">
            <v>0</v>
          </cell>
          <cell r="E1664">
            <v>0</v>
          </cell>
        </row>
        <row r="1665">
          <cell r="C1665" t="str">
            <v>feb-45060-002-TC</v>
          </cell>
          <cell r="D1665">
            <v>0</v>
          </cell>
          <cell r="E1665">
            <v>0</v>
          </cell>
        </row>
        <row r="1666">
          <cell r="C1666" t="str">
            <v>feb-45060-003-CD</v>
          </cell>
          <cell r="D1666">
            <v>0</v>
          </cell>
          <cell r="E1666">
            <v>0</v>
          </cell>
        </row>
        <row r="1667">
          <cell r="C1667" t="str">
            <v>feb-45060-003-TC</v>
          </cell>
          <cell r="D1667">
            <v>0</v>
          </cell>
          <cell r="E1667">
            <v>0</v>
          </cell>
        </row>
        <row r="1668">
          <cell r="C1668" t="str">
            <v>feb-45330-002-CD</v>
          </cell>
          <cell r="D1668">
            <v>0</v>
          </cell>
          <cell r="E1668">
            <v>0</v>
          </cell>
        </row>
        <row r="1669">
          <cell r="C1669" t="str">
            <v>feb-45330-003-CD</v>
          </cell>
          <cell r="D1669">
            <v>0</v>
          </cell>
          <cell r="E1669">
            <v>0</v>
          </cell>
        </row>
        <row r="1670">
          <cell r="C1670" t="str">
            <v>feb-45380-002-CD</v>
          </cell>
          <cell r="D1670">
            <v>0</v>
          </cell>
          <cell r="E1670">
            <v>0</v>
          </cell>
        </row>
        <row r="1671">
          <cell r="C1671" t="str">
            <v>feb-45380-002-TC</v>
          </cell>
          <cell r="D1671">
            <v>0</v>
          </cell>
          <cell r="E1671">
            <v>0</v>
          </cell>
        </row>
        <row r="1672">
          <cell r="C1672" t="str">
            <v>feb-45680-002-CD</v>
          </cell>
          <cell r="D1672">
            <v>0</v>
          </cell>
          <cell r="E1672">
            <v>0</v>
          </cell>
        </row>
        <row r="1673">
          <cell r="C1673" t="str">
            <v>feb-45680-002-TC</v>
          </cell>
          <cell r="D1673">
            <v>0</v>
          </cell>
          <cell r="E1673">
            <v>0</v>
          </cell>
        </row>
        <row r="1674">
          <cell r="C1674" t="str">
            <v>feb-45680-003-CD</v>
          </cell>
          <cell r="D1674">
            <v>0</v>
          </cell>
          <cell r="E1674">
            <v>0</v>
          </cell>
        </row>
        <row r="1675">
          <cell r="C1675" t="str">
            <v>feb-45680-003-TC</v>
          </cell>
          <cell r="D1675">
            <v>0</v>
          </cell>
          <cell r="E1675">
            <v>0</v>
          </cell>
        </row>
        <row r="1676">
          <cell r="C1676" t="str">
            <v>feb-46220-002-CD</v>
          </cell>
          <cell r="D1676">
            <v>0.127</v>
          </cell>
          <cell r="E1676">
            <v>0.88678000000000001</v>
          </cell>
        </row>
        <row r="1677">
          <cell r="C1677" t="str">
            <v>feb-46220-002-TC</v>
          </cell>
          <cell r="D1677">
            <v>3.9E-2</v>
          </cell>
          <cell r="E1677">
            <v>0.10731</v>
          </cell>
        </row>
        <row r="1678">
          <cell r="C1678" t="str">
            <v>feb-46220-003-CD</v>
          </cell>
          <cell r="D1678">
            <v>9.6000000000000002E-2</v>
          </cell>
          <cell r="E1678">
            <v>0.68258000000000008</v>
          </cell>
        </row>
        <row r="1679">
          <cell r="C1679" t="str">
            <v>feb-46220-003-TC</v>
          </cell>
          <cell r="D1679">
            <v>0.124</v>
          </cell>
          <cell r="E1679">
            <v>0.40359</v>
          </cell>
        </row>
        <row r="1680">
          <cell r="C1680" t="str">
            <v>feb-46280-002-CD</v>
          </cell>
          <cell r="D1680">
            <v>0.16400000000000001</v>
          </cell>
          <cell r="E1680">
            <v>1.1800299999999999</v>
          </cell>
        </row>
        <row r="1681">
          <cell r="C1681" t="str">
            <v>feb-46280-002-TC</v>
          </cell>
          <cell r="D1681">
            <v>2E-3</v>
          </cell>
          <cell r="E1681">
            <v>6.5199999999999998E-3</v>
          </cell>
        </row>
        <row r="1682">
          <cell r="C1682" t="str">
            <v>feb-46890-002-CD</v>
          </cell>
          <cell r="D1682">
            <v>8.1000000000000003E-2</v>
          </cell>
          <cell r="E1682">
            <v>0.56652999999999998</v>
          </cell>
        </row>
        <row r="1683">
          <cell r="C1683" t="str">
            <v>feb-46890-002-TC</v>
          </cell>
          <cell r="D1683">
            <v>0</v>
          </cell>
          <cell r="E1683">
            <v>0</v>
          </cell>
        </row>
        <row r="1684">
          <cell r="C1684" t="str">
            <v>feb-47900-001-CD</v>
          </cell>
          <cell r="D1684">
            <v>0</v>
          </cell>
          <cell r="E1684">
            <v>0</v>
          </cell>
        </row>
        <row r="1685">
          <cell r="C1685" t="str">
            <v>feb-47900-001-TC</v>
          </cell>
          <cell r="D1685">
            <v>0</v>
          </cell>
          <cell r="E1685">
            <v>0</v>
          </cell>
        </row>
        <row r="1686">
          <cell r="C1686" t="str">
            <v>feb-47900-002-CD</v>
          </cell>
          <cell r="D1686">
            <v>0</v>
          </cell>
          <cell r="E1686">
            <v>0</v>
          </cell>
        </row>
        <row r="1687">
          <cell r="C1687" t="str">
            <v>feb-47900-002-TC</v>
          </cell>
          <cell r="D1687">
            <v>0</v>
          </cell>
          <cell r="E1687">
            <v>0</v>
          </cell>
        </row>
        <row r="1688">
          <cell r="C1688" t="str">
            <v>feb-47900-003-CD</v>
          </cell>
          <cell r="D1688">
            <v>0</v>
          </cell>
          <cell r="E1688">
            <v>0</v>
          </cell>
        </row>
        <row r="1689">
          <cell r="C1689" t="str">
            <v>feb-47900-003-TC</v>
          </cell>
          <cell r="D1689">
            <v>0</v>
          </cell>
          <cell r="E1689">
            <v>0</v>
          </cell>
        </row>
        <row r="1690">
          <cell r="C1690" t="str">
            <v>feb-48560-001-CD</v>
          </cell>
          <cell r="D1690">
            <v>0.26100000000000001</v>
          </cell>
          <cell r="E1690">
            <v>1.8601300000000001</v>
          </cell>
        </row>
        <row r="1691">
          <cell r="C1691" t="str">
            <v>feb-49550-001-CD</v>
          </cell>
          <cell r="D1691">
            <v>0.41400000000000003</v>
          </cell>
          <cell r="E1691">
            <v>2.8961900000000003</v>
          </cell>
        </row>
        <row r="1692">
          <cell r="C1692" t="str">
            <v>feb-49550-001-TC</v>
          </cell>
          <cell r="D1692">
            <v>0.01</v>
          </cell>
          <cell r="E1692">
            <v>3.1E-2</v>
          </cell>
        </row>
        <row r="1693">
          <cell r="C1693" t="str">
            <v>feb-49550-002-CD</v>
          </cell>
          <cell r="D1693">
            <v>7.0000000000000007E-2</v>
          </cell>
          <cell r="E1693">
            <v>0.72310000000000008</v>
          </cell>
        </row>
        <row r="1694">
          <cell r="C1694" t="str">
            <v>feb-49550-002-TC</v>
          </cell>
          <cell r="D1694">
            <v>0</v>
          </cell>
          <cell r="E1694">
            <v>0</v>
          </cell>
        </row>
        <row r="1695">
          <cell r="C1695" t="str">
            <v>feb-5000-002-CD</v>
          </cell>
          <cell r="D1695">
            <v>1.0840000000000001</v>
          </cell>
          <cell r="E1695">
            <v>7.5944099999999999</v>
          </cell>
        </row>
        <row r="1696">
          <cell r="C1696" t="str">
            <v>feb-5000-002-TC</v>
          </cell>
          <cell r="D1696">
            <v>6.9000000000000006E-2</v>
          </cell>
          <cell r="E1696">
            <v>0.20962</v>
          </cell>
        </row>
        <row r="1697">
          <cell r="C1697" t="str">
            <v>feb-5000-005-CD</v>
          </cell>
          <cell r="D1697">
            <v>0.14699999999999999</v>
          </cell>
          <cell r="E1697">
            <v>1.00116</v>
          </cell>
        </row>
        <row r="1698">
          <cell r="C1698" t="str">
            <v>feb-5000-005-TC</v>
          </cell>
          <cell r="D1698">
            <v>0</v>
          </cell>
          <cell r="E1698">
            <v>0</v>
          </cell>
        </row>
        <row r="1699">
          <cell r="C1699" t="str">
            <v>feb-5000-006-CD</v>
          </cell>
          <cell r="D1699">
            <v>0.37</v>
          </cell>
          <cell r="E1699">
            <v>2.5947100000000001</v>
          </cell>
        </row>
        <row r="1700">
          <cell r="C1700" t="str">
            <v>feb-5000-006-TC</v>
          </cell>
          <cell r="D1700">
            <v>3.3000000000000002E-2</v>
          </cell>
          <cell r="E1700">
            <v>8.9650000000000007E-2</v>
          </cell>
        </row>
        <row r="1701">
          <cell r="C1701" t="str">
            <v>feb-5000-007-CD</v>
          </cell>
          <cell r="D1701">
            <v>1.849</v>
          </cell>
          <cell r="E1701">
            <v>12.88775</v>
          </cell>
        </row>
        <row r="1702">
          <cell r="C1702" t="str">
            <v>feb-5000-007-TC</v>
          </cell>
          <cell r="D1702">
            <v>0.22700000000000001</v>
          </cell>
          <cell r="E1702">
            <v>0.58964000000000005</v>
          </cell>
        </row>
        <row r="1703">
          <cell r="C1703" t="str">
            <v>feb-5000-008-CD</v>
          </cell>
          <cell r="D1703">
            <v>8.0000000000000002E-3</v>
          </cell>
          <cell r="E1703">
            <v>5.6899999999999999E-2</v>
          </cell>
        </row>
        <row r="1704">
          <cell r="C1704" t="str">
            <v>feb-5000-009-CD</v>
          </cell>
          <cell r="D1704">
            <v>2.6000000000000002E-2</v>
          </cell>
          <cell r="E1704">
            <v>0.15697</v>
          </cell>
        </row>
        <row r="1705">
          <cell r="C1705" t="str">
            <v>feb-5000-010-CD</v>
          </cell>
          <cell r="D1705">
            <v>0.40400000000000003</v>
          </cell>
          <cell r="E1705">
            <v>2.4356</v>
          </cell>
        </row>
        <row r="1706">
          <cell r="C1706" t="str">
            <v>feb-5000-011-CD</v>
          </cell>
          <cell r="D1706">
            <v>4.9000000000000002E-2</v>
          </cell>
          <cell r="E1706">
            <v>0.29155000000000003</v>
          </cell>
        </row>
        <row r="1707">
          <cell r="C1707" t="str">
            <v>feb-5000-011-TC</v>
          </cell>
          <cell r="D1707">
            <v>0</v>
          </cell>
          <cell r="E1707">
            <v>0</v>
          </cell>
        </row>
        <row r="1708">
          <cell r="C1708" t="str">
            <v>feb-5000-012-CD</v>
          </cell>
          <cell r="D1708">
            <v>0.307</v>
          </cell>
          <cell r="E1708">
            <v>1.86809</v>
          </cell>
        </row>
        <row r="1709">
          <cell r="C1709" t="str">
            <v>feb-50460-001-CD</v>
          </cell>
          <cell r="D1709">
            <v>0</v>
          </cell>
          <cell r="E1709">
            <v>0</v>
          </cell>
        </row>
        <row r="1710">
          <cell r="C1710" t="str">
            <v>feb-50460-001-TC</v>
          </cell>
          <cell r="D1710">
            <v>0</v>
          </cell>
          <cell r="E1710">
            <v>0</v>
          </cell>
        </row>
        <row r="1711">
          <cell r="C1711" t="str">
            <v>feb-50610-001-CD</v>
          </cell>
          <cell r="D1711">
            <v>5.3870000000000005</v>
          </cell>
          <cell r="E1711">
            <v>37.960029999999996</v>
          </cell>
        </row>
        <row r="1712">
          <cell r="C1712" t="str">
            <v>feb-50610-001-TC</v>
          </cell>
          <cell r="D1712">
            <v>0.13300000000000001</v>
          </cell>
          <cell r="E1712">
            <v>0.59265999999999996</v>
          </cell>
        </row>
        <row r="1713">
          <cell r="C1713" t="str">
            <v>feb-50610-002-CD</v>
          </cell>
          <cell r="D1713">
            <v>12.811</v>
          </cell>
          <cell r="E1713">
            <v>91.572620000000001</v>
          </cell>
        </row>
        <row r="1714">
          <cell r="C1714" t="str">
            <v>feb-50610-002-TC</v>
          </cell>
          <cell r="D1714">
            <v>2.98</v>
          </cell>
          <cell r="E1714">
            <v>13.18642</v>
          </cell>
        </row>
        <row r="1715">
          <cell r="C1715" t="str">
            <v>feb-50610-003-CD</v>
          </cell>
          <cell r="D1715">
            <v>7.3929999999999998</v>
          </cell>
          <cell r="E1715">
            <v>53.125620000000005</v>
          </cell>
        </row>
        <row r="1716">
          <cell r="C1716" t="str">
            <v>feb-50610-003-TC</v>
          </cell>
          <cell r="D1716">
            <v>1.137</v>
          </cell>
          <cell r="E1716">
            <v>5.0432299999999994</v>
          </cell>
        </row>
        <row r="1717">
          <cell r="C1717" t="str">
            <v>feb-50610-004-CD</v>
          </cell>
          <cell r="D1717">
            <v>33.948</v>
          </cell>
          <cell r="E1717">
            <v>370.16383000000002</v>
          </cell>
        </row>
        <row r="1718">
          <cell r="C1718" t="str">
            <v>feb-50610-004-TC</v>
          </cell>
          <cell r="D1718">
            <v>7.1180000000000003</v>
          </cell>
          <cell r="E1718">
            <v>48.891210000000001</v>
          </cell>
        </row>
        <row r="1719">
          <cell r="C1719" t="str">
            <v>feb-50610-005-CD</v>
          </cell>
          <cell r="D1719">
            <v>7.883</v>
          </cell>
          <cell r="E1719">
            <v>85.779619999999994</v>
          </cell>
        </row>
        <row r="1720">
          <cell r="C1720" t="str">
            <v>feb-50610-005-TC</v>
          </cell>
          <cell r="D1720">
            <v>0.95300000000000007</v>
          </cell>
          <cell r="E1720">
            <v>6.64438</v>
          </cell>
        </row>
        <row r="1721">
          <cell r="C1721" t="str">
            <v>feb-50610-006-CD</v>
          </cell>
          <cell r="D1721">
            <v>2.97</v>
          </cell>
          <cell r="E1721">
            <v>20.93797</v>
          </cell>
        </row>
        <row r="1722">
          <cell r="C1722" t="str">
            <v>feb-50610-006-TC</v>
          </cell>
          <cell r="D1722">
            <v>0.13200000000000001</v>
          </cell>
          <cell r="E1722">
            <v>0.58838999999999997</v>
          </cell>
        </row>
        <row r="1723">
          <cell r="C1723" t="str">
            <v>feb-50610-007-CD</v>
          </cell>
          <cell r="D1723">
            <v>3.0590000000000002</v>
          </cell>
          <cell r="E1723">
            <v>21.472349999999999</v>
          </cell>
        </row>
        <row r="1724">
          <cell r="C1724" t="str">
            <v>feb-50610-007-TC</v>
          </cell>
          <cell r="D1724">
            <v>0.188</v>
          </cell>
          <cell r="E1724">
            <v>0.86041999999999996</v>
          </cell>
        </row>
        <row r="1725">
          <cell r="C1725" t="str">
            <v>feb-50610-008-CD</v>
          </cell>
          <cell r="D1725">
            <v>2.8330000000000002</v>
          </cell>
          <cell r="E1725">
            <v>20.06644</v>
          </cell>
        </row>
        <row r="1726">
          <cell r="C1726" t="str">
            <v>feb-50610-008-TC</v>
          </cell>
          <cell r="D1726">
            <v>0.159</v>
          </cell>
          <cell r="E1726">
            <v>0.73608000000000007</v>
          </cell>
        </row>
        <row r="1727">
          <cell r="C1727" t="str">
            <v>feb-50610-009-CD</v>
          </cell>
          <cell r="D1727">
            <v>1.1559999999999999</v>
          </cell>
          <cell r="E1727">
            <v>8.1595500000000012</v>
          </cell>
        </row>
        <row r="1728">
          <cell r="C1728" t="str">
            <v>feb-50610-009-TC</v>
          </cell>
          <cell r="D1728">
            <v>3.4000000000000002E-2</v>
          </cell>
          <cell r="E1728">
            <v>0.15096999999999999</v>
          </cell>
        </row>
        <row r="1729">
          <cell r="C1729" t="str">
            <v>feb-50610-010-CD</v>
          </cell>
          <cell r="D1729">
            <v>1.206</v>
          </cell>
          <cell r="E1729">
            <v>8.4324300000000001</v>
          </cell>
        </row>
        <row r="1730">
          <cell r="C1730" t="str">
            <v>feb-50610-010-TC</v>
          </cell>
          <cell r="D1730">
            <v>8.3000000000000004E-2</v>
          </cell>
          <cell r="E1730">
            <v>0.36966000000000004</v>
          </cell>
        </row>
        <row r="1731">
          <cell r="C1731" t="str">
            <v>feb-50640-001-CD</v>
          </cell>
          <cell r="D1731">
            <v>0.48499999999999999</v>
          </cell>
          <cell r="E1731">
            <v>3.3960300000000001</v>
          </cell>
        </row>
        <row r="1732">
          <cell r="C1732" t="str">
            <v>feb-50640-002-CD</v>
          </cell>
          <cell r="D1732">
            <v>1.1990000000000001</v>
          </cell>
          <cell r="E1732">
            <v>8.282</v>
          </cell>
        </row>
        <row r="1733">
          <cell r="C1733" t="str">
            <v>feb-50640-002-TC</v>
          </cell>
          <cell r="D1733">
            <v>2.1000000000000001E-2</v>
          </cell>
          <cell r="E1733">
            <v>6.2619999999999995E-2</v>
          </cell>
        </row>
        <row r="1734">
          <cell r="C1734" t="str">
            <v>feb-50640-003-CD</v>
          </cell>
          <cell r="D1734">
            <v>1.583</v>
          </cell>
          <cell r="E1734">
            <v>11.08267</v>
          </cell>
        </row>
        <row r="1735">
          <cell r="C1735" t="str">
            <v>feb-50640-003-TC</v>
          </cell>
          <cell r="D1735">
            <v>3.1E-2</v>
          </cell>
          <cell r="E1735">
            <v>8.9660000000000004E-2</v>
          </cell>
        </row>
        <row r="1736">
          <cell r="C1736" t="str">
            <v>feb-50640-004-CD</v>
          </cell>
          <cell r="D1736">
            <v>2.218</v>
          </cell>
          <cell r="E1736">
            <v>15.468059999999999</v>
          </cell>
        </row>
        <row r="1737">
          <cell r="C1737" t="str">
            <v>feb-50640-005-CD</v>
          </cell>
          <cell r="D1737">
            <v>0.54900000000000004</v>
          </cell>
          <cell r="E1737">
            <v>3.7713000000000001</v>
          </cell>
        </row>
        <row r="1738">
          <cell r="C1738" t="str">
            <v>feb-50640-006-CD</v>
          </cell>
          <cell r="D1738">
            <v>0.38700000000000001</v>
          </cell>
          <cell r="E1738">
            <v>2.7025399999999999</v>
          </cell>
        </row>
        <row r="1739">
          <cell r="C1739" t="str">
            <v>feb-50640-007-CD</v>
          </cell>
          <cell r="D1739">
            <v>0.21099999999999999</v>
          </cell>
          <cell r="E1739">
            <v>1.25065</v>
          </cell>
        </row>
        <row r="1740">
          <cell r="C1740" t="str">
            <v>feb-50640-008-CD</v>
          </cell>
          <cell r="D1740">
            <v>0.13300000000000001</v>
          </cell>
          <cell r="E1740">
            <v>0.79174</v>
          </cell>
        </row>
        <row r="1741">
          <cell r="C1741" t="str">
            <v>feb-50640-009-CD</v>
          </cell>
          <cell r="D1741">
            <v>0.66400000000000003</v>
          </cell>
          <cell r="E1741">
            <v>10.21514</v>
          </cell>
        </row>
        <row r="1742">
          <cell r="C1742" t="str">
            <v>feb-50640-009-TC</v>
          </cell>
          <cell r="D1742">
            <v>1.4E-2</v>
          </cell>
          <cell r="E1742">
            <v>0.12728</v>
          </cell>
        </row>
        <row r="1743">
          <cell r="C1743" t="str">
            <v>feb-50640-010-CD</v>
          </cell>
          <cell r="D1743">
            <v>0.39800000000000002</v>
          </cell>
          <cell r="E1743">
            <v>5.6370600000000008</v>
          </cell>
        </row>
        <row r="1744">
          <cell r="C1744" t="str">
            <v>feb-50640-010-TC</v>
          </cell>
          <cell r="D1744">
            <v>1E-3</v>
          </cell>
          <cell r="E1744">
            <v>6.8700000000000002E-3</v>
          </cell>
        </row>
        <row r="1745">
          <cell r="C1745" t="str">
            <v>feb-50640-011-CD</v>
          </cell>
          <cell r="D1745">
            <v>0.29799999999999999</v>
          </cell>
          <cell r="E1745">
            <v>2.1167800000000003</v>
          </cell>
        </row>
        <row r="1746">
          <cell r="C1746" t="str">
            <v>feb-50640-012-CD</v>
          </cell>
          <cell r="D1746">
            <v>0.376</v>
          </cell>
          <cell r="E1746">
            <v>2.6071800000000001</v>
          </cell>
        </row>
        <row r="1747">
          <cell r="C1747" t="str">
            <v>feb-50640-013-CD</v>
          </cell>
          <cell r="D1747">
            <v>9.6000000000000002E-2</v>
          </cell>
          <cell r="E1747">
            <v>1.0219</v>
          </cell>
        </row>
        <row r="1748">
          <cell r="C1748" t="str">
            <v>feb-50640-014-CD</v>
          </cell>
          <cell r="D1748">
            <v>1.256</v>
          </cell>
          <cell r="E1748">
            <v>8.7746900000000014</v>
          </cell>
        </row>
        <row r="1749">
          <cell r="C1749" t="str">
            <v>feb-50640-014-TC</v>
          </cell>
          <cell r="D1749">
            <v>0.16200000000000001</v>
          </cell>
          <cell r="E1749">
            <v>0.44098999999999999</v>
          </cell>
        </row>
        <row r="1750">
          <cell r="C1750" t="str">
            <v>feb-50880-001-CD</v>
          </cell>
          <cell r="D1750">
            <v>0.33300000000000002</v>
          </cell>
          <cell r="E1750">
            <v>3.4362200000000001</v>
          </cell>
        </row>
        <row r="1751">
          <cell r="C1751" t="str">
            <v>feb-50880-001-TC</v>
          </cell>
          <cell r="D1751">
            <v>5.5E-2</v>
          </cell>
          <cell r="E1751">
            <v>0.34499999999999997</v>
          </cell>
        </row>
        <row r="1752">
          <cell r="C1752" t="str">
            <v>feb-51008-002-CD</v>
          </cell>
          <cell r="D1752">
            <v>1.538</v>
          </cell>
          <cell r="E1752">
            <v>16.881810000000002</v>
          </cell>
        </row>
        <row r="1753">
          <cell r="C1753" t="str">
            <v>feb-51008-002-TC</v>
          </cell>
          <cell r="D1753">
            <v>7.0000000000000001E-3</v>
          </cell>
          <cell r="E1753">
            <v>4.8000000000000001E-2</v>
          </cell>
        </row>
        <row r="1754">
          <cell r="C1754" t="str">
            <v>feb-51008-005-CD</v>
          </cell>
          <cell r="D1754">
            <v>0.76900000000000002</v>
          </cell>
          <cell r="E1754">
            <v>5.3687700000000005</v>
          </cell>
        </row>
        <row r="1755">
          <cell r="C1755" t="str">
            <v>feb-51008-005-TC</v>
          </cell>
          <cell r="D1755">
            <v>2E-3</v>
          </cell>
          <cell r="E1755">
            <v>6.5199999999999998E-3</v>
          </cell>
        </row>
        <row r="1756">
          <cell r="C1756" t="str">
            <v>feb-51008-006-CD</v>
          </cell>
          <cell r="D1756">
            <v>0.32400000000000001</v>
          </cell>
          <cell r="E1756">
            <v>2.3311000000000002</v>
          </cell>
        </row>
        <row r="1757">
          <cell r="C1757" t="str">
            <v>feb-51008-006-TC</v>
          </cell>
          <cell r="D1757">
            <v>0</v>
          </cell>
          <cell r="E1757">
            <v>0</v>
          </cell>
        </row>
        <row r="1758">
          <cell r="C1758" t="str">
            <v>feb-51008-010-CD</v>
          </cell>
          <cell r="D1758">
            <v>0.375</v>
          </cell>
          <cell r="E1758">
            <v>2.6614599999999999</v>
          </cell>
        </row>
        <row r="1759">
          <cell r="C1759" t="str">
            <v>feb-51008-010-TC</v>
          </cell>
          <cell r="D1759">
            <v>0</v>
          </cell>
          <cell r="E1759">
            <v>0</v>
          </cell>
        </row>
        <row r="1760">
          <cell r="C1760" t="str">
            <v>feb-51011-003-CD</v>
          </cell>
          <cell r="D1760">
            <v>1.0999999999999999E-2</v>
          </cell>
          <cell r="E1760">
            <v>5.7200000000000001E-2</v>
          </cell>
        </row>
        <row r="1761">
          <cell r="C1761" t="str">
            <v>feb-51011-004-CD</v>
          </cell>
          <cell r="D1761">
            <v>5.2000000000000005E-2</v>
          </cell>
          <cell r="E1761">
            <v>0.33217000000000002</v>
          </cell>
        </row>
        <row r="1762">
          <cell r="C1762" t="str">
            <v>feb-51011-006-CD</v>
          </cell>
          <cell r="D1762">
            <v>1.4999999999999999E-2</v>
          </cell>
          <cell r="E1762">
            <v>9.7720000000000001E-2</v>
          </cell>
        </row>
        <row r="1763">
          <cell r="C1763" t="str">
            <v>feb-51011-007-CD</v>
          </cell>
          <cell r="D1763">
            <v>1.0999999999999999E-2</v>
          </cell>
          <cell r="E1763">
            <v>9.7310000000000008E-2</v>
          </cell>
        </row>
        <row r="1764">
          <cell r="C1764" t="str">
            <v>feb-51011-007-TC</v>
          </cell>
          <cell r="D1764">
            <v>0</v>
          </cell>
          <cell r="E1764">
            <v>0</v>
          </cell>
        </row>
        <row r="1765">
          <cell r="C1765" t="str">
            <v>feb-51011-008-CD</v>
          </cell>
          <cell r="D1765">
            <v>1.3000000000000001E-2</v>
          </cell>
          <cell r="E1765">
            <v>0.11744</v>
          </cell>
        </row>
        <row r="1766">
          <cell r="C1766" t="str">
            <v>feb-51013-002-CD</v>
          </cell>
          <cell r="D1766">
            <v>0.1</v>
          </cell>
          <cell r="E1766">
            <v>0.59449000000000007</v>
          </cell>
        </row>
        <row r="1767">
          <cell r="C1767" t="str">
            <v>feb-51015-002-CD</v>
          </cell>
          <cell r="D1767">
            <v>4.9110000000000005</v>
          </cell>
          <cell r="E1767">
            <v>34.21969</v>
          </cell>
        </row>
        <row r="1768">
          <cell r="C1768" t="str">
            <v>feb-51015-002-TC</v>
          </cell>
          <cell r="D1768">
            <v>6.6000000000000003E-2</v>
          </cell>
          <cell r="E1768">
            <v>0.19633</v>
          </cell>
        </row>
        <row r="1769">
          <cell r="C1769" t="str">
            <v>feb-51015-003-CD</v>
          </cell>
          <cell r="D1769">
            <v>2.1619999999999999</v>
          </cell>
          <cell r="E1769">
            <v>14.900040000000001</v>
          </cell>
        </row>
        <row r="1770">
          <cell r="C1770" t="str">
            <v>feb-51015-003-TC</v>
          </cell>
          <cell r="D1770">
            <v>4.7E-2</v>
          </cell>
          <cell r="E1770">
            <v>0.12786</v>
          </cell>
        </row>
        <row r="1771">
          <cell r="C1771" t="str">
            <v>feb-51015-004-CD</v>
          </cell>
          <cell r="D1771">
            <v>1.8340000000000001</v>
          </cell>
          <cell r="E1771">
            <v>12.698620000000002</v>
          </cell>
        </row>
        <row r="1772">
          <cell r="C1772" t="str">
            <v>feb-51015-005-CD</v>
          </cell>
          <cell r="D1772">
            <v>6.2690000000000001</v>
          </cell>
          <cell r="E1772">
            <v>44.234480000000005</v>
          </cell>
        </row>
        <row r="1773">
          <cell r="C1773" t="str">
            <v>feb-51015-005-TC</v>
          </cell>
          <cell r="D1773">
            <v>0.08</v>
          </cell>
          <cell r="E1773">
            <v>0.22599000000000002</v>
          </cell>
        </row>
        <row r="1774">
          <cell r="C1774" t="str">
            <v>feb-51015-006-CD</v>
          </cell>
          <cell r="D1774">
            <v>0.997</v>
          </cell>
          <cell r="E1774">
            <v>6.0378800000000004</v>
          </cell>
        </row>
        <row r="1775">
          <cell r="C1775" t="str">
            <v>feb-51015-006-TC</v>
          </cell>
          <cell r="D1775">
            <v>2.1000000000000001E-2</v>
          </cell>
          <cell r="E1775">
            <v>5.8360000000000002E-2</v>
          </cell>
        </row>
        <row r="1776">
          <cell r="C1776" t="str">
            <v>feb-51015-007-CD</v>
          </cell>
          <cell r="D1776">
            <v>1.748</v>
          </cell>
          <cell r="E1776">
            <v>26.886389999999999</v>
          </cell>
        </row>
        <row r="1777">
          <cell r="C1777" t="str">
            <v>feb-51015-008-CD</v>
          </cell>
          <cell r="D1777">
            <v>0.626</v>
          </cell>
          <cell r="E1777">
            <v>6.4432100000000005</v>
          </cell>
        </row>
        <row r="1778">
          <cell r="C1778" t="str">
            <v>feb-51019-002-CD</v>
          </cell>
          <cell r="D1778">
            <v>0.33600000000000002</v>
          </cell>
          <cell r="E1778">
            <v>2.32965</v>
          </cell>
        </row>
        <row r="1779">
          <cell r="C1779" t="str">
            <v>feb-51019-002-TC</v>
          </cell>
          <cell r="D1779">
            <v>0.115</v>
          </cell>
          <cell r="E1779">
            <v>0.33068999999999998</v>
          </cell>
        </row>
        <row r="1780">
          <cell r="C1780" t="str">
            <v>feb-51019-003-CD</v>
          </cell>
          <cell r="D1780">
            <v>0.223</v>
          </cell>
          <cell r="E1780">
            <v>1.5846900000000002</v>
          </cell>
        </row>
        <row r="1781">
          <cell r="C1781" t="str">
            <v>feb-51019-003-TC</v>
          </cell>
          <cell r="D1781">
            <v>2.3E-2</v>
          </cell>
          <cell r="E1781">
            <v>7.1730000000000002E-2</v>
          </cell>
        </row>
        <row r="1782">
          <cell r="C1782" t="str">
            <v>feb-51019-004-CD</v>
          </cell>
          <cell r="D1782">
            <v>0.16700000000000001</v>
          </cell>
          <cell r="E1782">
            <v>1.1575299999999999</v>
          </cell>
        </row>
        <row r="1783">
          <cell r="C1783" t="str">
            <v>feb-51019-004-TC</v>
          </cell>
          <cell r="D1783">
            <v>0.01</v>
          </cell>
          <cell r="E1783">
            <v>3.1300000000000001E-2</v>
          </cell>
        </row>
        <row r="1784">
          <cell r="C1784" t="str">
            <v>feb-51025-004-CD</v>
          </cell>
          <cell r="D1784">
            <v>0.02</v>
          </cell>
          <cell r="E1784">
            <v>0.13308</v>
          </cell>
        </row>
        <row r="1785">
          <cell r="C1785" t="str">
            <v>feb-51030-002-CD</v>
          </cell>
          <cell r="D1785">
            <v>0.217</v>
          </cell>
          <cell r="E1785">
            <v>1.52301</v>
          </cell>
        </row>
        <row r="1786">
          <cell r="C1786" t="str">
            <v>feb-51030-002-TC</v>
          </cell>
          <cell r="D1786">
            <v>7.0000000000000001E-3</v>
          </cell>
          <cell r="E1786">
            <v>2.1190000000000001E-2</v>
          </cell>
        </row>
        <row r="1787">
          <cell r="C1787" t="str">
            <v>feb-51030-003-CD</v>
          </cell>
          <cell r="D1787">
            <v>9.2999999999999999E-2</v>
          </cell>
          <cell r="E1787">
            <v>0.64314000000000004</v>
          </cell>
        </row>
        <row r="1788">
          <cell r="C1788" t="str">
            <v>feb-51030-003-TC</v>
          </cell>
          <cell r="D1788">
            <v>0</v>
          </cell>
          <cell r="E1788">
            <v>0</v>
          </cell>
        </row>
        <row r="1789">
          <cell r="C1789" t="str">
            <v>feb-51033-002-CD</v>
          </cell>
          <cell r="D1789">
            <v>0.13</v>
          </cell>
          <cell r="E1789">
            <v>0.83961000000000008</v>
          </cell>
        </row>
        <row r="1790">
          <cell r="C1790" t="str">
            <v>feb-51033-002-TC</v>
          </cell>
          <cell r="D1790">
            <v>1E-3</v>
          </cell>
          <cell r="E1790">
            <v>3.7499999999999999E-3</v>
          </cell>
        </row>
        <row r="1791">
          <cell r="C1791" t="str">
            <v>feb-51033-003-CD</v>
          </cell>
          <cell r="D1791">
            <v>0</v>
          </cell>
          <cell r="E1791">
            <v>0</v>
          </cell>
        </row>
        <row r="1792">
          <cell r="C1792" t="str">
            <v>feb-51033-004-CD</v>
          </cell>
          <cell r="D1792">
            <v>4.9000000000000002E-2</v>
          </cell>
          <cell r="E1792">
            <v>0.43036000000000002</v>
          </cell>
        </row>
        <row r="1793">
          <cell r="C1793" t="str">
            <v>feb-51041-002-CD</v>
          </cell>
          <cell r="D1793">
            <v>0.156</v>
          </cell>
          <cell r="E1793">
            <v>1.09216</v>
          </cell>
        </row>
        <row r="1794">
          <cell r="C1794" t="str">
            <v>feb-51041-002-TC</v>
          </cell>
          <cell r="D1794">
            <v>0</v>
          </cell>
          <cell r="E1794">
            <v>0</v>
          </cell>
        </row>
        <row r="1795">
          <cell r="C1795" t="str">
            <v>feb-51046-002-CD</v>
          </cell>
          <cell r="D1795">
            <v>0.13</v>
          </cell>
          <cell r="E1795">
            <v>1.0098099999999999</v>
          </cell>
        </row>
        <row r="1796">
          <cell r="C1796" t="str">
            <v>feb-51046-002-TC</v>
          </cell>
          <cell r="D1796">
            <v>5.0000000000000001E-3</v>
          </cell>
          <cell r="E1796">
            <v>1.434E-2</v>
          </cell>
        </row>
        <row r="1797">
          <cell r="C1797" t="str">
            <v>feb-51046-003-CD</v>
          </cell>
          <cell r="D1797">
            <v>4.7E-2</v>
          </cell>
          <cell r="E1797">
            <v>0.42919999999999997</v>
          </cell>
        </row>
        <row r="1798">
          <cell r="C1798" t="str">
            <v>feb-51046-003-TC</v>
          </cell>
          <cell r="D1798">
            <v>5.0000000000000001E-3</v>
          </cell>
          <cell r="E1798">
            <v>1.6300000000000002E-2</v>
          </cell>
        </row>
        <row r="1799">
          <cell r="C1799" t="str">
            <v>feb-51056-002-CD</v>
          </cell>
          <cell r="D1799">
            <v>0.10200000000000001</v>
          </cell>
          <cell r="E1799">
            <v>0.71092</v>
          </cell>
        </row>
        <row r="1800">
          <cell r="C1800" t="str">
            <v>feb-51056-002-TC</v>
          </cell>
          <cell r="D1800">
            <v>0</v>
          </cell>
          <cell r="E1800">
            <v>0</v>
          </cell>
        </row>
        <row r="1801">
          <cell r="C1801" t="str">
            <v>feb-51056-003-CD</v>
          </cell>
          <cell r="D1801">
            <v>0.47700000000000004</v>
          </cell>
          <cell r="E1801">
            <v>3.8587899999999999</v>
          </cell>
        </row>
        <row r="1802">
          <cell r="C1802" t="str">
            <v>feb-51056-003-TC</v>
          </cell>
          <cell r="D1802">
            <v>5.9000000000000004E-2</v>
          </cell>
          <cell r="E1802">
            <v>0.17181000000000002</v>
          </cell>
        </row>
        <row r="1803">
          <cell r="C1803" t="str">
            <v>feb-51056-004-CD</v>
          </cell>
          <cell r="D1803">
            <v>0.26600000000000001</v>
          </cell>
          <cell r="E1803">
            <v>2.5986400000000001</v>
          </cell>
        </row>
        <row r="1804">
          <cell r="C1804" t="str">
            <v>feb-51056-004-TC</v>
          </cell>
          <cell r="D1804">
            <v>1.6E-2</v>
          </cell>
          <cell r="E1804">
            <v>4.8240000000000005E-2</v>
          </cell>
        </row>
        <row r="1805">
          <cell r="C1805" t="str">
            <v>feb-51063-002-CD</v>
          </cell>
          <cell r="D1805">
            <v>0</v>
          </cell>
          <cell r="E1805">
            <v>0</v>
          </cell>
        </row>
        <row r="1806">
          <cell r="C1806" t="str">
            <v>feb-51063-003-CD</v>
          </cell>
          <cell r="D1806">
            <v>0</v>
          </cell>
          <cell r="E1806">
            <v>0</v>
          </cell>
        </row>
        <row r="1807">
          <cell r="C1807" t="str">
            <v>feb-51063-003-TC</v>
          </cell>
          <cell r="D1807">
            <v>0</v>
          </cell>
          <cell r="E1807">
            <v>0</v>
          </cell>
        </row>
        <row r="1808">
          <cell r="C1808" t="str">
            <v>feb-51065-002-CD</v>
          </cell>
          <cell r="D1808">
            <v>1.2649999999999999</v>
          </cell>
          <cell r="E1808">
            <v>8.7324000000000002</v>
          </cell>
        </row>
        <row r="1809">
          <cell r="C1809" t="str">
            <v>feb-51065-003-CD</v>
          </cell>
          <cell r="D1809">
            <v>5.2000000000000005E-2</v>
          </cell>
          <cell r="E1809">
            <v>0.25291999999999998</v>
          </cell>
        </row>
        <row r="1810">
          <cell r="C1810" t="str">
            <v>feb-51065-003-TC</v>
          </cell>
          <cell r="D1810">
            <v>0</v>
          </cell>
          <cell r="E1810">
            <v>0</v>
          </cell>
        </row>
        <row r="1811">
          <cell r="C1811" t="str">
            <v>feb-51065-004-CD</v>
          </cell>
          <cell r="D1811">
            <v>0.79100000000000004</v>
          </cell>
          <cell r="E1811">
            <v>5.4793500000000002</v>
          </cell>
        </row>
        <row r="1812">
          <cell r="C1812" t="str">
            <v>feb-51065-004-TC</v>
          </cell>
          <cell r="D1812">
            <v>1.0999999999999999E-2</v>
          </cell>
          <cell r="E1812">
            <v>3.3920000000000006E-2</v>
          </cell>
        </row>
        <row r="1813">
          <cell r="C1813" t="str">
            <v>feb-51065-005-CD</v>
          </cell>
          <cell r="D1813">
            <v>1.006</v>
          </cell>
          <cell r="E1813">
            <v>6.9951099999999995</v>
          </cell>
        </row>
        <row r="1814">
          <cell r="C1814" t="str">
            <v>feb-51065-005-TC</v>
          </cell>
          <cell r="D1814">
            <v>5.0000000000000001E-3</v>
          </cell>
          <cell r="E1814">
            <v>1.4999999999999999E-2</v>
          </cell>
        </row>
        <row r="1815">
          <cell r="C1815" t="str">
            <v>feb-51071-002-CD</v>
          </cell>
          <cell r="D1815">
            <v>0</v>
          </cell>
          <cell r="E1815">
            <v>0</v>
          </cell>
        </row>
        <row r="1816">
          <cell r="C1816" t="str">
            <v>feb-51073-002-CD</v>
          </cell>
          <cell r="D1816">
            <v>1.3000000000000001E-2</v>
          </cell>
          <cell r="E1816">
            <v>8.9630000000000001E-2</v>
          </cell>
        </row>
        <row r="1817">
          <cell r="C1817" t="str">
            <v>feb-51073-003-CD</v>
          </cell>
          <cell r="D1817">
            <v>9.5000000000000001E-2</v>
          </cell>
          <cell r="E1817">
            <v>0.66001999999999994</v>
          </cell>
        </row>
        <row r="1818">
          <cell r="C1818" t="str">
            <v>feb-51073-003-TC</v>
          </cell>
          <cell r="D1818">
            <v>0</v>
          </cell>
          <cell r="E1818">
            <v>0</v>
          </cell>
        </row>
        <row r="1819">
          <cell r="C1819" t="str">
            <v>feb-51083-002-CD</v>
          </cell>
          <cell r="D1819">
            <v>0.246</v>
          </cell>
          <cell r="E1819">
            <v>1.7590699999999999</v>
          </cell>
        </row>
        <row r="1820">
          <cell r="C1820" t="str">
            <v>feb-51083-003-CD</v>
          </cell>
          <cell r="D1820">
            <v>0.19600000000000001</v>
          </cell>
          <cell r="E1820">
            <v>1.4633699999999998</v>
          </cell>
        </row>
        <row r="1821">
          <cell r="C1821" t="str">
            <v>feb-51083-003-TC</v>
          </cell>
          <cell r="D1821">
            <v>0</v>
          </cell>
          <cell r="E1821">
            <v>0</v>
          </cell>
        </row>
        <row r="1822">
          <cell r="C1822" t="str">
            <v>feb-51085-002-CD</v>
          </cell>
          <cell r="D1822">
            <v>3.7999999999999999E-2</v>
          </cell>
          <cell r="E1822">
            <v>0.2321</v>
          </cell>
        </row>
        <row r="1823">
          <cell r="C1823" t="str">
            <v>feb-51094-002-CD</v>
          </cell>
          <cell r="D1823">
            <v>0.13500000000000001</v>
          </cell>
          <cell r="E1823">
            <v>1.4677500000000001</v>
          </cell>
        </row>
        <row r="1824">
          <cell r="C1824" t="str">
            <v>feb-51094-002-TC</v>
          </cell>
          <cell r="D1824">
            <v>1E-3</v>
          </cell>
          <cell r="E1824">
            <v>6.8700000000000002E-3</v>
          </cell>
        </row>
        <row r="1825">
          <cell r="C1825" t="str">
            <v>feb-51095-002-CD</v>
          </cell>
          <cell r="D1825">
            <v>2.3620000000000001</v>
          </cell>
          <cell r="E1825">
            <v>26.011650000000003</v>
          </cell>
        </row>
        <row r="1826">
          <cell r="C1826" t="str">
            <v>feb-51095-002-TC</v>
          </cell>
          <cell r="D1826">
            <v>0.11600000000000001</v>
          </cell>
          <cell r="E1826">
            <v>0.96126</v>
          </cell>
        </row>
        <row r="1827">
          <cell r="C1827" t="str">
            <v>feb-51095-003-CD</v>
          </cell>
          <cell r="D1827">
            <v>0.105</v>
          </cell>
          <cell r="E1827">
            <v>0.64121000000000006</v>
          </cell>
        </row>
        <row r="1828">
          <cell r="C1828" t="str">
            <v>feb-51095-003-TC</v>
          </cell>
          <cell r="D1828">
            <v>7.0000000000000001E-3</v>
          </cell>
          <cell r="E1828">
            <v>2.282E-2</v>
          </cell>
        </row>
        <row r="1829">
          <cell r="C1829" t="str">
            <v>feb-51095-004-CD</v>
          </cell>
          <cell r="D1829">
            <v>2E-3</v>
          </cell>
          <cell r="E1829">
            <v>1.342E-2</v>
          </cell>
        </row>
        <row r="1830">
          <cell r="C1830" t="str">
            <v>feb-51095-004-TC</v>
          </cell>
          <cell r="D1830">
            <v>2E-3</v>
          </cell>
          <cell r="E1830">
            <v>4.5700000000000003E-3</v>
          </cell>
        </row>
        <row r="1831">
          <cell r="C1831" t="str">
            <v>feb-51095-005-CD</v>
          </cell>
          <cell r="D1831">
            <v>2.8000000000000001E-2</v>
          </cell>
          <cell r="E1831">
            <v>0.50309999999999999</v>
          </cell>
        </row>
        <row r="1832">
          <cell r="C1832" t="str">
            <v>feb-51095-006-CD</v>
          </cell>
          <cell r="D1832">
            <v>0.22900000000000001</v>
          </cell>
          <cell r="E1832">
            <v>1.57382</v>
          </cell>
        </row>
        <row r="1833">
          <cell r="C1833" t="str">
            <v>feb-51095-006-TC</v>
          </cell>
          <cell r="D1833">
            <v>7.0000000000000001E-3</v>
          </cell>
          <cell r="E1833">
            <v>1.8579999999999999E-2</v>
          </cell>
        </row>
        <row r="1834">
          <cell r="C1834" t="str">
            <v>feb-51095-007-CD</v>
          </cell>
          <cell r="D1834">
            <v>2E-3</v>
          </cell>
          <cell r="E1834">
            <v>2.1500000000000002E-2</v>
          </cell>
        </row>
        <row r="1835">
          <cell r="C1835" t="str">
            <v>feb-51095-007-TC</v>
          </cell>
          <cell r="D1835">
            <v>0</v>
          </cell>
          <cell r="E1835">
            <v>0</v>
          </cell>
        </row>
        <row r="1836">
          <cell r="C1836" t="str">
            <v>feb-51095-008-CD</v>
          </cell>
          <cell r="D1836">
            <v>0.35599999999999998</v>
          </cell>
          <cell r="E1836">
            <v>4.1386800000000008</v>
          </cell>
        </row>
        <row r="1837">
          <cell r="C1837" t="str">
            <v>feb-51095-008-TC</v>
          </cell>
          <cell r="D1837">
            <v>2.1999999999999999E-2</v>
          </cell>
          <cell r="E1837">
            <v>0.15082000000000001</v>
          </cell>
        </row>
        <row r="1838">
          <cell r="C1838" t="str">
            <v>feb-51095-009-CD</v>
          </cell>
          <cell r="D1838">
            <v>1.9E-2</v>
          </cell>
          <cell r="E1838">
            <v>0.21584</v>
          </cell>
        </row>
        <row r="1839">
          <cell r="C1839" t="str">
            <v>feb-51095-009-TC</v>
          </cell>
          <cell r="D1839">
            <v>0</v>
          </cell>
          <cell r="E1839">
            <v>0</v>
          </cell>
        </row>
        <row r="1840">
          <cell r="C1840" t="str">
            <v>feb-51095-010-CD</v>
          </cell>
          <cell r="D1840">
            <v>0.129</v>
          </cell>
          <cell r="E1840">
            <v>1.39622</v>
          </cell>
        </row>
        <row r="1841">
          <cell r="C1841" t="str">
            <v>feb-51095-010-TC</v>
          </cell>
          <cell r="D1841">
            <v>4.0000000000000001E-3</v>
          </cell>
          <cell r="E1841">
            <v>2.7359999999999999E-2</v>
          </cell>
        </row>
        <row r="1842">
          <cell r="C1842" t="str">
            <v>feb-51095-011-CD</v>
          </cell>
          <cell r="D1842">
            <v>2.8250000000000002</v>
          </cell>
          <cell r="E1842">
            <v>33.874859999999998</v>
          </cell>
        </row>
        <row r="1843">
          <cell r="C1843" t="str">
            <v>feb-51095-011-TC</v>
          </cell>
          <cell r="D1843">
            <v>0.19500000000000001</v>
          </cell>
          <cell r="E1843">
            <v>1.5974900000000001</v>
          </cell>
        </row>
        <row r="1844">
          <cell r="C1844" t="str">
            <v>feb-51096-002-CD</v>
          </cell>
          <cell r="D1844">
            <v>0</v>
          </cell>
          <cell r="E1844">
            <v>0</v>
          </cell>
        </row>
        <row r="1845">
          <cell r="C1845" t="str">
            <v>feb-51096-003-CD</v>
          </cell>
          <cell r="D1845">
            <v>0</v>
          </cell>
          <cell r="E1845">
            <v>0</v>
          </cell>
        </row>
        <row r="1846">
          <cell r="C1846" t="str">
            <v>feb-51096-003-TC</v>
          </cell>
          <cell r="D1846">
            <v>0</v>
          </cell>
          <cell r="E1846">
            <v>0</v>
          </cell>
        </row>
        <row r="1847">
          <cell r="C1847" t="str">
            <v>feb-51097-003-CD</v>
          </cell>
          <cell r="D1847">
            <v>7.1000000000000008E-2</v>
          </cell>
          <cell r="E1847">
            <v>0.77293000000000001</v>
          </cell>
        </row>
        <row r="1848">
          <cell r="C1848" t="str">
            <v>feb-51097-003-TC</v>
          </cell>
          <cell r="D1848">
            <v>0</v>
          </cell>
          <cell r="E1848">
            <v>0</v>
          </cell>
        </row>
        <row r="1849">
          <cell r="C1849" t="str">
            <v>feb-51097-004-CD</v>
          </cell>
          <cell r="D1849">
            <v>8.0000000000000002E-3</v>
          </cell>
          <cell r="E1849">
            <v>0.14424000000000001</v>
          </cell>
        </row>
        <row r="1850">
          <cell r="C1850" t="str">
            <v>feb-51097-004-TC</v>
          </cell>
          <cell r="D1850">
            <v>0</v>
          </cell>
          <cell r="E1850">
            <v>0</v>
          </cell>
        </row>
        <row r="1851">
          <cell r="C1851" t="str">
            <v>feb-51097-005-CD</v>
          </cell>
          <cell r="D1851">
            <v>0.52800000000000002</v>
          </cell>
          <cell r="E1851">
            <v>5.8331600000000003</v>
          </cell>
        </row>
        <row r="1852">
          <cell r="C1852" t="str">
            <v>feb-51097-005-TC</v>
          </cell>
          <cell r="D1852">
            <v>0</v>
          </cell>
          <cell r="E1852">
            <v>0</v>
          </cell>
        </row>
        <row r="1853">
          <cell r="C1853" t="str">
            <v>feb-51097-006-CD</v>
          </cell>
          <cell r="D1853">
            <v>0.14100000000000001</v>
          </cell>
          <cell r="E1853">
            <v>1.5433599999999998</v>
          </cell>
        </row>
        <row r="1854">
          <cell r="C1854" t="str">
            <v>feb-51097-006-TC</v>
          </cell>
          <cell r="D1854">
            <v>2E-3</v>
          </cell>
          <cell r="E1854">
            <v>1.3710000000000002E-2</v>
          </cell>
        </row>
        <row r="1855">
          <cell r="C1855" t="str">
            <v>feb-51097-007-CD</v>
          </cell>
          <cell r="D1855">
            <v>0.375</v>
          </cell>
          <cell r="E1855">
            <v>4.1053900000000008</v>
          </cell>
        </row>
        <row r="1856">
          <cell r="C1856" t="str">
            <v>feb-51097-007-TC</v>
          </cell>
          <cell r="D1856">
            <v>1.7000000000000001E-2</v>
          </cell>
          <cell r="E1856">
            <v>0.11658</v>
          </cell>
        </row>
        <row r="1857">
          <cell r="C1857" t="str">
            <v>feb-51100-002-CD</v>
          </cell>
          <cell r="D1857">
            <v>0.73099999999999998</v>
          </cell>
          <cell r="E1857">
            <v>5.0381999999999998</v>
          </cell>
        </row>
        <row r="1858">
          <cell r="C1858" t="str">
            <v>feb-51100-002-TC</v>
          </cell>
          <cell r="D1858">
            <v>2.6000000000000002E-2</v>
          </cell>
          <cell r="E1858">
            <v>7.2720000000000007E-2</v>
          </cell>
        </row>
        <row r="1859">
          <cell r="C1859" t="str">
            <v>feb-51100-003-CD</v>
          </cell>
          <cell r="D1859">
            <v>1.3149999999999999</v>
          </cell>
          <cell r="E1859">
            <v>9.0569300000000013</v>
          </cell>
        </row>
        <row r="1860">
          <cell r="C1860" t="str">
            <v>feb-51100-003-TC</v>
          </cell>
          <cell r="D1860">
            <v>2.1000000000000001E-2</v>
          </cell>
          <cell r="E1860">
            <v>6.4230000000000009E-2</v>
          </cell>
        </row>
        <row r="1861">
          <cell r="C1861" t="str">
            <v>feb-51104-002-CD</v>
          </cell>
          <cell r="D1861">
            <v>7.0000000000000001E-3</v>
          </cell>
          <cell r="E1861">
            <v>6.0690000000000001E-2</v>
          </cell>
        </row>
        <row r="1862">
          <cell r="C1862" t="str">
            <v>feb-51118-002-CD</v>
          </cell>
          <cell r="D1862">
            <v>8.7000000000000008E-2</v>
          </cell>
          <cell r="E1862">
            <v>0.59328000000000003</v>
          </cell>
        </row>
        <row r="1863">
          <cell r="C1863" t="str">
            <v>feb-51118-002-TC</v>
          </cell>
          <cell r="D1863">
            <v>0</v>
          </cell>
          <cell r="E1863">
            <v>0</v>
          </cell>
        </row>
        <row r="1864">
          <cell r="C1864" t="str">
            <v>feb-51120-002-CD</v>
          </cell>
          <cell r="D1864">
            <v>0.125</v>
          </cell>
          <cell r="E1864">
            <v>0.84389000000000003</v>
          </cell>
        </row>
        <row r="1865">
          <cell r="C1865" t="str">
            <v>feb-51120-002-TC</v>
          </cell>
          <cell r="D1865">
            <v>1.0999999999999999E-2</v>
          </cell>
          <cell r="E1865">
            <v>3.39E-2</v>
          </cell>
        </row>
        <row r="1866">
          <cell r="C1866" t="str">
            <v>feb-51120-003-CD</v>
          </cell>
          <cell r="D1866">
            <v>0.23</v>
          </cell>
          <cell r="E1866">
            <v>1.4844999999999999</v>
          </cell>
        </row>
        <row r="1867">
          <cell r="C1867" t="str">
            <v>feb-51120-003-TC</v>
          </cell>
          <cell r="D1867">
            <v>6.0000000000000001E-3</v>
          </cell>
          <cell r="E1867">
            <v>1.8579999999999999E-2</v>
          </cell>
        </row>
        <row r="1868">
          <cell r="C1868" t="str">
            <v>feb-51125-002-CD</v>
          </cell>
          <cell r="D1868">
            <v>1.0900000000000001</v>
          </cell>
          <cell r="E1868">
            <v>11.976799999999999</v>
          </cell>
        </row>
        <row r="1869">
          <cell r="C1869" t="str">
            <v>feb-51125-002-TC</v>
          </cell>
          <cell r="D1869">
            <v>7.0000000000000001E-3</v>
          </cell>
          <cell r="E1869">
            <v>4.7799999999999995E-2</v>
          </cell>
        </row>
        <row r="1870">
          <cell r="C1870" t="str">
            <v>feb-51127-002-CD</v>
          </cell>
          <cell r="D1870">
            <v>7.8E-2</v>
          </cell>
          <cell r="E1870">
            <v>0.65399000000000007</v>
          </cell>
        </row>
        <row r="1871">
          <cell r="C1871" t="str">
            <v>feb-51127-002-TC</v>
          </cell>
          <cell r="D1871">
            <v>0</v>
          </cell>
          <cell r="E1871">
            <v>0</v>
          </cell>
        </row>
        <row r="1872">
          <cell r="C1872" t="str">
            <v>feb-51127-003-CD</v>
          </cell>
          <cell r="D1872">
            <v>4.8000000000000001E-2</v>
          </cell>
          <cell r="E1872">
            <v>0.24855000000000002</v>
          </cell>
        </row>
        <row r="1873">
          <cell r="C1873" t="str">
            <v>feb-51127-004-CD</v>
          </cell>
          <cell r="D1873">
            <v>0.84499999999999997</v>
          </cell>
          <cell r="E1873">
            <v>5.95791</v>
          </cell>
        </row>
        <row r="1874">
          <cell r="C1874" t="str">
            <v>feb-51127-004-TC</v>
          </cell>
          <cell r="D1874">
            <v>0</v>
          </cell>
          <cell r="E1874">
            <v>0</v>
          </cell>
        </row>
        <row r="1875">
          <cell r="C1875" t="str">
            <v>feb-51127-005-CD</v>
          </cell>
          <cell r="D1875">
            <v>0.59799999999999998</v>
          </cell>
          <cell r="E1875">
            <v>4.3648600000000002</v>
          </cell>
        </row>
        <row r="1876">
          <cell r="C1876" t="str">
            <v>feb-51127-005-TC</v>
          </cell>
          <cell r="D1876">
            <v>0</v>
          </cell>
          <cell r="E1876">
            <v>0</v>
          </cell>
        </row>
        <row r="1877">
          <cell r="C1877" t="str">
            <v>feb-51127-006-CD</v>
          </cell>
          <cell r="D1877">
            <v>9.5000000000000001E-2</v>
          </cell>
          <cell r="E1877">
            <v>0.98074000000000006</v>
          </cell>
        </row>
        <row r="1878">
          <cell r="C1878" t="str">
            <v>feb-51127-006-TC</v>
          </cell>
          <cell r="D1878">
            <v>0</v>
          </cell>
          <cell r="E1878">
            <v>0</v>
          </cell>
        </row>
        <row r="1879">
          <cell r="C1879" t="str">
            <v>feb-51128-002-CD</v>
          </cell>
          <cell r="D1879">
            <v>0.83200000000000007</v>
          </cell>
          <cell r="E1879">
            <v>9.03322</v>
          </cell>
        </row>
        <row r="1880">
          <cell r="C1880" t="str">
            <v>feb-51128-002-TC</v>
          </cell>
          <cell r="D1880">
            <v>6.0000000000000001E-3</v>
          </cell>
          <cell r="E1880">
            <v>4.1210000000000004E-2</v>
          </cell>
        </row>
        <row r="1881">
          <cell r="C1881" t="str">
            <v>feb-51128-003-CD</v>
          </cell>
          <cell r="D1881">
            <v>0.70499999999999996</v>
          </cell>
          <cell r="E1881">
            <v>7.5221300000000006</v>
          </cell>
        </row>
        <row r="1882">
          <cell r="C1882" t="str">
            <v>feb-51128-003-TC</v>
          </cell>
          <cell r="D1882">
            <v>1.3000000000000001E-2</v>
          </cell>
          <cell r="E1882">
            <v>8.9069999999999996E-2</v>
          </cell>
        </row>
        <row r="1883">
          <cell r="C1883" t="str">
            <v>feb-51128-004-CD</v>
          </cell>
          <cell r="D1883">
            <v>1.18</v>
          </cell>
          <cell r="E1883">
            <v>12.900729999999999</v>
          </cell>
        </row>
        <row r="1884">
          <cell r="C1884" t="str">
            <v>feb-51128-004-TC</v>
          </cell>
          <cell r="D1884">
            <v>0.01</v>
          </cell>
          <cell r="E1884">
            <v>6.8580000000000002E-2</v>
          </cell>
        </row>
        <row r="1885">
          <cell r="C1885" t="str">
            <v>feb-51128-005-CD</v>
          </cell>
          <cell r="D1885">
            <v>1.0409999999999999</v>
          </cell>
          <cell r="E1885">
            <v>15.95449</v>
          </cell>
        </row>
        <row r="1886">
          <cell r="C1886" t="str">
            <v>feb-51128-005-TC</v>
          </cell>
          <cell r="D1886">
            <v>1.3000000000000001E-2</v>
          </cell>
          <cell r="E1886">
            <v>8.1750000000000003E-2</v>
          </cell>
        </row>
        <row r="1887">
          <cell r="C1887" t="str">
            <v>feb-51128-006-CD</v>
          </cell>
          <cell r="D1887">
            <v>0.77200000000000002</v>
          </cell>
          <cell r="E1887">
            <v>8.0400799999999997</v>
          </cell>
        </row>
        <row r="1888">
          <cell r="C1888" t="str">
            <v>feb-51128-006-TC</v>
          </cell>
          <cell r="D1888">
            <v>4.0000000000000001E-3</v>
          </cell>
          <cell r="E1888">
            <v>2.7480000000000001E-2</v>
          </cell>
        </row>
        <row r="1889">
          <cell r="C1889" t="str">
            <v>feb-51128-007-CD</v>
          </cell>
          <cell r="D1889">
            <v>0.80500000000000005</v>
          </cell>
          <cell r="E1889">
            <v>12.293290000000001</v>
          </cell>
        </row>
        <row r="1890">
          <cell r="C1890" t="str">
            <v>feb-51128-007-TC</v>
          </cell>
          <cell r="D1890">
            <v>2.4E-2</v>
          </cell>
          <cell r="E1890">
            <v>0.20483999999999999</v>
          </cell>
        </row>
        <row r="1891">
          <cell r="C1891" t="str">
            <v>feb-51128-008-CD</v>
          </cell>
          <cell r="D1891">
            <v>1.002</v>
          </cell>
          <cell r="E1891">
            <v>10.543090000000001</v>
          </cell>
        </row>
        <row r="1892">
          <cell r="C1892" t="str">
            <v>feb-51128-008-TC</v>
          </cell>
          <cell r="D1892">
            <v>1.3000000000000001E-2</v>
          </cell>
          <cell r="E1892">
            <v>8.9069999999999996E-2</v>
          </cell>
        </row>
        <row r="1893">
          <cell r="C1893" t="str">
            <v>feb-51128-009-CD</v>
          </cell>
          <cell r="D1893">
            <v>1.08</v>
          </cell>
          <cell r="E1893">
            <v>11.419930000000001</v>
          </cell>
        </row>
        <row r="1894">
          <cell r="C1894" t="str">
            <v>feb-51128-009-TC</v>
          </cell>
          <cell r="D1894">
            <v>3.0000000000000001E-3</v>
          </cell>
          <cell r="E1894">
            <v>2.0579999999999998E-2</v>
          </cell>
        </row>
        <row r="1895">
          <cell r="C1895" t="str">
            <v>feb-51128-010-CD</v>
          </cell>
          <cell r="D1895">
            <v>1.6240000000000001</v>
          </cell>
          <cell r="E1895">
            <v>17.655330000000003</v>
          </cell>
        </row>
        <row r="1896">
          <cell r="C1896" t="str">
            <v>feb-51128-010-TC</v>
          </cell>
          <cell r="D1896">
            <v>1.4999999999999999E-2</v>
          </cell>
          <cell r="E1896">
            <v>0.10278</v>
          </cell>
        </row>
        <row r="1897">
          <cell r="C1897" t="str">
            <v>feb-51128-011-CD</v>
          </cell>
          <cell r="D1897">
            <v>2.9449999999999998</v>
          </cell>
          <cell r="E1897">
            <v>33.121209999999998</v>
          </cell>
        </row>
        <row r="1898">
          <cell r="C1898" t="str">
            <v>feb-51128-011-TC</v>
          </cell>
          <cell r="D1898">
            <v>2.7E-2</v>
          </cell>
          <cell r="E1898">
            <v>0.19224000000000002</v>
          </cell>
        </row>
        <row r="1899">
          <cell r="C1899" t="str">
            <v>feb-51128-014-CD</v>
          </cell>
          <cell r="D1899">
            <v>0.93</v>
          </cell>
          <cell r="E1899">
            <v>39.065760000000004</v>
          </cell>
        </row>
        <row r="1900">
          <cell r="C1900" t="str">
            <v>feb-51128-015-CD</v>
          </cell>
          <cell r="D1900">
            <v>0.151</v>
          </cell>
          <cell r="E1900">
            <v>1.7149100000000002</v>
          </cell>
        </row>
        <row r="1901">
          <cell r="C1901" t="str">
            <v>feb-51131-002-CD</v>
          </cell>
          <cell r="D1901">
            <v>0.125</v>
          </cell>
          <cell r="E1901">
            <v>0.88163000000000002</v>
          </cell>
        </row>
        <row r="1902">
          <cell r="C1902" t="str">
            <v>feb-51131-002-TC</v>
          </cell>
          <cell r="D1902">
            <v>0</v>
          </cell>
          <cell r="E1902">
            <v>0</v>
          </cell>
        </row>
        <row r="1903">
          <cell r="C1903" t="str">
            <v>feb-51131-003-CD</v>
          </cell>
          <cell r="D1903">
            <v>0.27700000000000002</v>
          </cell>
          <cell r="E1903">
            <v>1.9431099999999999</v>
          </cell>
        </row>
        <row r="1904">
          <cell r="C1904" t="str">
            <v>feb-51131-003-TC</v>
          </cell>
          <cell r="D1904">
            <v>0</v>
          </cell>
          <cell r="E1904">
            <v>0</v>
          </cell>
        </row>
        <row r="1905">
          <cell r="C1905" t="str">
            <v>feb-51132-002-CD</v>
          </cell>
          <cell r="D1905">
            <v>5.2000000000000005E-2</v>
          </cell>
          <cell r="E1905">
            <v>0.35557</v>
          </cell>
        </row>
        <row r="1906">
          <cell r="C1906" t="str">
            <v>feb-51132-003-CD</v>
          </cell>
          <cell r="D1906">
            <v>1E-3</v>
          </cell>
          <cell r="E1906">
            <v>5.5700000000000003E-3</v>
          </cell>
        </row>
        <row r="1907">
          <cell r="C1907" t="str">
            <v>feb-51132-003-TC</v>
          </cell>
          <cell r="D1907">
            <v>0</v>
          </cell>
          <cell r="E1907">
            <v>0</v>
          </cell>
        </row>
        <row r="1908">
          <cell r="C1908" t="str">
            <v>feb-51132-004-CD</v>
          </cell>
          <cell r="D1908">
            <v>4.9000000000000002E-2</v>
          </cell>
          <cell r="E1908">
            <v>0.33880000000000005</v>
          </cell>
        </row>
        <row r="1909">
          <cell r="C1909" t="str">
            <v>feb-51132-004-TC</v>
          </cell>
          <cell r="D1909">
            <v>0</v>
          </cell>
          <cell r="E1909">
            <v>0</v>
          </cell>
        </row>
        <row r="1910">
          <cell r="C1910" t="str">
            <v>feb-51133-002-CD</v>
          </cell>
          <cell r="D1910">
            <v>0.21</v>
          </cell>
          <cell r="E1910">
            <v>2.2806100000000002</v>
          </cell>
        </row>
        <row r="1911">
          <cell r="C1911" t="str">
            <v>feb-51133-003-CD</v>
          </cell>
          <cell r="D1911">
            <v>7.8E-2</v>
          </cell>
          <cell r="E1911">
            <v>0.54201999999999995</v>
          </cell>
        </row>
        <row r="1912">
          <cell r="C1912" t="str">
            <v>feb-51133-003-TC</v>
          </cell>
          <cell r="D1912">
            <v>1E-3</v>
          </cell>
          <cell r="E1912">
            <v>4.4200000000000003E-3</v>
          </cell>
        </row>
        <row r="1913">
          <cell r="C1913" t="str">
            <v>feb-51134-002-CD</v>
          </cell>
          <cell r="D1913">
            <v>0.37</v>
          </cell>
          <cell r="E1913">
            <v>2.55335</v>
          </cell>
        </row>
        <row r="1914">
          <cell r="C1914" t="str">
            <v>feb-51134-002-TC</v>
          </cell>
          <cell r="D1914">
            <v>0</v>
          </cell>
          <cell r="E1914">
            <v>0</v>
          </cell>
        </row>
        <row r="1915">
          <cell r="C1915" t="str">
            <v>feb-51134-003-CD</v>
          </cell>
          <cell r="D1915">
            <v>0.41400000000000003</v>
          </cell>
          <cell r="E1915">
            <v>2.9420999999999999</v>
          </cell>
        </row>
        <row r="1916">
          <cell r="C1916" t="str">
            <v>feb-51134-003-TC</v>
          </cell>
          <cell r="D1916">
            <v>0</v>
          </cell>
          <cell r="E1916">
            <v>0</v>
          </cell>
        </row>
        <row r="1917">
          <cell r="C1917" t="str">
            <v>feb-51136-002-CD</v>
          </cell>
          <cell r="D1917">
            <v>2.7E-2</v>
          </cell>
          <cell r="E1917">
            <v>0.19756000000000001</v>
          </cell>
        </row>
        <row r="1918">
          <cell r="C1918" t="str">
            <v>feb-51136-002-TC</v>
          </cell>
          <cell r="D1918">
            <v>0</v>
          </cell>
          <cell r="E1918">
            <v>0</v>
          </cell>
        </row>
        <row r="1919">
          <cell r="C1919" t="str">
            <v>feb-51137-002-CD</v>
          </cell>
          <cell r="D1919">
            <v>0.16700000000000001</v>
          </cell>
          <cell r="E1919">
            <v>1.1764300000000001</v>
          </cell>
        </row>
        <row r="1920">
          <cell r="C1920" t="str">
            <v>feb-51137-002-TC</v>
          </cell>
          <cell r="D1920">
            <v>6.0000000000000001E-3</v>
          </cell>
          <cell r="E1920">
            <v>2.6679999999999999E-2</v>
          </cell>
        </row>
        <row r="1921">
          <cell r="C1921" t="str">
            <v>feb-51137-003-CD</v>
          </cell>
          <cell r="D1921">
            <v>6.7000000000000004E-2</v>
          </cell>
          <cell r="E1921">
            <v>0.67464999999999997</v>
          </cell>
        </row>
        <row r="1922">
          <cell r="C1922" t="str">
            <v>feb-51137-003-TC</v>
          </cell>
          <cell r="D1922">
            <v>0</v>
          </cell>
          <cell r="E1922">
            <v>0</v>
          </cell>
        </row>
        <row r="1923">
          <cell r="C1923" t="str">
            <v>feb-51138-002-CD</v>
          </cell>
          <cell r="D1923">
            <v>0.08</v>
          </cell>
          <cell r="E1923">
            <v>0.92264999999999997</v>
          </cell>
        </row>
        <row r="1924">
          <cell r="C1924" t="str">
            <v>feb-51138-002-TC</v>
          </cell>
          <cell r="D1924">
            <v>4.0000000000000001E-3</v>
          </cell>
          <cell r="E1924">
            <v>2.7359999999999999E-2</v>
          </cell>
        </row>
        <row r="1925">
          <cell r="C1925" t="str">
            <v>feb-51140-002-CD</v>
          </cell>
          <cell r="D1925">
            <v>0.40100000000000002</v>
          </cell>
          <cell r="E1925">
            <v>4.5685799999999999</v>
          </cell>
        </row>
        <row r="1926">
          <cell r="C1926" t="str">
            <v>feb-51140-002-TC</v>
          </cell>
          <cell r="D1926">
            <v>0</v>
          </cell>
          <cell r="E1926">
            <v>0</v>
          </cell>
        </row>
        <row r="1927">
          <cell r="C1927" t="str">
            <v>feb-51140-004-CD</v>
          </cell>
          <cell r="D1927">
            <v>0</v>
          </cell>
          <cell r="E1927">
            <v>0</v>
          </cell>
        </row>
        <row r="1928">
          <cell r="C1928" t="str">
            <v>feb-51140-004-TC</v>
          </cell>
          <cell r="D1928">
            <v>0</v>
          </cell>
          <cell r="E1928">
            <v>0</v>
          </cell>
        </row>
        <row r="1929">
          <cell r="C1929" t="str">
            <v>feb-51140-005-CD</v>
          </cell>
          <cell r="D1929">
            <v>0</v>
          </cell>
          <cell r="E1929">
            <v>0</v>
          </cell>
        </row>
        <row r="1930">
          <cell r="C1930" t="str">
            <v>feb-51140-005-TC</v>
          </cell>
          <cell r="D1930">
            <v>0</v>
          </cell>
          <cell r="E1930">
            <v>0</v>
          </cell>
        </row>
        <row r="1931">
          <cell r="C1931" t="str">
            <v>feb-51140-007-CD</v>
          </cell>
          <cell r="D1931">
            <v>0</v>
          </cell>
          <cell r="E1931">
            <v>0</v>
          </cell>
        </row>
        <row r="1932">
          <cell r="C1932" t="str">
            <v>feb-51140-007-TC</v>
          </cell>
          <cell r="D1932">
            <v>0</v>
          </cell>
          <cell r="E1932">
            <v>0</v>
          </cell>
        </row>
        <row r="1933">
          <cell r="C1933" t="str">
            <v>feb-51140-008-CD</v>
          </cell>
          <cell r="D1933">
            <v>0</v>
          </cell>
          <cell r="E1933">
            <v>0</v>
          </cell>
        </row>
        <row r="1934">
          <cell r="C1934" t="str">
            <v>feb-51142-002-CD</v>
          </cell>
          <cell r="D1934">
            <v>4.774</v>
          </cell>
          <cell r="E1934">
            <v>51.089750000000002</v>
          </cell>
        </row>
        <row r="1935">
          <cell r="C1935" t="str">
            <v>feb-51142-002-TC</v>
          </cell>
          <cell r="D1935">
            <v>0.04</v>
          </cell>
          <cell r="E1935">
            <v>0.27437</v>
          </cell>
        </row>
        <row r="1936">
          <cell r="C1936" t="str">
            <v>feb-51142-003-CD</v>
          </cell>
          <cell r="D1936">
            <v>5.3220000000000001</v>
          </cell>
          <cell r="E1936">
            <v>56.997129999999999</v>
          </cell>
        </row>
        <row r="1937">
          <cell r="C1937" t="str">
            <v>feb-51142-003-TC</v>
          </cell>
          <cell r="D1937">
            <v>3.4000000000000002E-2</v>
          </cell>
          <cell r="E1937">
            <v>0.23294000000000001</v>
          </cell>
        </row>
        <row r="1938">
          <cell r="C1938" t="str">
            <v>feb-51142-004-CD</v>
          </cell>
          <cell r="D1938">
            <v>4.9420000000000002</v>
          </cell>
          <cell r="E1938">
            <v>33.719440000000006</v>
          </cell>
        </row>
        <row r="1939">
          <cell r="C1939" t="str">
            <v>feb-51142-004-TC</v>
          </cell>
          <cell r="D1939">
            <v>1.4999999999999999E-2</v>
          </cell>
          <cell r="E1939">
            <v>6.7000000000000004E-2</v>
          </cell>
        </row>
        <row r="1940">
          <cell r="C1940" t="str">
            <v>feb-51142-005-CD</v>
          </cell>
          <cell r="D1940">
            <v>3.714</v>
          </cell>
          <cell r="E1940">
            <v>39.665500000000002</v>
          </cell>
        </row>
        <row r="1941">
          <cell r="C1941" t="str">
            <v>feb-51142-005-TC</v>
          </cell>
          <cell r="D1941">
            <v>2.1000000000000001E-2</v>
          </cell>
          <cell r="E1941">
            <v>0.14409</v>
          </cell>
        </row>
        <row r="1942">
          <cell r="C1942" t="str">
            <v>feb-51143-002-CD</v>
          </cell>
          <cell r="D1942">
            <v>0.77700000000000002</v>
          </cell>
          <cell r="E1942">
            <v>8.4675200000000004</v>
          </cell>
        </row>
        <row r="1943">
          <cell r="C1943" t="str">
            <v>feb-51143-002-TC</v>
          </cell>
          <cell r="D1943">
            <v>0.01</v>
          </cell>
          <cell r="E1943">
            <v>6.2759999999999996E-2</v>
          </cell>
        </row>
        <row r="1944">
          <cell r="C1944" t="str">
            <v>feb-51145-002-CD</v>
          </cell>
          <cell r="D1944">
            <v>0.14899999999999999</v>
          </cell>
          <cell r="E1944">
            <v>0.64188000000000001</v>
          </cell>
        </row>
        <row r="1945">
          <cell r="C1945" t="str">
            <v>feb-51145-002-TC</v>
          </cell>
          <cell r="D1945">
            <v>0</v>
          </cell>
          <cell r="E1945">
            <v>0</v>
          </cell>
        </row>
        <row r="1946">
          <cell r="C1946" t="str">
            <v>feb-51145-003-CD</v>
          </cell>
          <cell r="D1946">
            <v>0.214</v>
          </cell>
          <cell r="E1946">
            <v>1.52525</v>
          </cell>
        </row>
        <row r="1947">
          <cell r="C1947" t="str">
            <v>feb-51145-003-TC</v>
          </cell>
          <cell r="D1947">
            <v>3.0000000000000001E-3</v>
          </cell>
          <cell r="E1947">
            <v>7.1700000000000002E-3</v>
          </cell>
        </row>
        <row r="1948">
          <cell r="C1948" t="str">
            <v>feb-51145-004-CD</v>
          </cell>
          <cell r="D1948">
            <v>6.8000000000000005E-2</v>
          </cell>
          <cell r="E1948">
            <v>0.45895999999999998</v>
          </cell>
        </row>
        <row r="1949">
          <cell r="C1949" t="str">
            <v>feb-51145-004-TC</v>
          </cell>
          <cell r="D1949">
            <v>2E-3</v>
          </cell>
          <cell r="E1949">
            <v>6.5199999999999998E-3</v>
          </cell>
        </row>
        <row r="1950">
          <cell r="C1950" t="str">
            <v>feb-51148-002-CD</v>
          </cell>
          <cell r="D1950">
            <v>1.3660000000000001</v>
          </cell>
          <cell r="E1950">
            <v>14.11415</v>
          </cell>
        </row>
        <row r="1951">
          <cell r="C1951" t="str">
            <v>feb-51148-002-TC</v>
          </cell>
          <cell r="D1951">
            <v>0.27800000000000002</v>
          </cell>
          <cell r="E1951">
            <v>1.7487999999999999</v>
          </cell>
        </row>
        <row r="1952">
          <cell r="C1952" t="str">
            <v>feb-51148-003-CD</v>
          </cell>
          <cell r="D1952">
            <v>0.16200000000000001</v>
          </cell>
          <cell r="E1952">
            <v>1.6685399999999999</v>
          </cell>
        </row>
        <row r="1953">
          <cell r="C1953" t="str">
            <v>feb-51148-003-TC</v>
          </cell>
          <cell r="D1953">
            <v>3.7999999999999999E-2</v>
          </cell>
          <cell r="E1953">
            <v>0.23844000000000001</v>
          </cell>
        </row>
        <row r="1954">
          <cell r="C1954" t="str">
            <v>feb-51148-004-CD</v>
          </cell>
          <cell r="D1954">
            <v>3.3149999999999999</v>
          </cell>
          <cell r="E1954">
            <v>36.237209999999997</v>
          </cell>
        </row>
        <row r="1955">
          <cell r="C1955" t="str">
            <v>feb-51148-004-TC</v>
          </cell>
          <cell r="D1955">
            <v>0.86499999999999999</v>
          </cell>
          <cell r="E1955">
            <v>5.9223500000000007</v>
          </cell>
        </row>
        <row r="1956">
          <cell r="C1956" t="str">
            <v>feb-51153-002-CD</v>
          </cell>
          <cell r="D1956">
            <v>0</v>
          </cell>
          <cell r="E1956">
            <v>0</v>
          </cell>
        </row>
        <row r="1957">
          <cell r="C1957" t="str">
            <v>feb-51153-002-TC</v>
          </cell>
          <cell r="D1957">
            <v>0</v>
          </cell>
          <cell r="E1957">
            <v>0</v>
          </cell>
        </row>
        <row r="1958">
          <cell r="C1958" t="str">
            <v>feb-51154-002-CD</v>
          </cell>
          <cell r="D1958">
            <v>0.35</v>
          </cell>
          <cell r="E1958">
            <v>2.39046</v>
          </cell>
        </row>
        <row r="1959">
          <cell r="C1959" t="str">
            <v>feb-51154-002-TC</v>
          </cell>
          <cell r="D1959">
            <v>0</v>
          </cell>
          <cell r="E1959">
            <v>0</v>
          </cell>
        </row>
        <row r="1960">
          <cell r="C1960" t="str">
            <v>feb-51154-003-CD</v>
          </cell>
          <cell r="D1960">
            <v>0.13500000000000001</v>
          </cell>
          <cell r="E1960">
            <v>0.94310000000000005</v>
          </cell>
        </row>
        <row r="1961">
          <cell r="C1961" t="str">
            <v>feb-51154-003-TC</v>
          </cell>
          <cell r="D1961">
            <v>0</v>
          </cell>
          <cell r="E1961">
            <v>0</v>
          </cell>
        </row>
        <row r="1962">
          <cell r="C1962" t="str">
            <v>feb-51155-002-CD</v>
          </cell>
          <cell r="D1962">
            <v>0</v>
          </cell>
          <cell r="E1962">
            <v>0</v>
          </cell>
        </row>
        <row r="1963">
          <cell r="C1963" t="str">
            <v>feb-51155-002-TC</v>
          </cell>
          <cell r="D1963">
            <v>0</v>
          </cell>
          <cell r="E1963">
            <v>0</v>
          </cell>
        </row>
        <row r="1964">
          <cell r="C1964" t="str">
            <v>feb-51156-002-CD</v>
          </cell>
          <cell r="D1964">
            <v>0</v>
          </cell>
          <cell r="E1964">
            <v>0</v>
          </cell>
        </row>
        <row r="1965">
          <cell r="C1965" t="str">
            <v>feb-51156-003-CD</v>
          </cell>
          <cell r="D1965">
            <v>2E-3</v>
          </cell>
          <cell r="E1965">
            <v>1.7079999999999998E-2</v>
          </cell>
        </row>
        <row r="1966">
          <cell r="C1966" t="str">
            <v>feb-51157-002-CD</v>
          </cell>
          <cell r="D1966">
            <v>0.67400000000000004</v>
          </cell>
          <cell r="E1966">
            <v>7.4153900000000004</v>
          </cell>
        </row>
        <row r="1967">
          <cell r="C1967" t="str">
            <v>feb-51157-002-TC</v>
          </cell>
          <cell r="D1967">
            <v>1E-3</v>
          </cell>
          <cell r="E1967">
            <v>6.3E-3</v>
          </cell>
        </row>
        <row r="1968">
          <cell r="C1968" t="str">
            <v>feb-51157-003-CD</v>
          </cell>
          <cell r="D1968">
            <v>1.2290000000000001</v>
          </cell>
          <cell r="E1968">
            <v>13.58464</v>
          </cell>
        </row>
        <row r="1969">
          <cell r="C1969" t="str">
            <v>feb-51157-003-TC</v>
          </cell>
          <cell r="D1969">
            <v>1.4E-2</v>
          </cell>
          <cell r="E1969">
            <v>9.5920000000000005E-2</v>
          </cell>
        </row>
        <row r="1970">
          <cell r="C1970" t="str">
            <v>feb-51157-004-CD</v>
          </cell>
          <cell r="D1970">
            <v>0.60199999999999998</v>
          </cell>
          <cell r="E1970">
            <v>6.66723</v>
          </cell>
        </row>
        <row r="1971">
          <cell r="C1971" t="str">
            <v>feb-51157-004-TC</v>
          </cell>
          <cell r="D1971">
            <v>1E-3</v>
          </cell>
          <cell r="E1971">
            <v>6.8700000000000002E-3</v>
          </cell>
        </row>
        <row r="1972">
          <cell r="C1972" t="str">
            <v>feb-51157-005-CD</v>
          </cell>
          <cell r="D1972">
            <v>0.64500000000000002</v>
          </cell>
          <cell r="E1972">
            <v>7.1103500000000004</v>
          </cell>
        </row>
        <row r="1973">
          <cell r="C1973" t="str">
            <v>feb-51157-005-TC</v>
          </cell>
          <cell r="D1973">
            <v>5.0000000000000001E-3</v>
          </cell>
          <cell r="E1973">
            <v>3.4320000000000003E-2</v>
          </cell>
        </row>
        <row r="1974">
          <cell r="C1974" t="str">
            <v>feb-51157-006-CD</v>
          </cell>
          <cell r="D1974">
            <v>0.27200000000000002</v>
          </cell>
          <cell r="E1974">
            <v>4.1746000000000008</v>
          </cell>
        </row>
        <row r="1975">
          <cell r="C1975" t="str">
            <v>feb-51157-006-TC</v>
          </cell>
          <cell r="D1975">
            <v>0</v>
          </cell>
          <cell r="E1975">
            <v>0</v>
          </cell>
        </row>
        <row r="1976">
          <cell r="C1976" t="str">
            <v>feb-51157-007-CD</v>
          </cell>
          <cell r="D1976">
            <v>0.57999999999999996</v>
          </cell>
          <cell r="E1976">
            <v>6.4548100000000002</v>
          </cell>
        </row>
        <row r="1977">
          <cell r="C1977" t="str">
            <v>feb-51157-007-TC</v>
          </cell>
          <cell r="D1977">
            <v>7.0000000000000001E-3</v>
          </cell>
          <cell r="E1977">
            <v>4.8000000000000001E-2</v>
          </cell>
        </row>
        <row r="1978">
          <cell r="C1978" t="str">
            <v>feb-51158-002-CD</v>
          </cell>
          <cell r="D1978">
            <v>3.9E-2</v>
          </cell>
          <cell r="E1978">
            <v>0.27556999999999998</v>
          </cell>
        </row>
        <row r="1979">
          <cell r="C1979" t="str">
            <v>feb-51159-002-CD</v>
          </cell>
          <cell r="D1979">
            <v>0.17</v>
          </cell>
          <cell r="E1979">
            <v>1.2015499999999999</v>
          </cell>
        </row>
        <row r="1980">
          <cell r="C1980" t="str">
            <v>feb-51159-002-TC</v>
          </cell>
          <cell r="D1980">
            <v>2.1000000000000001E-2</v>
          </cell>
          <cell r="E1980">
            <v>6.7480000000000012E-2</v>
          </cell>
        </row>
        <row r="1981">
          <cell r="C1981" t="str">
            <v>feb-51160-002-CD</v>
          </cell>
          <cell r="D1981">
            <v>1.333</v>
          </cell>
          <cell r="E1981">
            <v>9.2967099999999991</v>
          </cell>
        </row>
        <row r="1982">
          <cell r="C1982" t="str">
            <v>feb-51160-002-TC</v>
          </cell>
          <cell r="D1982">
            <v>0.01</v>
          </cell>
          <cell r="E1982">
            <v>2.8680000000000001E-2</v>
          </cell>
        </row>
        <row r="1983">
          <cell r="C1983" t="str">
            <v>feb-51160-003-CD</v>
          </cell>
          <cell r="D1983">
            <v>0.41200000000000003</v>
          </cell>
          <cell r="E1983">
            <v>4.4866099999999998</v>
          </cell>
        </row>
        <row r="1984">
          <cell r="C1984" t="str">
            <v>feb-51160-003-TC</v>
          </cell>
          <cell r="D1984">
            <v>0</v>
          </cell>
          <cell r="E1984">
            <v>0</v>
          </cell>
        </row>
        <row r="1985">
          <cell r="C1985" t="str">
            <v>feb-51160-005-CD</v>
          </cell>
          <cell r="D1985">
            <v>0.13400000000000001</v>
          </cell>
          <cell r="E1985">
            <v>1.3759400000000002</v>
          </cell>
        </row>
        <row r="1986">
          <cell r="C1986" t="str">
            <v>feb-51160-005-TC</v>
          </cell>
          <cell r="D1986">
            <v>2E-3</v>
          </cell>
          <cell r="E1986">
            <v>1.2539999999999999E-2</v>
          </cell>
        </row>
        <row r="1987">
          <cell r="C1987" t="str">
            <v>feb-51160-006-CD</v>
          </cell>
          <cell r="D1987">
            <v>0.66300000000000003</v>
          </cell>
          <cell r="E1987">
            <v>7.24892</v>
          </cell>
        </row>
        <row r="1988">
          <cell r="C1988" t="str">
            <v>feb-51160-006-TC</v>
          </cell>
          <cell r="D1988">
            <v>8.0000000000000002E-3</v>
          </cell>
          <cell r="E1988">
            <v>5.4960000000000002E-2</v>
          </cell>
        </row>
        <row r="1989">
          <cell r="C1989" t="str">
            <v>feb-51160-007-CD</v>
          </cell>
          <cell r="D1989">
            <v>0.27800000000000002</v>
          </cell>
          <cell r="E1989">
            <v>3.0406</v>
          </cell>
        </row>
        <row r="1990">
          <cell r="C1990" t="str">
            <v>feb-51160-007-TC</v>
          </cell>
          <cell r="D1990">
            <v>2E-3</v>
          </cell>
          <cell r="E1990">
            <v>1.374E-2</v>
          </cell>
        </row>
        <row r="1991">
          <cell r="C1991" t="str">
            <v>feb-51161-002-CD</v>
          </cell>
          <cell r="D1991">
            <v>0.45</v>
          </cell>
          <cell r="E1991">
            <v>3.14154</v>
          </cell>
        </row>
        <row r="1992">
          <cell r="C1992" t="str">
            <v>feb-51161-002-TC</v>
          </cell>
          <cell r="D1992">
            <v>0</v>
          </cell>
          <cell r="E1992">
            <v>0</v>
          </cell>
        </row>
        <row r="1993">
          <cell r="C1993" t="str">
            <v>feb-51161-003-CD</v>
          </cell>
          <cell r="D1993">
            <v>0.55700000000000005</v>
          </cell>
          <cell r="E1993">
            <v>3.8629800000000003</v>
          </cell>
        </row>
        <row r="1994">
          <cell r="C1994" t="str">
            <v>feb-51161-003-TC</v>
          </cell>
          <cell r="D1994">
            <v>3.0000000000000001E-3</v>
          </cell>
          <cell r="E1994">
            <v>9.130000000000001E-3</v>
          </cell>
        </row>
        <row r="1995">
          <cell r="C1995" t="str">
            <v>feb-51162-003-CD</v>
          </cell>
          <cell r="D1995">
            <v>0</v>
          </cell>
          <cell r="E1995">
            <v>0</v>
          </cell>
        </row>
        <row r="1996">
          <cell r="C1996" t="str">
            <v>feb-51167-002-CD</v>
          </cell>
          <cell r="D1996">
            <v>9.1999999999999998E-2</v>
          </cell>
          <cell r="E1996">
            <v>0.97210000000000008</v>
          </cell>
        </row>
        <row r="1997">
          <cell r="C1997" t="str">
            <v>feb-51167-002-TC</v>
          </cell>
          <cell r="D1997">
            <v>2E-3</v>
          </cell>
          <cell r="E1997">
            <v>1.3679999999999999E-2</v>
          </cell>
        </row>
        <row r="1998">
          <cell r="C1998" t="str">
            <v>feb-51169-002-CD</v>
          </cell>
          <cell r="D1998">
            <v>0</v>
          </cell>
          <cell r="E1998">
            <v>0</v>
          </cell>
        </row>
        <row r="1999">
          <cell r="C1999" t="str">
            <v>feb-51169-002-TC</v>
          </cell>
          <cell r="D1999">
            <v>0</v>
          </cell>
          <cell r="E1999">
            <v>0</v>
          </cell>
        </row>
        <row r="2000">
          <cell r="C2000" t="str">
            <v>feb-51175-003-CD</v>
          </cell>
          <cell r="D2000">
            <v>1.5529999999999999</v>
          </cell>
          <cell r="E2000">
            <v>16.191510000000001</v>
          </cell>
        </row>
        <row r="2001">
          <cell r="C2001" t="str">
            <v>feb-51175-003-TC</v>
          </cell>
          <cell r="D2001">
            <v>3.3000000000000002E-2</v>
          </cell>
          <cell r="E2001">
            <v>0.22600000000000001</v>
          </cell>
        </row>
        <row r="2002">
          <cell r="C2002" t="str">
            <v>feb-51176-002-CD</v>
          </cell>
          <cell r="D2002">
            <v>0</v>
          </cell>
          <cell r="E2002">
            <v>0</v>
          </cell>
        </row>
        <row r="2003">
          <cell r="C2003" t="str">
            <v>feb-51176-002-TC</v>
          </cell>
          <cell r="D2003">
            <v>0</v>
          </cell>
          <cell r="E2003">
            <v>0</v>
          </cell>
        </row>
        <row r="2004">
          <cell r="C2004" t="str">
            <v>feb-51176-003-CD</v>
          </cell>
          <cell r="D2004">
            <v>0</v>
          </cell>
          <cell r="E2004">
            <v>0</v>
          </cell>
        </row>
        <row r="2005">
          <cell r="C2005" t="str">
            <v>feb-51176-003-TC</v>
          </cell>
          <cell r="D2005">
            <v>0</v>
          </cell>
          <cell r="E2005">
            <v>0</v>
          </cell>
        </row>
        <row r="2006">
          <cell r="C2006" t="str">
            <v>feb-51178-002-CD</v>
          </cell>
          <cell r="D2006">
            <v>0.222</v>
          </cell>
          <cell r="E2006">
            <v>1.60198</v>
          </cell>
        </row>
        <row r="2007">
          <cell r="C2007" t="str">
            <v>feb-51178-002-TC</v>
          </cell>
          <cell r="D2007">
            <v>2E-3</v>
          </cell>
          <cell r="E2007">
            <v>4.5599999999999998E-3</v>
          </cell>
        </row>
        <row r="2008">
          <cell r="C2008" t="str">
            <v>feb-51178-004-CD</v>
          </cell>
          <cell r="D2008">
            <v>3.9E-2</v>
          </cell>
          <cell r="E2008">
            <v>0.26799000000000001</v>
          </cell>
        </row>
        <row r="2009">
          <cell r="C2009" t="str">
            <v>feb-51178-004-TC</v>
          </cell>
          <cell r="D2009">
            <v>0</v>
          </cell>
          <cell r="E2009">
            <v>0</v>
          </cell>
        </row>
        <row r="2010">
          <cell r="C2010" t="str">
            <v>feb-51178-005-CD</v>
          </cell>
          <cell r="D2010">
            <v>2.4E-2</v>
          </cell>
          <cell r="E2010">
            <v>0.26286000000000004</v>
          </cell>
        </row>
        <row r="2011">
          <cell r="C2011" t="str">
            <v>feb-51178-005-TC</v>
          </cell>
          <cell r="D2011">
            <v>1E-3</v>
          </cell>
          <cell r="E2011">
            <v>6.8700000000000002E-3</v>
          </cell>
        </row>
        <row r="2012">
          <cell r="C2012" t="str">
            <v>feb-51179-002-CD</v>
          </cell>
          <cell r="D2012">
            <v>0.53</v>
          </cell>
          <cell r="E2012">
            <v>3.7103700000000002</v>
          </cell>
        </row>
        <row r="2013">
          <cell r="C2013" t="str">
            <v>feb-51179-002-TC</v>
          </cell>
          <cell r="D2013">
            <v>0</v>
          </cell>
          <cell r="E2013">
            <v>0</v>
          </cell>
        </row>
        <row r="2014">
          <cell r="C2014" t="str">
            <v>feb-51179-003-CD</v>
          </cell>
          <cell r="D2014">
            <v>0.61</v>
          </cell>
          <cell r="E2014">
            <v>4.2087300000000001</v>
          </cell>
        </row>
        <row r="2015">
          <cell r="C2015" t="str">
            <v>feb-51179-003-TC</v>
          </cell>
          <cell r="D2015">
            <v>1E-3</v>
          </cell>
          <cell r="E2015">
            <v>3.2599999999999999E-3</v>
          </cell>
        </row>
        <row r="2016">
          <cell r="C2016" t="str">
            <v>feb-51179-004-CD</v>
          </cell>
          <cell r="D2016">
            <v>0.44500000000000001</v>
          </cell>
          <cell r="E2016">
            <v>4.6432000000000002</v>
          </cell>
        </row>
        <row r="2017">
          <cell r="C2017" t="str">
            <v>feb-51179-004-TC</v>
          </cell>
          <cell r="D2017">
            <v>4.0000000000000001E-3</v>
          </cell>
          <cell r="E2017">
            <v>2.7449999999999999E-2</v>
          </cell>
        </row>
        <row r="2018">
          <cell r="C2018" t="str">
            <v>feb-51179-005-CD</v>
          </cell>
          <cell r="D2018">
            <v>0.38200000000000001</v>
          </cell>
          <cell r="E2018">
            <v>4.1677</v>
          </cell>
        </row>
        <row r="2019">
          <cell r="C2019" t="str">
            <v>feb-51179-005-TC</v>
          </cell>
          <cell r="D2019">
            <v>4.0000000000000001E-3</v>
          </cell>
          <cell r="E2019">
            <v>2.7359999999999999E-2</v>
          </cell>
        </row>
        <row r="2020">
          <cell r="C2020" t="str">
            <v>feb-51179-006-CD</v>
          </cell>
          <cell r="D2020">
            <v>0.441</v>
          </cell>
          <cell r="E2020">
            <v>4.8079999999999998</v>
          </cell>
        </row>
        <row r="2021">
          <cell r="C2021" t="str">
            <v>feb-51179-006-TC</v>
          </cell>
          <cell r="D2021">
            <v>2E-3</v>
          </cell>
          <cell r="E2021">
            <v>1.374E-2</v>
          </cell>
        </row>
        <row r="2022">
          <cell r="C2022" t="str">
            <v>feb-51179-007-CD</v>
          </cell>
          <cell r="D2022">
            <v>0.93100000000000005</v>
          </cell>
          <cell r="E2022">
            <v>7.0754700000000001</v>
          </cell>
        </row>
        <row r="2023">
          <cell r="C2023" t="str">
            <v>feb-51181-002-CD</v>
          </cell>
          <cell r="D2023">
            <v>1E-3</v>
          </cell>
          <cell r="E2023">
            <v>7.3099999999999997E-3</v>
          </cell>
        </row>
        <row r="2024">
          <cell r="C2024" t="str">
            <v>feb-51182-002-CD</v>
          </cell>
          <cell r="D2024">
            <v>3.4000000000000002E-2</v>
          </cell>
          <cell r="E2024">
            <v>0.23681000000000002</v>
          </cell>
        </row>
        <row r="2025">
          <cell r="C2025" t="str">
            <v>feb-51186-002-CD</v>
          </cell>
          <cell r="D2025">
            <v>4.8000000000000001E-2</v>
          </cell>
          <cell r="E2025">
            <v>0.32307999999999998</v>
          </cell>
        </row>
        <row r="2026">
          <cell r="C2026" t="str">
            <v>feb-51186-002-TC</v>
          </cell>
          <cell r="D2026">
            <v>0</v>
          </cell>
          <cell r="E2026">
            <v>0</v>
          </cell>
        </row>
        <row r="2027">
          <cell r="C2027" t="str">
            <v>feb-51187-002-CD</v>
          </cell>
          <cell r="D2027">
            <v>2.246</v>
          </cell>
          <cell r="E2027">
            <v>22.828080000000003</v>
          </cell>
        </row>
        <row r="2028">
          <cell r="C2028" t="str">
            <v>feb-51187-002-TC</v>
          </cell>
          <cell r="D2028">
            <v>0.108</v>
          </cell>
          <cell r="E2028">
            <v>0.74085000000000001</v>
          </cell>
        </row>
        <row r="2029">
          <cell r="C2029" t="str">
            <v>feb-51187-003-CD</v>
          </cell>
          <cell r="D2029">
            <v>1.8320000000000001</v>
          </cell>
          <cell r="E2029">
            <v>19.897400000000001</v>
          </cell>
        </row>
        <row r="2030">
          <cell r="C2030" t="str">
            <v>feb-51187-003-TC</v>
          </cell>
          <cell r="D2030">
            <v>0.13800000000000001</v>
          </cell>
          <cell r="E2030">
            <v>0.94785000000000008</v>
          </cell>
        </row>
        <row r="2031">
          <cell r="C2031" t="str">
            <v>feb-51188-002-CD</v>
          </cell>
          <cell r="D2031">
            <v>0.22</v>
          </cell>
          <cell r="E2031">
            <v>1.31626</v>
          </cell>
        </row>
        <row r="2032">
          <cell r="C2032" t="str">
            <v>feb-51188-002-TC</v>
          </cell>
          <cell r="D2032">
            <v>0</v>
          </cell>
          <cell r="E2032">
            <v>0</v>
          </cell>
        </row>
        <row r="2033">
          <cell r="C2033" t="str">
            <v>feb-51188-003-CD</v>
          </cell>
          <cell r="D2033">
            <v>1.169</v>
          </cell>
          <cell r="E2033">
            <v>12.818340000000001</v>
          </cell>
        </row>
        <row r="2034">
          <cell r="C2034" t="str">
            <v>feb-51188-003-TC</v>
          </cell>
          <cell r="D2034">
            <v>1.0999999999999999E-2</v>
          </cell>
          <cell r="E2034">
            <v>7.5389999999999999E-2</v>
          </cell>
        </row>
        <row r="2035">
          <cell r="C2035" t="str">
            <v>feb-51188-004-CD</v>
          </cell>
          <cell r="D2035">
            <v>0.81400000000000006</v>
          </cell>
          <cell r="E2035">
            <v>8.92117</v>
          </cell>
        </row>
        <row r="2036">
          <cell r="C2036" t="str">
            <v>feb-51188-004-TC</v>
          </cell>
          <cell r="D2036">
            <v>3.0000000000000001E-3</v>
          </cell>
          <cell r="E2036">
            <v>2.0579999999999998E-2</v>
          </cell>
        </row>
        <row r="2037">
          <cell r="C2037" t="str">
            <v>feb-51188-005-CD</v>
          </cell>
          <cell r="D2037">
            <v>1.1440000000000001</v>
          </cell>
          <cell r="E2037">
            <v>12.902600000000001</v>
          </cell>
        </row>
        <row r="2038">
          <cell r="C2038" t="str">
            <v>feb-51188-005-TC</v>
          </cell>
          <cell r="D2038">
            <v>6.0000000000000001E-3</v>
          </cell>
          <cell r="E2038">
            <v>4.1159999999999995E-2</v>
          </cell>
        </row>
        <row r="2039">
          <cell r="C2039" t="str">
            <v>feb-51188-006-CD</v>
          </cell>
          <cell r="D2039">
            <v>6.1829999999999998</v>
          </cell>
          <cell r="E2039">
            <v>74.886189999999999</v>
          </cell>
        </row>
        <row r="2040">
          <cell r="C2040" t="str">
            <v>feb-51190-002-CD</v>
          </cell>
          <cell r="D2040">
            <v>3.2000000000000001E-2</v>
          </cell>
          <cell r="E2040">
            <v>0.24392</v>
          </cell>
        </row>
        <row r="2041">
          <cell r="C2041" t="str">
            <v>feb-51191-003-CD</v>
          </cell>
          <cell r="D2041">
            <v>0</v>
          </cell>
          <cell r="E2041">
            <v>0</v>
          </cell>
        </row>
        <row r="2042">
          <cell r="C2042" t="str">
            <v>feb-51191-004-CD</v>
          </cell>
          <cell r="D2042">
            <v>0</v>
          </cell>
          <cell r="E2042">
            <v>0</v>
          </cell>
        </row>
        <row r="2043">
          <cell r="C2043" t="str">
            <v>feb-51191-004-TC</v>
          </cell>
          <cell r="D2043">
            <v>0</v>
          </cell>
          <cell r="E2043">
            <v>0</v>
          </cell>
        </row>
        <row r="2044">
          <cell r="C2044" t="str">
            <v>feb-51196-001-CD</v>
          </cell>
          <cell r="D2044">
            <v>0.24199999999999999</v>
          </cell>
          <cell r="E2044">
            <v>1.73827</v>
          </cell>
        </row>
        <row r="2045">
          <cell r="C2045" t="str">
            <v>feb-51196-001-TC</v>
          </cell>
          <cell r="D2045">
            <v>0.09</v>
          </cell>
          <cell r="E2045">
            <v>0.24792</v>
          </cell>
        </row>
        <row r="2046">
          <cell r="C2046" t="str">
            <v>feb-51197-001-CD</v>
          </cell>
          <cell r="D2046">
            <v>0</v>
          </cell>
          <cell r="E2046">
            <v>0</v>
          </cell>
        </row>
        <row r="2047">
          <cell r="C2047" t="str">
            <v>feb-51197-001-TC</v>
          </cell>
          <cell r="D2047">
            <v>0</v>
          </cell>
          <cell r="E2047">
            <v>0</v>
          </cell>
        </row>
        <row r="2048">
          <cell r="C2048" t="str">
            <v>feb-51199-001-CD</v>
          </cell>
          <cell r="D2048">
            <v>0.15</v>
          </cell>
          <cell r="E2048">
            <v>1.54376</v>
          </cell>
        </row>
        <row r="2049">
          <cell r="C2049" t="str">
            <v>feb-51199-001-TC</v>
          </cell>
          <cell r="D2049">
            <v>8.0000000000000002E-3</v>
          </cell>
          <cell r="E2049">
            <v>5.0159999999999996E-2</v>
          </cell>
        </row>
        <row r="2050">
          <cell r="C2050" t="str">
            <v>feb-51201-001-CD</v>
          </cell>
          <cell r="D2050">
            <v>1.6E-2</v>
          </cell>
          <cell r="E2050">
            <v>0.14154</v>
          </cell>
        </row>
        <row r="2051">
          <cell r="C2051" t="str">
            <v>feb-51204-001-CD</v>
          </cell>
          <cell r="D2051">
            <v>0.27600000000000002</v>
          </cell>
          <cell r="E2051">
            <v>1.96828</v>
          </cell>
        </row>
        <row r="2052">
          <cell r="C2052" t="str">
            <v>feb-51204-001-TC</v>
          </cell>
          <cell r="D2052">
            <v>0.42899999999999999</v>
          </cell>
          <cell r="E2052">
            <v>0.98237000000000008</v>
          </cell>
        </row>
        <row r="2053">
          <cell r="C2053" t="str">
            <v>feb-51204-003-CD</v>
          </cell>
          <cell r="D2053">
            <v>0.27400000000000002</v>
          </cell>
          <cell r="E2053">
            <v>1.9576600000000002</v>
          </cell>
        </row>
        <row r="2054">
          <cell r="C2054" t="str">
            <v>feb-51204-003-TC</v>
          </cell>
          <cell r="D2054">
            <v>1.4E-2</v>
          </cell>
          <cell r="E2054">
            <v>6.2329999999999997E-2</v>
          </cell>
        </row>
        <row r="2055">
          <cell r="C2055" t="str">
            <v>feb-51204-004-CD</v>
          </cell>
          <cell r="D2055">
            <v>0.32800000000000001</v>
          </cell>
          <cell r="E2055">
            <v>3.3849299999999998</v>
          </cell>
        </row>
        <row r="2056">
          <cell r="C2056" t="str">
            <v>feb-51204-004-TC</v>
          </cell>
          <cell r="D2056">
            <v>1.4999999999999999E-2</v>
          </cell>
          <cell r="E2056">
            <v>9.4320000000000001E-2</v>
          </cell>
        </row>
        <row r="2057">
          <cell r="C2057" t="str">
            <v>feb-51204-005-CD</v>
          </cell>
          <cell r="D2057">
            <v>0.51</v>
          </cell>
          <cell r="E2057">
            <v>6.1363700000000003</v>
          </cell>
        </row>
        <row r="2058">
          <cell r="C2058" t="str">
            <v>feb-51207-001-CD</v>
          </cell>
          <cell r="D2058">
            <v>0.41</v>
          </cell>
          <cell r="E2058">
            <v>4.53972</v>
          </cell>
        </row>
        <row r="2059">
          <cell r="C2059" t="str">
            <v>feb-51207-001-TC</v>
          </cell>
          <cell r="D2059">
            <v>6.0000000000000001E-3</v>
          </cell>
          <cell r="E2059">
            <v>4.1100000000000005E-2</v>
          </cell>
        </row>
        <row r="2060">
          <cell r="C2060" t="str">
            <v>feb-51208-001-CD</v>
          </cell>
          <cell r="D2060">
            <v>0.33</v>
          </cell>
          <cell r="E2060">
            <v>2.2936000000000001</v>
          </cell>
        </row>
        <row r="2061">
          <cell r="C2061" t="str">
            <v>feb-51208-001-TC</v>
          </cell>
          <cell r="D2061">
            <v>0</v>
          </cell>
          <cell r="E2061">
            <v>0</v>
          </cell>
        </row>
        <row r="2062">
          <cell r="C2062" t="str">
            <v>feb-51208-002-CD</v>
          </cell>
          <cell r="D2062">
            <v>0.38100000000000001</v>
          </cell>
          <cell r="E2062">
            <v>3.9243299999999999</v>
          </cell>
        </row>
        <row r="2063">
          <cell r="C2063" t="str">
            <v>feb-51208-002-TC</v>
          </cell>
          <cell r="D2063">
            <v>0</v>
          </cell>
          <cell r="E2063">
            <v>0</v>
          </cell>
        </row>
        <row r="2064">
          <cell r="C2064" t="str">
            <v>feb-51208-003-CD</v>
          </cell>
          <cell r="D2064">
            <v>0.377</v>
          </cell>
          <cell r="E2064">
            <v>2.6192500000000001</v>
          </cell>
        </row>
        <row r="2065">
          <cell r="C2065" t="str">
            <v>feb-51208-003-TC</v>
          </cell>
          <cell r="D2065">
            <v>0</v>
          </cell>
          <cell r="E2065">
            <v>0</v>
          </cell>
        </row>
        <row r="2066">
          <cell r="C2066" t="str">
            <v>feb-51208-004-CD</v>
          </cell>
          <cell r="D2066">
            <v>0.249</v>
          </cell>
          <cell r="E2066">
            <v>1.71692</v>
          </cell>
        </row>
        <row r="2067">
          <cell r="C2067" t="str">
            <v>feb-51208-004-TC</v>
          </cell>
          <cell r="D2067">
            <v>0</v>
          </cell>
          <cell r="E2067">
            <v>0</v>
          </cell>
        </row>
        <row r="2068">
          <cell r="C2068" t="str">
            <v>feb-51209-001-CD</v>
          </cell>
          <cell r="D2068">
            <v>0.20499999999999999</v>
          </cell>
          <cell r="E2068">
            <v>2.1202700000000001</v>
          </cell>
        </row>
        <row r="2069">
          <cell r="C2069" t="str">
            <v>feb-51209-001-TC</v>
          </cell>
          <cell r="D2069">
            <v>0</v>
          </cell>
          <cell r="E2069">
            <v>0</v>
          </cell>
        </row>
        <row r="2070">
          <cell r="C2070" t="str">
            <v>feb-51213-001-CD</v>
          </cell>
          <cell r="D2070">
            <v>0</v>
          </cell>
          <cell r="E2070">
            <v>0</v>
          </cell>
        </row>
        <row r="2071">
          <cell r="C2071" t="str">
            <v>feb-51213-001-TC</v>
          </cell>
          <cell r="D2071">
            <v>0</v>
          </cell>
          <cell r="E2071">
            <v>0</v>
          </cell>
        </row>
        <row r="2072">
          <cell r="C2072" t="str">
            <v>feb-51213-002-CD</v>
          </cell>
          <cell r="D2072">
            <v>0</v>
          </cell>
          <cell r="E2072">
            <v>0</v>
          </cell>
        </row>
        <row r="2073">
          <cell r="C2073" t="str">
            <v>feb-51213-002-TC</v>
          </cell>
          <cell r="D2073">
            <v>0</v>
          </cell>
          <cell r="E2073">
            <v>0</v>
          </cell>
        </row>
        <row r="2074">
          <cell r="C2074" t="str">
            <v>feb-51213-003-CD</v>
          </cell>
          <cell r="D2074">
            <v>0</v>
          </cell>
          <cell r="E2074">
            <v>0</v>
          </cell>
        </row>
        <row r="2075">
          <cell r="C2075" t="str">
            <v>feb-51213-003-TC</v>
          </cell>
          <cell r="D2075">
            <v>0</v>
          </cell>
          <cell r="E2075">
            <v>0</v>
          </cell>
        </row>
        <row r="2076">
          <cell r="C2076" t="str">
            <v>feb-51216-001-CD</v>
          </cell>
          <cell r="D2076">
            <v>0.99199999999999999</v>
          </cell>
          <cell r="E2076">
            <v>11.303799999999999</v>
          </cell>
        </row>
        <row r="2077">
          <cell r="C2077" t="str">
            <v>feb-51216-001-TC</v>
          </cell>
          <cell r="D2077">
            <v>2.4E-2</v>
          </cell>
          <cell r="E2077">
            <v>0.17288000000000001</v>
          </cell>
        </row>
        <row r="2078">
          <cell r="C2078" t="str">
            <v>feb-51217-001-CD</v>
          </cell>
          <cell r="D2078">
            <v>0</v>
          </cell>
          <cell r="E2078">
            <v>0</v>
          </cell>
        </row>
        <row r="2079">
          <cell r="C2079" t="str">
            <v>feb-51217-001-TC</v>
          </cell>
          <cell r="D2079">
            <v>0</v>
          </cell>
          <cell r="E2079">
            <v>0</v>
          </cell>
        </row>
        <row r="2080">
          <cell r="C2080" t="str">
            <v>feb-51218-001-CD</v>
          </cell>
          <cell r="D2080">
            <v>0</v>
          </cell>
          <cell r="E2080">
            <v>0</v>
          </cell>
        </row>
        <row r="2081">
          <cell r="C2081" t="str">
            <v>feb-51218-001-TC</v>
          </cell>
          <cell r="D2081">
            <v>0</v>
          </cell>
          <cell r="E2081">
            <v>0</v>
          </cell>
        </row>
        <row r="2082">
          <cell r="C2082" t="str">
            <v>feb-51260-001-CD</v>
          </cell>
          <cell r="D2082">
            <v>1.3560000000000001</v>
          </cell>
          <cell r="E2082">
            <v>9.2429400000000008</v>
          </cell>
        </row>
        <row r="2083">
          <cell r="C2083" t="str">
            <v>feb-51260-001-TC</v>
          </cell>
          <cell r="D2083">
            <v>1.9E-2</v>
          </cell>
          <cell r="E2083">
            <v>5.2139999999999999E-2</v>
          </cell>
        </row>
        <row r="2084">
          <cell r="C2084" t="str">
            <v>feb-51261-001-CD</v>
          </cell>
          <cell r="D2084">
            <v>7.0000000000000001E-3</v>
          </cell>
          <cell r="E2084">
            <v>5.74E-2</v>
          </cell>
        </row>
        <row r="2085">
          <cell r="C2085" t="str">
            <v>feb-51262-001-CD</v>
          </cell>
          <cell r="D2085">
            <v>0</v>
          </cell>
          <cell r="E2085">
            <v>0</v>
          </cell>
        </row>
        <row r="2086">
          <cell r="C2086" t="str">
            <v>feb-51262-001-TC</v>
          </cell>
          <cell r="D2086">
            <v>0</v>
          </cell>
          <cell r="E2086">
            <v>0</v>
          </cell>
        </row>
        <row r="2087">
          <cell r="C2087" t="str">
            <v>feb-51264-001-CD</v>
          </cell>
          <cell r="D2087">
            <v>0</v>
          </cell>
          <cell r="E2087">
            <v>0</v>
          </cell>
        </row>
        <row r="2088">
          <cell r="C2088" t="str">
            <v>feb-51268-001-CD</v>
          </cell>
          <cell r="D2088">
            <v>0.11800000000000001</v>
          </cell>
          <cell r="E2088">
            <v>0.93952000000000002</v>
          </cell>
        </row>
        <row r="2089">
          <cell r="C2089" t="str">
            <v>feb-51272-001-CD</v>
          </cell>
          <cell r="D2089">
            <v>1E-3</v>
          </cell>
          <cell r="E2089">
            <v>8.4499999999999992E-3</v>
          </cell>
        </row>
        <row r="2090">
          <cell r="C2090" t="str">
            <v>feb-51278-001-CD</v>
          </cell>
          <cell r="D2090">
            <v>6.4000000000000001E-2</v>
          </cell>
          <cell r="E2090">
            <v>0.44550000000000001</v>
          </cell>
        </row>
        <row r="2091">
          <cell r="C2091" t="str">
            <v>feb-51278-001-TC</v>
          </cell>
          <cell r="D2091">
            <v>0</v>
          </cell>
          <cell r="E2091">
            <v>0</v>
          </cell>
        </row>
        <row r="2092">
          <cell r="C2092" t="str">
            <v>feb-51280-001-CD</v>
          </cell>
          <cell r="D2092">
            <v>2E-3</v>
          </cell>
          <cell r="E2092">
            <v>1.4500000000000001E-2</v>
          </cell>
        </row>
        <row r="2093">
          <cell r="C2093" t="str">
            <v>feb-51285-001-CD</v>
          </cell>
          <cell r="D2093">
            <v>0</v>
          </cell>
          <cell r="E2093">
            <v>0</v>
          </cell>
        </row>
        <row r="2094">
          <cell r="C2094" t="str">
            <v>feb-51288-001-CD</v>
          </cell>
          <cell r="D2094">
            <v>7.7510000000000003</v>
          </cell>
          <cell r="E2094">
            <v>84.166380000000004</v>
          </cell>
        </row>
        <row r="2095">
          <cell r="C2095" t="str">
            <v>feb-51288-001-TC</v>
          </cell>
          <cell r="D2095">
            <v>0.13500000000000001</v>
          </cell>
          <cell r="E2095">
            <v>0.92670000000000008</v>
          </cell>
        </row>
        <row r="2096">
          <cell r="C2096" t="str">
            <v>feb-51289-001-CD</v>
          </cell>
          <cell r="D2096">
            <v>0.61399999999999999</v>
          </cell>
          <cell r="E2096">
            <v>6.6522899999999998</v>
          </cell>
        </row>
        <row r="2097">
          <cell r="C2097" t="str">
            <v>feb-51289-001-TC</v>
          </cell>
          <cell r="D2097">
            <v>1.6E-2</v>
          </cell>
          <cell r="E2097">
            <v>0.10959000000000001</v>
          </cell>
        </row>
        <row r="2098">
          <cell r="C2098" t="str">
            <v>feb-51289-002-CD</v>
          </cell>
          <cell r="D2098">
            <v>1.018</v>
          </cell>
          <cell r="E2098">
            <v>10.90408</v>
          </cell>
        </row>
        <row r="2099">
          <cell r="C2099" t="str">
            <v>feb-51289-002-TC</v>
          </cell>
          <cell r="D2099">
            <v>5.6000000000000001E-2</v>
          </cell>
          <cell r="E2099">
            <v>0.38201999999999997</v>
          </cell>
        </row>
        <row r="2100">
          <cell r="C2100" t="str">
            <v>feb-51289-003-CD</v>
          </cell>
          <cell r="D2100">
            <v>0.94900000000000007</v>
          </cell>
          <cell r="E2100">
            <v>10.197330000000001</v>
          </cell>
        </row>
        <row r="2101">
          <cell r="C2101" t="str">
            <v>feb-51289-003-TC</v>
          </cell>
          <cell r="D2101">
            <v>7.1000000000000008E-2</v>
          </cell>
          <cell r="E2101">
            <v>0.48712</v>
          </cell>
        </row>
        <row r="2102">
          <cell r="C2102" t="str">
            <v>feb-51289-004-CD</v>
          </cell>
          <cell r="D2102">
            <v>0.70200000000000007</v>
          </cell>
          <cell r="E2102">
            <v>7.5151700000000003</v>
          </cell>
        </row>
        <row r="2103">
          <cell r="C2103" t="str">
            <v>feb-51289-004-TC</v>
          </cell>
          <cell r="D2103">
            <v>0.105</v>
          </cell>
          <cell r="E2103">
            <v>0.88727</v>
          </cell>
        </row>
        <row r="2104">
          <cell r="C2104" t="str">
            <v>feb-51294-001-CD</v>
          </cell>
          <cell r="D2104">
            <v>8.7999999999999995E-2</v>
          </cell>
          <cell r="E2104">
            <v>0.90215000000000001</v>
          </cell>
        </row>
        <row r="2105">
          <cell r="C2105" t="str">
            <v>feb-51294-001-TC</v>
          </cell>
          <cell r="D2105">
            <v>0</v>
          </cell>
          <cell r="E2105">
            <v>0</v>
          </cell>
        </row>
        <row r="2106">
          <cell r="C2106" t="str">
            <v>feb-51294-003-CD</v>
          </cell>
          <cell r="D2106">
            <v>0.13</v>
          </cell>
          <cell r="E2106">
            <v>1.3326</v>
          </cell>
        </row>
        <row r="2107">
          <cell r="C2107" t="str">
            <v>feb-51294-003-TC</v>
          </cell>
          <cell r="D2107">
            <v>0</v>
          </cell>
          <cell r="E2107">
            <v>0</v>
          </cell>
        </row>
        <row r="2108">
          <cell r="C2108" t="str">
            <v>feb-51303-001-CD</v>
          </cell>
          <cell r="D2108">
            <v>0.122</v>
          </cell>
          <cell r="E2108">
            <v>1.24962</v>
          </cell>
        </row>
        <row r="2109">
          <cell r="C2109" t="str">
            <v>feb-51303-001-TC</v>
          </cell>
          <cell r="D2109">
            <v>0</v>
          </cell>
          <cell r="E2109">
            <v>0</v>
          </cell>
        </row>
        <row r="2110">
          <cell r="C2110" t="str">
            <v>feb-51304-001-CD</v>
          </cell>
          <cell r="D2110">
            <v>0.32</v>
          </cell>
          <cell r="E2110">
            <v>2.80294</v>
          </cell>
        </row>
        <row r="2111">
          <cell r="C2111" t="str">
            <v>feb-51304-001-TC</v>
          </cell>
          <cell r="D2111">
            <v>0</v>
          </cell>
          <cell r="E2111">
            <v>0</v>
          </cell>
        </row>
        <row r="2112">
          <cell r="C2112" t="str">
            <v>feb-51305-001-CD</v>
          </cell>
          <cell r="D2112">
            <v>2.6670000000000003</v>
          </cell>
          <cell r="E2112">
            <v>29.19913</v>
          </cell>
        </row>
        <row r="2113">
          <cell r="C2113" t="str">
            <v>feb-51305-001-TC</v>
          </cell>
          <cell r="D2113">
            <v>7.4999999999999997E-2</v>
          </cell>
          <cell r="E2113">
            <v>0.51458000000000004</v>
          </cell>
        </row>
        <row r="2114">
          <cell r="C2114" t="str">
            <v>feb-51305-003-CD</v>
          </cell>
          <cell r="D2114">
            <v>1.4990000000000001</v>
          </cell>
          <cell r="E2114">
            <v>16.50798</v>
          </cell>
        </row>
        <row r="2115">
          <cell r="C2115" t="str">
            <v>feb-51305-003-TC</v>
          </cell>
          <cell r="D2115">
            <v>3.6000000000000004E-2</v>
          </cell>
          <cell r="E2115">
            <v>0.28281000000000001</v>
          </cell>
        </row>
        <row r="2116">
          <cell r="C2116" t="str">
            <v>feb-51305-004-CD</v>
          </cell>
          <cell r="D2116">
            <v>0.61499999999999999</v>
          </cell>
          <cell r="E2116">
            <v>6.8314700000000004</v>
          </cell>
        </row>
        <row r="2117">
          <cell r="C2117" t="str">
            <v>feb-51305-004-TC</v>
          </cell>
          <cell r="D2117">
            <v>4.7E-2</v>
          </cell>
          <cell r="E2117">
            <v>0.32283000000000001</v>
          </cell>
        </row>
        <row r="2118">
          <cell r="C2118" t="str">
            <v>feb-51317-001-CD</v>
          </cell>
          <cell r="D2118">
            <v>6.6000000000000003E-2</v>
          </cell>
          <cell r="E2118">
            <v>0.71786000000000005</v>
          </cell>
        </row>
        <row r="2119">
          <cell r="C2119" t="str">
            <v>feb-51317-001-TC</v>
          </cell>
          <cell r="D2119">
            <v>0</v>
          </cell>
          <cell r="E2119">
            <v>0</v>
          </cell>
        </row>
        <row r="2120">
          <cell r="C2120" t="str">
            <v>feb-51317-002-CD</v>
          </cell>
          <cell r="D2120">
            <v>4.2000000000000003E-2</v>
          </cell>
          <cell r="E2120">
            <v>0.43984000000000001</v>
          </cell>
        </row>
        <row r="2121">
          <cell r="C2121" t="str">
            <v>feb-51317-002-TC</v>
          </cell>
          <cell r="D2121">
            <v>0</v>
          </cell>
          <cell r="E2121">
            <v>0</v>
          </cell>
        </row>
        <row r="2122">
          <cell r="C2122" t="str">
            <v>feb-51317-003-CD</v>
          </cell>
          <cell r="D2122">
            <v>0.14799999999999999</v>
          </cell>
          <cell r="E2122">
            <v>2.1119000000000003</v>
          </cell>
        </row>
        <row r="2123">
          <cell r="C2123" t="str">
            <v>feb-51317-003-TC</v>
          </cell>
          <cell r="D2123">
            <v>1E-3</v>
          </cell>
          <cell r="E2123">
            <v>6.8700000000000002E-3</v>
          </cell>
        </row>
        <row r="2124">
          <cell r="C2124" t="str">
            <v>feb-51318-001-CD</v>
          </cell>
          <cell r="D2124">
            <v>0.35499999999999998</v>
          </cell>
          <cell r="E2124">
            <v>3.1184499999999997</v>
          </cell>
        </row>
        <row r="2125">
          <cell r="C2125" t="str">
            <v>feb-51318-001-TC</v>
          </cell>
          <cell r="D2125">
            <v>5.0000000000000001E-3</v>
          </cell>
          <cell r="E2125">
            <v>2.733E-2</v>
          </cell>
        </row>
        <row r="2126">
          <cell r="C2126" t="str">
            <v>feb-51318-002-CD</v>
          </cell>
          <cell r="D2126">
            <v>0.86099999999999999</v>
          </cell>
          <cell r="E2126">
            <v>6.1785300000000003</v>
          </cell>
        </row>
        <row r="2127">
          <cell r="C2127" t="str">
            <v>feb-51318-002-TC</v>
          </cell>
          <cell r="D2127">
            <v>4.0000000000000001E-3</v>
          </cell>
          <cell r="E2127">
            <v>1.0119999999999999E-2</v>
          </cell>
        </row>
        <row r="2128">
          <cell r="C2128" t="str">
            <v>feb-51318-003-CD</v>
          </cell>
          <cell r="D2128">
            <v>0.221</v>
          </cell>
          <cell r="E2128">
            <v>2.2632399999999997</v>
          </cell>
        </row>
        <row r="2129">
          <cell r="C2129" t="str">
            <v>feb-51318-003-TC</v>
          </cell>
          <cell r="D2129">
            <v>1E-3</v>
          </cell>
          <cell r="E2129">
            <v>6.2699999999999995E-3</v>
          </cell>
        </row>
        <row r="2130">
          <cell r="C2130" t="str">
            <v>feb-51338-001-CD</v>
          </cell>
          <cell r="D2130">
            <v>7.9000000000000001E-2</v>
          </cell>
          <cell r="E2130">
            <v>0.81194000000000011</v>
          </cell>
        </row>
        <row r="2131">
          <cell r="C2131" t="str">
            <v>feb-51338-001-TC</v>
          </cell>
          <cell r="D2131">
            <v>0</v>
          </cell>
          <cell r="E2131">
            <v>0</v>
          </cell>
        </row>
        <row r="2132">
          <cell r="C2132" t="str">
            <v>feb-51342-001-CD</v>
          </cell>
          <cell r="D2132">
            <v>0.03</v>
          </cell>
          <cell r="E2132">
            <v>0.32880000000000004</v>
          </cell>
        </row>
        <row r="2133">
          <cell r="C2133" t="str">
            <v>feb-51342-001-TC</v>
          </cell>
          <cell r="D2133">
            <v>0</v>
          </cell>
          <cell r="E2133">
            <v>0</v>
          </cell>
        </row>
        <row r="2134">
          <cell r="C2134" t="str">
            <v>feb-51352-001-CD</v>
          </cell>
          <cell r="D2134">
            <v>0.10400000000000001</v>
          </cell>
          <cell r="E2134">
            <v>0.72658</v>
          </cell>
        </row>
        <row r="2135">
          <cell r="C2135" t="str">
            <v>feb-51352-002-CD</v>
          </cell>
          <cell r="D2135">
            <v>0.111</v>
          </cell>
          <cell r="E2135">
            <v>1.2134100000000001</v>
          </cell>
        </row>
        <row r="2136">
          <cell r="C2136" t="str">
            <v>feb-51352-002-TC</v>
          </cell>
          <cell r="D2136">
            <v>0</v>
          </cell>
          <cell r="E2136">
            <v>0</v>
          </cell>
        </row>
        <row r="2137">
          <cell r="C2137" t="str">
            <v>feb-51354-001-CD</v>
          </cell>
          <cell r="D2137">
            <v>0.505</v>
          </cell>
          <cell r="E2137">
            <v>5.2875399999999999</v>
          </cell>
        </row>
        <row r="2138">
          <cell r="C2138" t="str">
            <v>feb-51354-001-TC</v>
          </cell>
          <cell r="D2138">
            <v>4.0000000000000001E-3</v>
          </cell>
          <cell r="E2138">
            <v>2.511E-2</v>
          </cell>
        </row>
        <row r="2139">
          <cell r="C2139" t="str">
            <v>feb-51355-002-CD</v>
          </cell>
          <cell r="D2139">
            <v>0</v>
          </cell>
          <cell r="E2139">
            <v>0</v>
          </cell>
        </row>
        <row r="2140">
          <cell r="C2140" t="str">
            <v>feb-51355-002-TC</v>
          </cell>
          <cell r="D2140">
            <v>0</v>
          </cell>
          <cell r="E2140">
            <v>0</v>
          </cell>
        </row>
        <row r="2141">
          <cell r="C2141" t="str">
            <v>feb-51356-001-CD</v>
          </cell>
          <cell r="D2141">
            <v>0.125</v>
          </cell>
          <cell r="E2141">
            <v>0.87045000000000006</v>
          </cell>
        </row>
        <row r="2142">
          <cell r="C2142" t="str">
            <v>feb-51356-001-TC</v>
          </cell>
          <cell r="D2142">
            <v>0</v>
          </cell>
          <cell r="E2142">
            <v>0</v>
          </cell>
        </row>
        <row r="2143">
          <cell r="C2143" t="str">
            <v>feb-51358-001-CD</v>
          </cell>
          <cell r="D2143">
            <v>0.01</v>
          </cell>
          <cell r="E2143">
            <v>0.10876999999999999</v>
          </cell>
        </row>
        <row r="2144">
          <cell r="C2144" t="str">
            <v>feb-51358-001-TC</v>
          </cell>
          <cell r="D2144">
            <v>0</v>
          </cell>
          <cell r="E2144">
            <v>0</v>
          </cell>
        </row>
        <row r="2145">
          <cell r="C2145" t="str">
            <v>feb-51359-001-CD</v>
          </cell>
          <cell r="D2145">
            <v>0</v>
          </cell>
          <cell r="E2145">
            <v>0</v>
          </cell>
        </row>
        <row r="2146">
          <cell r="C2146" t="str">
            <v>feb-51361-001-CD</v>
          </cell>
          <cell r="D2146">
            <v>0</v>
          </cell>
          <cell r="E2146">
            <v>0</v>
          </cell>
        </row>
        <row r="2147">
          <cell r="C2147" t="str">
            <v>feb-51361-001-TC</v>
          </cell>
          <cell r="D2147">
            <v>0</v>
          </cell>
          <cell r="E2147">
            <v>0</v>
          </cell>
        </row>
        <row r="2148">
          <cell r="C2148" t="str">
            <v>feb-51366-001-CD</v>
          </cell>
          <cell r="D2148">
            <v>8.0000000000000002E-3</v>
          </cell>
          <cell r="E2148">
            <v>6.8909999999999999E-2</v>
          </cell>
        </row>
        <row r="2149">
          <cell r="C2149" t="str">
            <v>feb-51366-002-CD</v>
          </cell>
          <cell r="D2149">
            <v>0</v>
          </cell>
          <cell r="E2149">
            <v>0</v>
          </cell>
        </row>
        <row r="2150">
          <cell r="C2150" t="str">
            <v>feb-51366-002-TC</v>
          </cell>
          <cell r="D2150">
            <v>0</v>
          </cell>
          <cell r="E2150">
            <v>0</v>
          </cell>
        </row>
        <row r="2151">
          <cell r="C2151" t="str">
            <v>feb-51368-001-CD</v>
          </cell>
          <cell r="D2151">
            <v>0.152</v>
          </cell>
          <cell r="E2151">
            <v>1.6485000000000001</v>
          </cell>
        </row>
        <row r="2152">
          <cell r="C2152" t="str">
            <v>feb-51368-001-TC</v>
          </cell>
          <cell r="D2152">
            <v>1E-3</v>
          </cell>
          <cell r="E2152">
            <v>6.8700000000000002E-3</v>
          </cell>
        </row>
        <row r="2153">
          <cell r="C2153" t="str">
            <v>feb-51371-001-CD</v>
          </cell>
          <cell r="D2153">
            <v>8.7000000000000008E-2</v>
          </cell>
          <cell r="E2153">
            <v>0.60002999999999995</v>
          </cell>
        </row>
        <row r="2154">
          <cell r="C2154" t="str">
            <v>feb-51371-001-TC</v>
          </cell>
          <cell r="D2154">
            <v>0</v>
          </cell>
          <cell r="E2154">
            <v>0</v>
          </cell>
        </row>
        <row r="2155">
          <cell r="C2155" t="str">
            <v>feb-51371-002-CD</v>
          </cell>
          <cell r="D2155">
            <v>0.04</v>
          </cell>
          <cell r="E2155">
            <v>0.41342000000000001</v>
          </cell>
        </row>
        <row r="2156">
          <cell r="C2156" t="str">
            <v>feb-51371-002-TC</v>
          </cell>
          <cell r="D2156">
            <v>0</v>
          </cell>
          <cell r="E2156">
            <v>0</v>
          </cell>
        </row>
        <row r="2157">
          <cell r="C2157" t="str">
            <v>feb-51372-001-CD</v>
          </cell>
          <cell r="D2157">
            <v>0.41899999999999998</v>
          </cell>
          <cell r="E2157">
            <v>4.5673199999999996</v>
          </cell>
        </row>
        <row r="2158">
          <cell r="C2158" t="str">
            <v>feb-51372-001-TC</v>
          </cell>
          <cell r="D2158">
            <v>0</v>
          </cell>
          <cell r="E2158">
            <v>0</v>
          </cell>
        </row>
        <row r="2159">
          <cell r="C2159" t="str">
            <v>feb-51378-001-CD</v>
          </cell>
          <cell r="D2159">
            <v>0</v>
          </cell>
          <cell r="E2159">
            <v>0</v>
          </cell>
        </row>
        <row r="2160">
          <cell r="C2160" t="str">
            <v>feb-51378-001-TC</v>
          </cell>
          <cell r="D2160">
            <v>0</v>
          </cell>
          <cell r="E2160">
            <v>0</v>
          </cell>
        </row>
        <row r="2161">
          <cell r="C2161" t="str">
            <v>feb-51379-001-CD</v>
          </cell>
          <cell r="D2161">
            <v>0</v>
          </cell>
          <cell r="E2161">
            <v>0</v>
          </cell>
        </row>
        <row r="2162">
          <cell r="C2162" t="str">
            <v>feb-51379-001-TC</v>
          </cell>
          <cell r="D2162">
            <v>0</v>
          </cell>
          <cell r="E2162">
            <v>0</v>
          </cell>
        </row>
        <row r="2163">
          <cell r="C2163" t="str">
            <v>feb-51381-001-CD</v>
          </cell>
          <cell r="D2163">
            <v>3.9E-2</v>
          </cell>
          <cell r="E2163">
            <v>0.27067000000000002</v>
          </cell>
        </row>
        <row r="2164">
          <cell r="C2164" t="str">
            <v>feb-51381-001-TC</v>
          </cell>
          <cell r="D2164">
            <v>0</v>
          </cell>
          <cell r="E2164">
            <v>0</v>
          </cell>
        </row>
        <row r="2165">
          <cell r="C2165" t="str">
            <v>feb-51381-002-CD</v>
          </cell>
          <cell r="D2165">
            <v>0</v>
          </cell>
          <cell r="E2165">
            <v>0</v>
          </cell>
        </row>
        <row r="2166">
          <cell r="C2166" t="str">
            <v>feb-51381-002-TC</v>
          </cell>
          <cell r="D2166">
            <v>0</v>
          </cell>
          <cell r="E2166">
            <v>0</v>
          </cell>
        </row>
        <row r="2167">
          <cell r="C2167" t="str">
            <v>feb-51382-001-CD</v>
          </cell>
          <cell r="D2167">
            <v>0.23300000000000001</v>
          </cell>
          <cell r="E2167">
            <v>1.7485899999999999</v>
          </cell>
        </row>
        <row r="2168">
          <cell r="C2168" t="str">
            <v>feb-51382-001-TC</v>
          </cell>
          <cell r="D2168">
            <v>0</v>
          </cell>
          <cell r="E2168">
            <v>0</v>
          </cell>
        </row>
        <row r="2169">
          <cell r="C2169" t="str">
            <v>feb-51385-001-CD</v>
          </cell>
          <cell r="D2169">
            <v>0.60499999999999998</v>
          </cell>
          <cell r="E2169">
            <v>6.25291</v>
          </cell>
        </row>
        <row r="2170">
          <cell r="C2170" t="str">
            <v>feb-51385-001-TC</v>
          </cell>
          <cell r="D2170">
            <v>1.8000000000000002E-2</v>
          </cell>
          <cell r="E2170">
            <v>0.11312000000000001</v>
          </cell>
        </row>
        <row r="2171">
          <cell r="C2171" t="str">
            <v>feb-51385-002-CD</v>
          </cell>
          <cell r="D2171">
            <v>5.3999999999999999E-2</v>
          </cell>
          <cell r="E2171">
            <v>0.55769000000000002</v>
          </cell>
        </row>
        <row r="2172">
          <cell r="C2172" t="str">
            <v>feb-51385-002-TC</v>
          </cell>
          <cell r="D2172">
            <v>0</v>
          </cell>
          <cell r="E2172">
            <v>0</v>
          </cell>
        </row>
        <row r="2173">
          <cell r="C2173" t="str">
            <v>feb-51396-001-CD</v>
          </cell>
          <cell r="D2173">
            <v>5.0000000000000001E-3</v>
          </cell>
          <cell r="E2173">
            <v>4.2369999999999998E-2</v>
          </cell>
        </row>
        <row r="2174">
          <cell r="C2174" t="str">
            <v>feb-51397-001-CD</v>
          </cell>
          <cell r="D2174">
            <v>0</v>
          </cell>
          <cell r="E2174">
            <v>0</v>
          </cell>
        </row>
        <row r="2175">
          <cell r="C2175" t="str">
            <v>feb-51398-001-CD</v>
          </cell>
          <cell r="D2175">
            <v>0</v>
          </cell>
          <cell r="E2175">
            <v>0</v>
          </cell>
        </row>
        <row r="2176">
          <cell r="C2176" t="str">
            <v>feb-51398-001-TC</v>
          </cell>
          <cell r="D2176">
            <v>0</v>
          </cell>
          <cell r="E2176">
            <v>0</v>
          </cell>
        </row>
        <row r="2177">
          <cell r="C2177" t="str">
            <v>feb-51402-001-CD</v>
          </cell>
          <cell r="D2177">
            <v>0</v>
          </cell>
          <cell r="E2177">
            <v>0</v>
          </cell>
        </row>
        <row r="2178">
          <cell r="C2178" t="str">
            <v>feb-51402-001-TC</v>
          </cell>
          <cell r="D2178">
            <v>0</v>
          </cell>
          <cell r="E2178">
            <v>0</v>
          </cell>
        </row>
        <row r="2179">
          <cell r="C2179" t="str">
            <v>feb-51403-001-CD</v>
          </cell>
          <cell r="D2179">
            <v>7.181</v>
          </cell>
          <cell r="E2179">
            <v>78.295740000000009</v>
          </cell>
        </row>
        <row r="2180">
          <cell r="C2180" t="str">
            <v>feb-51403-001-TC</v>
          </cell>
          <cell r="D2180">
            <v>0.155</v>
          </cell>
          <cell r="E2180">
            <v>1.1725099999999999</v>
          </cell>
        </row>
        <row r="2181">
          <cell r="C2181" t="str">
            <v>feb-51403-002-CD</v>
          </cell>
          <cell r="D2181">
            <v>2.4929999999999999</v>
          </cell>
          <cell r="E2181">
            <v>28.669709999999998</v>
          </cell>
        </row>
        <row r="2182">
          <cell r="C2182" t="str">
            <v>feb-51403-002-TC</v>
          </cell>
          <cell r="D2182">
            <v>0.158</v>
          </cell>
          <cell r="E2182">
            <v>1.19696</v>
          </cell>
        </row>
        <row r="2183">
          <cell r="C2183" t="str">
            <v>feb-51408-001-CD</v>
          </cell>
          <cell r="D2183">
            <v>0</v>
          </cell>
          <cell r="E2183">
            <v>0</v>
          </cell>
        </row>
        <row r="2184">
          <cell r="C2184" t="str">
            <v>feb-51408-001-TC</v>
          </cell>
          <cell r="D2184">
            <v>0</v>
          </cell>
          <cell r="E2184">
            <v>0</v>
          </cell>
        </row>
        <row r="2185">
          <cell r="C2185" t="str">
            <v>feb-51410-001-CD</v>
          </cell>
          <cell r="D2185">
            <v>3.0000000000000001E-3</v>
          </cell>
          <cell r="E2185">
            <v>2.0210000000000002E-2</v>
          </cell>
        </row>
        <row r="2186">
          <cell r="C2186" t="str">
            <v>feb-51410-001-TC</v>
          </cell>
          <cell r="D2186">
            <v>0</v>
          </cell>
          <cell r="E2186">
            <v>0</v>
          </cell>
        </row>
        <row r="2187">
          <cell r="C2187" t="str">
            <v>feb-51411-001-CD</v>
          </cell>
          <cell r="D2187">
            <v>0.29599999999999999</v>
          </cell>
          <cell r="E2187">
            <v>3.2180599999999999</v>
          </cell>
        </row>
        <row r="2188">
          <cell r="C2188" t="str">
            <v>feb-51411-001-TC</v>
          </cell>
          <cell r="D2188">
            <v>0</v>
          </cell>
          <cell r="E2188">
            <v>0</v>
          </cell>
        </row>
        <row r="2189">
          <cell r="C2189" t="str">
            <v>feb-51411-002-CD</v>
          </cell>
          <cell r="D2189">
            <v>0.38700000000000001</v>
          </cell>
          <cell r="E2189">
            <v>4.2913699999999997</v>
          </cell>
        </row>
        <row r="2190">
          <cell r="C2190" t="str">
            <v>feb-51411-002-TC</v>
          </cell>
          <cell r="D2190">
            <v>3.0000000000000001E-3</v>
          </cell>
          <cell r="E2190">
            <v>2.061E-2</v>
          </cell>
        </row>
        <row r="2191">
          <cell r="C2191" t="str">
            <v>feb-51413-001-CD</v>
          </cell>
          <cell r="D2191">
            <v>0</v>
          </cell>
          <cell r="E2191">
            <v>0</v>
          </cell>
        </row>
        <row r="2192">
          <cell r="C2192" t="str">
            <v>feb-51413-001-TC</v>
          </cell>
          <cell r="D2192">
            <v>0</v>
          </cell>
          <cell r="E2192">
            <v>0</v>
          </cell>
        </row>
        <row r="2193">
          <cell r="C2193" t="str">
            <v>feb-51414-001-CD</v>
          </cell>
          <cell r="D2193">
            <v>8.0000000000000002E-3</v>
          </cell>
          <cell r="E2193">
            <v>8.2439999999999999E-2</v>
          </cell>
        </row>
        <row r="2194">
          <cell r="C2194" t="str">
            <v>feb-51414-001-TC</v>
          </cell>
          <cell r="D2194">
            <v>0</v>
          </cell>
          <cell r="E2194">
            <v>0</v>
          </cell>
        </row>
        <row r="2195">
          <cell r="C2195" t="str">
            <v>feb-51415-001-CD</v>
          </cell>
          <cell r="D2195">
            <v>8.0000000000000002E-3</v>
          </cell>
          <cell r="E2195">
            <v>7.4370000000000006E-2</v>
          </cell>
        </row>
        <row r="2196">
          <cell r="C2196" t="str">
            <v>feb-51415-001-TC</v>
          </cell>
          <cell r="D2196">
            <v>0</v>
          </cell>
          <cell r="E2196">
            <v>0</v>
          </cell>
        </row>
        <row r="2197">
          <cell r="C2197" t="str">
            <v>feb-51417-001-CD</v>
          </cell>
          <cell r="D2197">
            <v>0</v>
          </cell>
          <cell r="E2197">
            <v>0</v>
          </cell>
        </row>
        <row r="2198">
          <cell r="C2198" t="str">
            <v>feb-51417-001-TC</v>
          </cell>
          <cell r="D2198">
            <v>0</v>
          </cell>
          <cell r="E2198">
            <v>0</v>
          </cell>
        </row>
        <row r="2199">
          <cell r="C2199" t="str">
            <v>feb-51423-001-CD</v>
          </cell>
          <cell r="D2199">
            <v>3.6999999999999998E-2</v>
          </cell>
          <cell r="E2199">
            <v>0.38256000000000001</v>
          </cell>
        </row>
        <row r="2200">
          <cell r="C2200" t="str">
            <v>feb-51423-001-TC</v>
          </cell>
          <cell r="D2200">
            <v>0</v>
          </cell>
          <cell r="E2200">
            <v>0</v>
          </cell>
        </row>
        <row r="2201">
          <cell r="C2201" t="str">
            <v>feb-51430-001-CD</v>
          </cell>
          <cell r="D2201">
            <v>0</v>
          </cell>
          <cell r="E2201">
            <v>0</v>
          </cell>
        </row>
        <row r="2202">
          <cell r="C2202" t="str">
            <v>feb-51430-001-TC</v>
          </cell>
          <cell r="D2202">
            <v>0</v>
          </cell>
          <cell r="E2202">
            <v>0</v>
          </cell>
        </row>
        <row r="2203">
          <cell r="C2203" t="str">
            <v>feb-51431-001-CD</v>
          </cell>
          <cell r="D2203">
            <v>9.0000000000000011E-3</v>
          </cell>
          <cell r="E2203">
            <v>9.5400000000000013E-2</v>
          </cell>
        </row>
        <row r="2204">
          <cell r="C2204" t="str">
            <v>feb-51431-001-TC</v>
          </cell>
          <cell r="D2204">
            <v>0</v>
          </cell>
          <cell r="E2204">
            <v>0</v>
          </cell>
        </row>
        <row r="2205">
          <cell r="C2205" t="str">
            <v>feb-51434-001-CD</v>
          </cell>
          <cell r="D2205">
            <v>9.1999999999999998E-2</v>
          </cell>
          <cell r="E2205">
            <v>0.94362000000000001</v>
          </cell>
        </row>
        <row r="2206">
          <cell r="C2206" t="str">
            <v>feb-51434-001-TC</v>
          </cell>
          <cell r="D2206">
            <v>0</v>
          </cell>
          <cell r="E2206">
            <v>0</v>
          </cell>
        </row>
        <row r="2207">
          <cell r="C2207" t="str">
            <v>feb-51437-001-CD</v>
          </cell>
          <cell r="D2207">
            <v>0.01</v>
          </cell>
          <cell r="E2207">
            <v>9.781999999999999E-2</v>
          </cell>
        </row>
        <row r="2208">
          <cell r="C2208" t="str">
            <v>feb-51437-001-TC</v>
          </cell>
          <cell r="D2208">
            <v>0</v>
          </cell>
          <cell r="E2208">
            <v>0</v>
          </cell>
        </row>
        <row r="2209">
          <cell r="C2209" t="str">
            <v>feb-51438-001-CD</v>
          </cell>
          <cell r="D2209">
            <v>1.276</v>
          </cell>
          <cell r="E2209">
            <v>13.9771</v>
          </cell>
        </row>
        <row r="2210">
          <cell r="C2210" t="str">
            <v>feb-51438-001-TC</v>
          </cell>
          <cell r="D2210">
            <v>4.0000000000000001E-3</v>
          </cell>
          <cell r="E2210">
            <v>2.7480000000000001E-2</v>
          </cell>
        </row>
        <row r="2211">
          <cell r="C2211" t="str">
            <v>feb-51438-002-CD</v>
          </cell>
          <cell r="D2211">
            <v>0.80400000000000005</v>
          </cell>
          <cell r="E2211">
            <v>9.1158400000000004</v>
          </cell>
        </row>
        <row r="2212">
          <cell r="C2212" t="str">
            <v>feb-51447-001-CD</v>
          </cell>
          <cell r="D2212">
            <v>7.7279999999999998</v>
          </cell>
          <cell r="E2212">
            <v>93.696259999999995</v>
          </cell>
        </row>
        <row r="2213">
          <cell r="C2213" t="str">
            <v>feb-51449-001-CD</v>
          </cell>
          <cell r="D2213">
            <v>2.4E-2</v>
          </cell>
          <cell r="E2213">
            <v>0.25372</v>
          </cell>
        </row>
        <row r="2214">
          <cell r="C2214" t="str">
            <v>feb-51449-001-TC</v>
          </cell>
          <cell r="D2214">
            <v>0</v>
          </cell>
          <cell r="E2214">
            <v>0</v>
          </cell>
        </row>
        <row r="2215">
          <cell r="C2215" t="str">
            <v>feb-51458-001-CD</v>
          </cell>
          <cell r="D2215">
            <v>7.0000000000000001E-3</v>
          </cell>
          <cell r="E2215">
            <v>6.4170000000000005E-2</v>
          </cell>
        </row>
        <row r="2216">
          <cell r="C2216" t="str">
            <v>feb-51458-001-TC</v>
          </cell>
          <cell r="D2216">
            <v>0</v>
          </cell>
          <cell r="E2216">
            <v>0</v>
          </cell>
        </row>
        <row r="2217">
          <cell r="C2217" t="str">
            <v>feb-51460-001-CD</v>
          </cell>
          <cell r="D2217">
            <v>7.8E-2</v>
          </cell>
          <cell r="E2217">
            <v>0.55862000000000001</v>
          </cell>
        </row>
        <row r="2218">
          <cell r="C2218" t="str">
            <v>feb-51460-001-TC</v>
          </cell>
          <cell r="D2218">
            <v>2E-3</v>
          </cell>
          <cell r="E2218">
            <v>8.94E-3</v>
          </cell>
        </row>
        <row r="2219">
          <cell r="C2219" t="str">
            <v>feb-51460-002-CD</v>
          </cell>
          <cell r="D2219">
            <v>2.7E-2</v>
          </cell>
          <cell r="E2219">
            <v>0.19131000000000001</v>
          </cell>
        </row>
        <row r="2220">
          <cell r="C2220" t="str">
            <v>feb-51460-002-TC</v>
          </cell>
          <cell r="D2220">
            <v>0.122</v>
          </cell>
          <cell r="E2220">
            <v>0.53928999999999994</v>
          </cell>
        </row>
        <row r="2221">
          <cell r="C2221" t="str">
            <v>feb-51460-003-CD</v>
          </cell>
          <cell r="D2221">
            <v>2.4119999999999999</v>
          </cell>
          <cell r="E2221">
            <v>16.611880000000003</v>
          </cell>
        </row>
        <row r="2222">
          <cell r="C2222" t="str">
            <v>feb-51460-003-TC</v>
          </cell>
          <cell r="D2222">
            <v>9.7000000000000003E-2</v>
          </cell>
          <cell r="E2222">
            <v>0.43229000000000001</v>
          </cell>
        </row>
        <row r="2223">
          <cell r="C2223" t="str">
            <v>feb-51465-001-CD</v>
          </cell>
          <cell r="D2223">
            <v>4.5999999999999999E-2</v>
          </cell>
          <cell r="E2223">
            <v>0.32518000000000002</v>
          </cell>
        </row>
        <row r="2224">
          <cell r="C2224" t="str">
            <v>feb-51465-001-TC</v>
          </cell>
          <cell r="D2224">
            <v>0</v>
          </cell>
          <cell r="E2224">
            <v>0</v>
          </cell>
        </row>
        <row r="2225">
          <cell r="C2225" t="str">
            <v>feb-51465-002-CD</v>
          </cell>
          <cell r="D2225">
            <v>9.4E-2</v>
          </cell>
          <cell r="E2225">
            <v>0.67601</v>
          </cell>
        </row>
        <row r="2226">
          <cell r="C2226" t="str">
            <v>feb-51465-002-TC</v>
          </cell>
          <cell r="D2226">
            <v>1E-3</v>
          </cell>
          <cell r="E2226">
            <v>4.47E-3</v>
          </cell>
        </row>
        <row r="2227">
          <cell r="C2227" t="str">
            <v>feb-51469-001-CD</v>
          </cell>
          <cell r="D2227">
            <v>6.2E-2</v>
          </cell>
          <cell r="E2227">
            <v>0.42517000000000005</v>
          </cell>
        </row>
        <row r="2228">
          <cell r="C2228" t="str">
            <v>feb-51469-001-TC</v>
          </cell>
          <cell r="D2228">
            <v>0</v>
          </cell>
          <cell r="E2228">
            <v>0</v>
          </cell>
        </row>
        <row r="2229">
          <cell r="C2229" t="str">
            <v>feb-51470-001-CD</v>
          </cell>
          <cell r="D2229">
            <v>9.4E-2</v>
          </cell>
          <cell r="E2229">
            <v>0.64654</v>
          </cell>
        </row>
        <row r="2230">
          <cell r="C2230" t="str">
            <v>feb-51470-001-TC</v>
          </cell>
          <cell r="D2230">
            <v>0</v>
          </cell>
          <cell r="E2230">
            <v>0</v>
          </cell>
        </row>
        <row r="2231">
          <cell r="C2231" t="str">
            <v>feb-51470-002-CD</v>
          </cell>
          <cell r="D2231">
            <v>3.4000000000000002E-2</v>
          </cell>
          <cell r="E2231">
            <v>0.23557</v>
          </cell>
        </row>
        <row r="2232">
          <cell r="C2232" t="str">
            <v>feb-51470-002-TC</v>
          </cell>
          <cell r="D2232">
            <v>0</v>
          </cell>
          <cell r="E2232">
            <v>0</v>
          </cell>
        </row>
        <row r="2233">
          <cell r="C2233" t="str">
            <v>feb-51472-001-CD</v>
          </cell>
          <cell r="D2233">
            <v>0.02</v>
          </cell>
          <cell r="E2233">
            <v>0.21101</v>
          </cell>
        </row>
        <row r="2234">
          <cell r="C2234" t="str">
            <v>feb-51472-001-TC</v>
          </cell>
          <cell r="D2234">
            <v>0</v>
          </cell>
          <cell r="E2234">
            <v>0</v>
          </cell>
        </row>
        <row r="2235">
          <cell r="C2235" t="str">
            <v>feb-51473-001-CD</v>
          </cell>
          <cell r="D2235">
            <v>0</v>
          </cell>
          <cell r="E2235">
            <v>0</v>
          </cell>
        </row>
        <row r="2236">
          <cell r="C2236" t="str">
            <v>feb-51473-001-TC</v>
          </cell>
          <cell r="D2236">
            <v>0</v>
          </cell>
          <cell r="E2236">
            <v>0</v>
          </cell>
        </row>
        <row r="2237">
          <cell r="C2237" t="str">
            <v>feb-51481-001-CD</v>
          </cell>
          <cell r="D2237">
            <v>18.757999999999999</v>
          </cell>
          <cell r="E2237">
            <v>198.80083999999999</v>
          </cell>
        </row>
        <row r="2238">
          <cell r="C2238" t="str">
            <v>feb-51481-001-TC</v>
          </cell>
          <cell r="D2238">
            <v>9.4489999999999998</v>
          </cell>
          <cell r="E2238">
            <v>62.384779999999999</v>
          </cell>
        </row>
        <row r="2239">
          <cell r="C2239" t="str">
            <v>feb-51481-002-CD</v>
          </cell>
          <cell r="D2239">
            <v>8.2000000000000003E-2</v>
          </cell>
          <cell r="E2239">
            <v>0.79849999999999999</v>
          </cell>
        </row>
        <row r="2240">
          <cell r="C2240" t="str">
            <v>feb-51481-002-TC</v>
          </cell>
          <cell r="D2240">
            <v>2.1000000000000001E-2</v>
          </cell>
          <cell r="E2240">
            <v>0.13688</v>
          </cell>
        </row>
        <row r="2241">
          <cell r="C2241" t="str">
            <v>feb-51482-001-CD</v>
          </cell>
          <cell r="D2241">
            <v>0.95800000000000007</v>
          </cell>
          <cell r="E2241">
            <v>10.45834</v>
          </cell>
        </row>
        <row r="2242">
          <cell r="C2242" t="str">
            <v>feb-51482-001-TC</v>
          </cell>
          <cell r="D2242">
            <v>2E-3</v>
          </cell>
          <cell r="E2242">
            <v>1.3679999999999999E-2</v>
          </cell>
        </row>
        <row r="2243">
          <cell r="C2243" t="str">
            <v>feb-51486-001-CD</v>
          </cell>
          <cell r="D2243">
            <v>3.9E-2</v>
          </cell>
          <cell r="E2243">
            <v>0.27826999999999996</v>
          </cell>
        </row>
        <row r="2244">
          <cell r="C2244" t="str">
            <v>feb-51486-001-TC</v>
          </cell>
          <cell r="D2244">
            <v>0</v>
          </cell>
          <cell r="E2244">
            <v>0</v>
          </cell>
        </row>
        <row r="2245">
          <cell r="C2245" t="str">
            <v>feb-51487-001-CD</v>
          </cell>
          <cell r="D2245">
            <v>0.185</v>
          </cell>
          <cell r="E2245">
            <v>1.65368</v>
          </cell>
        </row>
        <row r="2246">
          <cell r="C2246" t="str">
            <v>feb-51487-001-TC</v>
          </cell>
          <cell r="D2246">
            <v>0</v>
          </cell>
          <cell r="E2246">
            <v>0</v>
          </cell>
        </row>
        <row r="2247">
          <cell r="C2247" t="str">
            <v>feb-51488-001-CD</v>
          </cell>
          <cell r="D2247">
            <v>0.184</v>
          </cell>
          <cell r="E2247">
            <v>1.64106</v>
          </cell>
        </row>
        <row r="2248">
          <cell r="C2248" t="str">
            <v>feb-51488-001-TC</v>
          </cell>
          <cell r="D2248">
            <v>4.0000000000000001E-3</v>
          </cell>
          <cell r="E2248">
            <v>2.7390000000000001E-2</v>
          </cell>
        </row>
        <row r="2249">
          <cell r="C2249" t="str">
            <v>feb-51489-001-CD</v>
          </cell>
          <cell r="D2249">
            <v>0</v>
          </cell>
          <cell r="E2249">
            <v>0</v>
          </cell>
        </row>
        <row r="2250">
          <cell r="C2250" t="str">
            <v>feb-51490-001-CD</v>
          </cell>
          <cell r="D2250">
            <v>9.0999999999999998E-2</v>
          </cell>
          <cell r="E2250">
            <v>0.97517999999999994</v>
          </cell>
        </row>
        <row r="2251">
          <cell r="C2251" t="str">
            <v>feb-51490-001-TC</v>
          </cell>
          <cell r="D2251">
            <v>1.4999999999999999E-2</v>
          </cell>
          <cell r="E2251">
            <v>0.10266</v>
          </cell>
        </row>
        <row r="2252">
          <cell r="C2252" t="str">
            <v>feb-51493-001-CD</v>
          </cell>
          <cell r="D2252">
            <v>0</v>
          </cell>
          <cell r="E2252">
            <v>0</v>
          </cell>
        </row>
        <row r="2253">
          <cell r="C2253" t="str">
            <v>feb-51502-001-CD</v>
          </cell>
          <cell r="D2253">
            <v>0</v>
          </cell>
          <cell r="E2253">
            <v>0</v>
          </cell>
        </row>
        <row r="2254">
          <cell r="C2254" t="str">
            <v>feb-51503-001-CD</v>
          </cell>
          <cell r="D2254">
            <v>0</v>
          </cell>
          <cell r="E2254">
            <v>0</v>
          </cell>
        </row>
        <row r="2255">
          <cell r="C2255" t="str">
            <v>feb-51506-001-CD</v>
          </cell>
          <cell r="D2255">
            <v>19.901</v>
          </cell>
          <cell r="E2255">
            <v>226.83529000000001</v>
          </cell>
        </row>
        <row r="2256">
          <cell r="C2256" t="str">
            <v>feb-51506-001-TC</v>
          </cell>
          <cell r="D2256">
            <v>0.54300000000000004</v>
          </cell>
          <cell r="E2256">
            <v>3.8658800000000002</v>
          </cell>
        </row>
        <row r="2257">
          <cell r="C2257" t="str">
            <v>feb-51509-001-CD</v>
          </cell>
          <cell r="D2257">
            <v>3.798</v>
          </cell>
          <cell r="E2257">
            <v>41.436639999999997</v>
          </cell>
        </row>
        <row r="2258">
          <cell r="C2258" t="str">
            <v>feb-51509-001-TC</v>
          </cell>
          <cell r="D2258">
            <v>0.495</v>
          </cell>
          <cell r="E2258">
            <v>3.3870500000000003</v>
          </cell>
        </row>
        <row r="2259">
          <cell r="C2259" t="str">
            <v>feb-51514-001-CD</v>
          </cell>
          <cell r="D2259">
            <v>5.0000000000000001E-3</v>
          </cell>
          <cell r="E2259">
            <v>5.1750000000000004E-2</v>
          </cell>
        </row>
        <row r="2260">
          <cell r="C2260" t="str">
            <v>feb-51514-001-TC</v>
          </cell>
          <cell r="D2260">
            <v>0</v>
          </cell>
          <cell r="E2260">
            <v>0</v>
          </cell>
        </row>
        <row r="2261">
          <cell r="C2261" t="str">
            <v>feb-51524-001-CD</v>
          </cell>
          <cell r="D2261">
            <v>1.9E-2</v>
          </cell>
          <cell r="E2261">
            <v>0.13366999999999998</v>
          </cell>
        </row>
        <row r="2262">
          <cell r="C2262" t="str">
            <v>feb-51524-001-TC</v>
          </cell>
          <cell r="D2262">
            <v>0</v>
          </cell>
          <cell r="E2262">
            <v>0</v>
          </cell>
        </row>
        <row r="2263">
          <cell r="C2263" t="str">
            <v>feb-51525-002-CD</v>
          </cell>
          <cell r="D2263">
            <v>1.476</v>
          </cell>
          <cell r="E2263">
            <v>15.24605</v>
          </cell>
        </row>
        <row r="2264">
          <cell r="C2264" t="str">
            <v>feb-51525-002-TC</v>
          </cell>
          <cell r="D2264">
            <v>3.0000000000000001E-3</v>
          </cell>
          <cell r="E2264">
            <v>1.8839999999999999E-2</v>
          </cell>
        </row>
        <row r="2265">
          <cell r="C2265" t="str">
            <v>feb-51526-001-CD</v>
          </cell>
          <cell r="D2265">
            <v>3.7999999999999999E-2</v>
          </cell>
          <cell r="E2265">
            <v>0.29799000000000003</v>
          </cell>
        </row>
        <row r="2266">
          <cell r="C2266" t="str">
            <v>feb-51527-001-CD</v>
          </cell>
          <cell r="D2266">
            <v>2.8000000000000001E-2</v>
          </cell>
          <cell r="E2266">
            <v>0.30338999999999999</v>
          </cell>
        </row>
        <row r="2267">
          <cell r="C2267" t="str">
            <v>feb-51527-001-TC</v>
          </cell>
          <cell r="D2267">
            <v>0</v>
          </cell>
          <cell r="E2267">
            <v>0</v>
          </cell>
        </row>
        <row r="2268">
          <cell r="C2268" t="str">
            <v>feb-51530-001-CD</v>
          </cell>
          <cell r="D2268">
            <v>2.6000000000000002E-2</v>
          </cell>
          <cell r="E2268">
            <v>0.26263999999999998</v>
          </cell>
        </row>
        <row r="2269">
          <cell r="C2269" t="str">
            <v>feb-51530-001-TC</v>
          </cell>
          <cell r="D2269">
            <v>1E-3</v>
          </cell>
          <cell r="E2269">
            <v>6.3E-3</v>
          </cell>
        </row>
        <row r="2270">
          <cell r="C2270" t="str">
            <v>feb-51531-001-CD</v>
          </cell>
          <cell r="D2270">
            <v>0.25800000000000001</v>
          </cell>
          <cell r="E2270">
            <v>2.8710100000000001</v>
          </cell>
        </row>
        <row r="2271">
          <cell r="C2271" t="str">
            <v>feb-51531-001-TC</v>
          </cell>
          <cell r="D2271">
            <v>7.0000000000000001E-3</v>
          </cell>
          <cell r="E2271">
            <v>4.8509999999999998E-2</v>
          </cell>
        </row>
        <row r="2272">
          <cell r="C2272" t="str">
            <v>feb-51560-001-CD</v>
          </cell>
          <cell r="D2272">
            <v>9.0000000000000011E-3</v>
          </cell>
          <cell r="E2272">
            <v>9.2659999999999992E-2</v>
          </cell>
        </row>
        <row r="2273">
          <cell r="C2273" t="str">
            <v>feb-51560-001-TC</v>
          </cell>
          <cell r="D2273">
            <v>0</v>
          </cell>
          <cell r="E2273">
            <v>0</v>
          </cell>
        </row>
        <row r="2274">
          <cell r="C2274" t="str">
            <v>feb-51600-001-CD</v>
          </cell>
          <cell r="D2274">
            <v>3.7709999999999999</v>
          </cell>
          <cell r="E2274">
            <v>42.881680000000003</v>
          </cell>
        </row>
        <row r="2275">
          <cell r="C2275" t="str">
            <v>feb-51600-001-TC</v>
          </cell>
          <cell r="D2275">
            <v>3.4000000000000002E-2</v>
          </cell>
          <cell r="E2275">
            <v>0.24208000000000002</v>
          </cell>
        </row>
        <row r="2276">
          <cell r="C2276" t="str">
            <v>feb-51600-002-CD</v>
          </cell>
          <cell r="D2276">
            <v>139.602</v>
          </cell>
          <cell r="E2276">
            <v>1599.9434699999999</v>
          </cell>
        </row>
        <row r="2277">
          <cell r="C2277" t="str">
            <v>feb-51600-002-TC</v>
          </cell>
          <cell r="D2277">
            <v>11.653</v>
          </cell>
          <cell r="E2277">
            <v>86.654240000000001</v>
          </cell>
        </row>
        <row r="2278">
          <cell r="C2278" t="str">
            <v>feb-51602-001-CD</v>
          </cell>
          <cell r="D2278">
            <v>0.251</v>
          </cell>
          <cell r="E2278">
            <v>2.2250399999999999</v>
          </cell>
        </row>
        <row r="2279">
          <cell r="C2279" t="str">
            <v>feb-51602-001-TC</v>
          </cell>
          <cell r="D2279">
            <v>1E-3</v>
          </cell>
          <cell r="E2279">
            <v>4.7300000000000007E-3</v>
          </cell>
        </row>
        <row r="2280">
          <cell r="C2280" t="str">
            <v>feb-51603-001-CD</v>
          </cell>
          <cell r="D2280">
            <v>0.33100000000000002</v>
          </cell>
          <cell r="E2280">
            <v>3.4280100000000004</v>
          </cell>
        </row>
        <row r="2281">
          <cell r="C2281" t="str">
            <v>feb-51603-001-TC</v>
          </cell>
          <cell r="D2281">
            <v>3.0000000000000001E-3</v>
          </cell>
          <cell r="E2281">
            <v>1.8870000000000001E-2</v>
          </cell>
        </row>
        <row r="2282">
          <cell r="C2282" t="str">
            <v>feb-51603-002-CD</v>
          </cell>
          <cell r="D2282">
            <v>0.65900000000000003</v>
          </cell>
          <cell r="E2282">
            <v>5.1617500000000005</v>
          </cell>
        </row>
        <row r="2283">
          <cell r="C2283" t="str">
            <v>feb-51605-001-CD</v>
          </cell>
          <cell r="D2283">
            <v>0.13200000000000001</v>
          </cell>
          <cell r="E2283">
            <v>1.4231600000000002</v>
          </cell>
        </row>
        <row r="2284">
          <cell r="C2284" t="str">
            <v>feb-51605-001-TC</v>
          </cell>
          <cell r="D2284">
            <v>2E-3</v>
          </cell>
          <cell r="E2284">
            <v>1.3679999999999999E-2</v>
          </cell>
        </row>
        <row r="2285">
          <cell r="C2285" t="str">
            <v>feb-51606-001-CD</v>
          </cell>
          <cell r="D2285">
            <v>0.76200000000000001</v>
          </cell>
          <cell r="E2285">
            <v>8.309569999999999</v>
          </cell>
        </row>
        <row r="2286">
          <cell r="C2286" t="str">
            <v>feb-51606-001-TC</v>
          </cell>
          <cell r="D2286">
            <v>4.7E-2</v>
          </cell>
          <cell r="E2286">
            <v>0.32157000000000002</v>
          </cell>
        </row>
        <row r="2287">
          <cell r="C2287" t="str">
            <v>feb-51608-001-CD</v>
          </cell>
          <cell r="D2287">
            <v>1.5429999999999999</v>
          </cell>
          <cell r="E2287">
            <v>29.097759999999997</v>
          </cell>
        </row>
        <row r="2288">
          <cell r="C2288" t="str">
            <v>feb-51608-001-TC</v>
          </cell>
          <cell r="D2288">
            <v>1.4E-2</v>
          </cell>
          <cell r="E2288">
            <v>0.18231</v>
          </cell>
        </row>
        <row r="2289">
          <cell r="C2289" t="str">
            <v>feb-51609-001-CD</v>
          </cell>
          <cell r="D2289">
            <v>0</v>
          </cell>
          <cell r="E2289">
            <v>0</v>
          </cell>
        </row>
        <row r="2290">
          <cell r="C2290" t="str">
            <v>feb-51611-001-CD</v>
          </cell>
          <cell r="D2290">
            <v>0.1</v>
          </cell>
          <cell r="E2290">
            <v>0.63117999999999996</v>
          </cell>
        </row>
        <row r="2291">
          <cell r="C2291" t="str">
            <v>feb-51611-001-TC</v>
          </cell>
          <cell r="D2291">
            <v>0</v>
          </cell>
          <cell r="E2291">
            <v>0</v>
          </cell>
        </row>
        <row r="2292">
          <cell r="C2292" t="str">
            <v>feb-51612-001-CD</v>
          </cell>
          <cell r="D2292">
            <v>0.73499999999999999</v>
          </cell>
          <cell r="E2292">
            <v>5.5207299999999995</v>
          </cell>
        </row>
        <row r="2293">
          <cell r="C2293" t="str">
            <v>feb-51614-001-CD</v>
          </cell>
          <cell r="D2293">
            <v>2.8000000000000001E-2</v>
          </cell>
          <cell r="E2293">
            <v>0.35702999999999996</v>
          </cell>
        </row>
        <row r="2294">
          <cell r="C2294" t="str">
            <v>feb-51614-001-TC</v>
          </cell>
          <cell r="D2294">
            <v>1E-3</v>
          </cell>
          <cell r="E2294">
            <v>6.8700000000000002E-3</v>
          </cell>
        </row>
        <row r="2295">
          <cell r="C2295" t="str">
            <v>feb-51617-001-CD</v>
          </cell>
          <cell r="D2295">
            <v>0.47800000000000004</v>
          </cell>
          <cell r="E2295">
            <v>4.8650500000000001</v>
          </cell>
        </row>
        <row r="2296">
          <cell r="C2296" t="str">
            <v>feb-51617-001-TC</v>
          </cell>
          <cell r="D2296">
            <v>7.8E-2</v>
          </cell>
          <cell r="E2296">
            <v>0.53567999999999993</v>
          </cell>
        </row>
        <row r="2297">
          <cell r="C2297" t="str">
            <v>feb-51619-001-CD</v>
          </cell>
          <cell r="D2297">
            <v>130.67699999999999</v>
          </cell>
          <cell r="E2297">
            <v>1575.5590900000002</v>
          </cell>
        </row>
        <row r="2298">
          <cell r="C2298" t="str">
            <v>feb-51619-001-TC</v>
          </cell>
          <cell r="D2298">
            <v>10.382</v>
          </cell>
          <cell r="E2298">
            <v>80.008750000000006</v>
          </cell>
        </row>
        <row r="2299">
          <cell r="C2299" t="str">
            <v>feb-51621-001-CD</v>
          </cell>
          <cell r="D2299">
            <v>0.70499999999999996</v>
          </cell>
          <cell r="E2299">
            <v>7.7736400000000003</v>
          </cell>
        </row>
        <row r="2300">
          <cell r="C2300" t="str">
            <v>feb-51621-001-TC</v>
          </cell>
          <cell r="D2300">
            <v>3.0000000000000001E-3</v>
          </cell>
          <cell r="E2300">
            <v>2.061E-2</v>
          </cell>
        </row>
        <row r="2301">
          <cell r="C2301" t="str">
            <v>feb-51622-001-CD</v>
          </cell>
          <cell r="D2301">
            <v>3.6150000000000002</v>
          </cell>
          <cell r="E2301">
            <v>41.933440000000004</v>
          </cell>
        </row>
        <row r="2302">
          <cell r="C2302" t="str">
            <v>feb-51627-001-CD</v>
          </cell>
          <cell r="D2302">
            <v>0.36299999999999999</v>
          </cell>
          <cell r="E2302">
            <v>3.9631799999999999</v>
          </cell>
        </row>
        <row r="2303">
          <cell r="C2303" t="str">
            <v>feb-51627-001-TC</v>
          </cell>
          <cell r="D2303">
            <v>1E-3</v>
          </cell>
          <cell r="E2303">
            <v>6.8399999999999997E-3</v>
          </cell>
        </row>
        <row r="2304">
          <cell r="C2304" t="str">
            <v>feb-51628-001-CD</v>
          </cell>
          <cell r="D2304">
            <v>6.0000000000000001E-3</v>
          </cell>
          <cell r="E2304">
            <v>7.2300000000000003E-2</v>
          </cell>
        </row>
        <row r="2305">
          <cell r="C2305" t="str">
            <v>feb-51628-001-TC</v>
          </cell>
          <cell r="D2305">
            <v>0</v>
          </cell>
          <cell r="E2305">
            <v>0</v>
          </cell>
        </row>
        <row r="2306">
          <cell r="C2306" t="str">
            <v>feb-51629-001-CD</v>
          </cell>
          <cell r="D2306">
            <v>3.4780000000000002</v>
          </cell>
          <cell r="E2306">
            <v>42.569720000000004</v>
          </cell>
        </row>
        <row r="2307">
          <cell r="C2307" t="str">
            <v>feb-51629-001-TC</v>
          </cell>
          <cell r="D2307">
            <v>6.5000000000000002E-2</v>
          </cell>
          <cell r="E2307">
            <v>0.48291000000000006</v>
          </cell>
        </row>
        <row r="2308">
          <cell r="C2308" t="str">
            <v>feb-51630-001-CD</v>
          </cell>
          <cell r="D2308">
            <v>1.4E-2</v>
          </cell>
          <cell r="E2308">
            <v>0.14465</v>
          </cell>
        </row>
        <row r="2309">
          <cell r="C2309" t="str">
            <v>feb-51630-001-TC</v>
          </cell>
          <cell r="D2309">
            <v>0</v>
          </cell>
          <cell r="E2309">
            <v>0</v>
          </cell>
        </row>
        <row r="2310">
          <cell r="C2310" t="str">
            <v>feb-51635-001-CD</v>
          </cell>
          <cell r="D2310">
            <v>6.0000000000000001E-3</v>
          </cell>
          <cell r="E2310">
            <v>4.1130000000000007E-2</v>
          </cell>
        </row>
        <row r="2311">
          <cell r="C2311" t="str">
            <v>feb-51636-001-CD</v>
          </cell>
          <cell r="D2311">
            <v>1E-3</v>
          </cell>
          <cell r="E2311">
            <v>6.8600000000000006E-3</v>
          </cell>
        </row>
        <row r="2312">
          <cell r="C2312" t="str">
            <v>feb-51637-001-CD</v>
          </cell>
          <cell r="D2312">
            <v>2.746</v>
          </cell>
          <cell r="E2312">
            <v>33.255980000000001</v>
          </cell>
        </row>
        <row r="2313">
          <cell r="C2313" t="str">
            <v>feb-51637-001-TC</v>
          </cell>
          <cell r="D2313">
            <v>0.83899999999999997</v>
          </cell>
          <cell r="E2313">
            <v>6.5683000000000007</v>
          </cell>
        </row>
        <row r="2314">
          <cell r="C2314" t="str">
            <v>feb-51640-001-CD</v>
          </cell>
          <cell r="D2314">
            <v>3.0000000000000001E-3</v>
          </cell>
          <cell r="E2314">
            <v>1.55E-2</v>
          </cell>
        </row>
        <row r="2315">
          <cell r="C2315" t="str">
            <v>feb-51640-002-CD</v>
          </cell>
          <cell r="D2315">
            <v>2E-3</v>
          </cell>
          <cell r="E2315">
            <v>1.0330000000000001E-2</v>
          </cell>
        </row>
        <row r="2316">
          <cell r="C2316" t="str">
            <v>feb-51640-003-CD</v>
          </cell>
          <cell r="D2316">
            <v>0</v>
          </cell>
          <cell r="E2316">
            <v>0</v>
          </cell>
        </row>
        <row r="2317">
          <cell r="C2317" t="str">
            <v>feb-51641-001-CD</v>
          </cell>
          <cell r="D2317">
            <v>0</v>
          </cell>
          <cell r="E2317">
            <v>0</v>
          </cell>
        </row>
        <row r="2318">
          <cell r="C2318" t="str">
            <v>feb-51642-001-CD</v>
          </cell>
          <cell r="D2318">
            <v>2E-3</v>
          </cell>
          <cell r="E2318">
            <v>8.4499999999999992E-3</v>
          </cell>
        </row>
        <row r="2319">
          <cell r="C2319" t="str">
            <v>feb-51644-001-CD</v>
          </cell>
          <cell r="D2319">
            <v>1E-3</v>
          </cell>
          <cell r="E2319">
            <v>9.3600000000000003E-3</v>
          </cell>
        </row>
        <row r="2320">
          <cell r="C2320" t="str">
            <v>feb-51655-001-CD</v>
          </cell>
          <cell r="D2320">
            <v>195.83500000000001</v>
          </cell>
          <cell r="E2320">
            <v>2046.9853900000001</v>
          </cell>
        </row>
        <row r="2321">
          <cell r="C2321" t="str">
            <v>feb-51655-001-TC</v>
          </cell>
          <cell r="D2321">
            <v>15.656000000000001</v>
          </cell>
          <cell r="E2321">
            <v>104.69225999999999</v>
          </cell>
        </row>
        <row r="2322">
          <cell r="C2322" t="str">
            <v>feb-51720-001-CD</v>
          </cell>
          <cell r="D2322">
            <v>9.4E-2</v>
          </cell>
          <cell r="E2322">
            <v>0.67004999999999992</v>
          </cell>
        </row>
        <row r="2323">
          <cell r="C2323" t="str">
            <v>feb-51720-001-TC</v>
          </cell>
          <cell r="D2323">
            <v>5.0000000000000001E-3</v>
          </cell>
          <cell r="E2323">
            <v>1.336E-2</v>
          </cell>
        </row>
        <row r="2324">
          <cell r="C2324" t="str">
            <v>feb-52020-001-CD</v>
          </cell>
          <cell r="D2324">
            <v>0</v>
          </cell>
          <cell r="E2324">
            <v>0</v>
          </cell>
        </row>
        <row r="2325">
          <cell r="C2325" t="str">
            <v>feb-52030-001-CD</v>
          </cell>
          <cell r="D2325">
            <v>2E-3</v>
          </cell>
          <cell r="E2325">
            <v>1.5169999999999999E-2</v>
          </cell>
        </row>
        <row r="2326">
          <cell r="C2326" t="str">
            <v>feb-52240-001-CD</v>
          </cell>
          <cell r="D2326">
            <v>0</v>
          </cell>
          <cell r="E2326">
            <v>0</v>
          </cell>
        </row>
        <row r="2327">
          <cell r="C2327" t="str">
            <v>feb-52250-001-CD</v>
          </cell>
          <cell r="D2327">
            <v>0</v>
          </cell>
          <cell r="E2327">
            <v>0</v>
          </cell>
        </row>
        <row r="2328">
          <cell r="C2328" t="str">
            <v>feb-52250-001-TC</v>
          </cell>
          <cell r="D2328">
            <v>0</v>
          </cell>
          <cell r="E2328">
            <v>0</v>
          </cell>
        </row>
        <row r="2329">
          <cell r="C2329" t="str">
            <v>feb-52420-001-CD</v>
          </cell>
          <cell r="D2329">
            <v>0.14699999999999999</v>
          </cell>
          <cell r="E2329">
            <v>1.0181100000000001</v>
          </cell>
        </row>
        <row r="2330">
          <cell r="C2330" t="str">
            <v>feb-52420-001-TC</v>
          </cell>
          <cell r="D2330">
            <v>0</v>
          </cell>
          <cell r="E2330">
            <v>0</v>
          </cell>
        </row>
        <row r="2331">
          <cell r="C2331" t="str">
            <v>feb-5300-002-CD</v>
          </cell>
          <cell r="D2331">
            <v>0.26700000000000002</v>
          </cell>
          <cell r="E2331">
            <v>1.84158</v>
          </cell>
        </row>
        <row r="2332">
          <cell r="C2332" t="str">
            <v>feb-5300-002-TC</v>
          </cell>
          <cell r="D2332">
            <v>7.0000000000000001E-3</v>
          </cell>
          <cell r="E2332">
            <v>1.6960000000000003E-2</v>
          </cell>
        </row>
        <row r="2333">
          <cell r="C2333" t="str">
            <v>feb-53151-001-CD</v>
          </cell>
          <cell r="D2333">
            <v>2.9000000000000001E-2</v>
          </cell>
          <cell r="E2333">
            <v>0.19728999999999999</v>
          </cell>
        </row>
        <row r="2334">
          <cell r="C2334" t="str">
            <v>feb-53151-001-TC</v>
          </cell>
          <cell r="D2334">
            <v>0</v>
          </cell>
          <cell r="E2334">
            <v>0</v>
          </cell>
        </row>
        <row r="2335">
          <cell r="C2335" t="str">
            <v>feb-53200-001-CD</v>
          </cell>
          <cell r="D2335">
            <v>7.2000000000000008E-2</v>
          </cell>
          <cell r="E2335">
            <v>0.51396000000000008</v>
          </cell>
        </row>
        <row r="2336">
          <cell r="C2336" t="str">
            <v>feb-53200-001-TC</v>
          </cell>
          <cell r="D2336">
            <v>5.0000000000000001E-3</v>
          </cell>
          <cell r="E2336">
            <v>1.434E-2</v>
          </cell>
        </row>
        <row r="2337">
          <cell r="C2337" t="str">
            <v>feb-53310-001-CD</v>
          </cell>
          <cell r="D2337">
            <v>1.8000000000000002E-2</v>
          </cell>
          <cell r="E2337">
            <v>0.12341000000000001</v>
          </cell>
        </row>
        <row r="2338">
          <cell r="C2338" t="str">
            <v>feb-53310-001-TC</v>
          </cell>
          <cell r="D2338">
            <v>0</v>
          </cell>
          <cell r="E2338">
            <v>0</v>
          </cell>
        </row>
        <row r="2339">
          <cell r="C2339" t="str">
            <v>feb-53480-001-CD</v>
          </cell>
          <cell r="D2339">
            <v>0.13400000000000001</v>
          </cell>
          <cell r="E2339">
            <v>0.93716999999999995</v>
          </cell>
        </row>
        <row r="2340">
          <cell r="C2340" t="str">
            <v>feb-53480-001-TC</v>
          </cell>
          <cell r="D2340">
            <v>1.4E-2</v>
          </cell>
          <cell r="E2340">
            <v>3.4880000000000001E-2</v>
          </cell>
        </row>
        <row r="2341">
          <cell r="C2341" t="str">
            <v>feb-53590-001-CD</v>
          </cell>
          <cell r="D2341">
            <v>3.1870000000000003</v>
          </cell>
          <cell r="E2341">
            <v>22.709540000000001</v>
          </cell>
        </row>
        <row r="2342">
          <cell r="C2342" t="str">
            <v>feb-53590-001-TC</v>
          </cell>
          <cell r="D2342">
            <v>2.1619999999999999</v>
          </cell>
          <cell r="E2342">
            <v>5.0612200000000005</v>
          </cell>
        </row>
        <row r="2343">
          <cell r="C2343" t="str">
            <v>feb-53590-002-CD</v>
          </cell>
          <cell r="D2343">
            <v>0.78300000000000003</v>
          </cell>
          <cell r="E2343">
            <v>5.4836099999999997</v>
          </cell>
        </row>
        <row r="2344">
          <cell r="C2344" t="str">
            <v>feb-53590-002-TC</v>
          </cell>
          <cell r="D2344">
            <v>3.0140000000000002</v>
          </cell>
          <cell r="E2344">
            <v>6.9144899999999998</v>
          </cell>
        </row>
        <row r="2345">
          <cell r="C2345" t="str">
            <v>feb-53590-003-CD</v>
          </cell>
          <cell r="D2345">
            <v>1.2</v>
          </cell>
          <cell r="E2345">
            <v>7.33134</v>
          </cell>
        </row>
        <row r="2346">
          <cell r="C2346" t="str">
            <v>feb-53590-003-TC</v>
          </cell>
          <cell r="D2346">
            <v>1.5190000000000001</v>
          </cell>
          <cell r="E2346">
            <v>3.4762800000000005</v>
          </cell>
        </row>
        <row r="2347">
          <cell r="C2347" t="str">
            <v>feb-53590-004-CD</v>
          </cell>
          <cell r="D2347">
            <v>0.27400000000000002</v>
          </cell>
          <cell r="E2347">
            <v>1.9308699999999999</v>
          </cell>
        </row>
        <row r="2348">
          <cell r="C2348" t="str">
            <v>feb-53590-004-TC</v>
          </cell>
          <cell r="D2348">
            <v>4.0000000000000001E-3</v>
          </cell>
          <cell r="E2348">
            <v>1.239E-2</v>
          </cell>
        </row>
        <row r="2349">
          <cell r="C2349" t="str">
            <v>feb-53590-005-CD</v>
          </cell>
          <cell r="D2349">
            <v>0.23400000000000001</v>
          </cell>
          <cell r="E2349">
            <v>1.6161300000000001</v>
          </cell>
        </row>
        <row r="2350">
          <cell r="C2350" t="str">
            <v>feb-53590-005-TC</v>
          </cell>
          <cell r="D2350">
            <v>8.0000000000000002E-3</v>
          </cell>
          <cell r="E2350">
            <v>2.3140000000000001E-2</v>
          </cell>
        </row>
        <row r="2351">
          <cell r="C2351" t="str">
            <v>feb-53590-006-CD</v>
          </cell>
          <cell r="D2351">
            <v>8.3000000000000004E-2</v>
          </cell>
          <cell r="E2351">
            <v>0.47531000000000001</v>
          </cell>
        </row>
        <row r="2352">
          <cell r="C2352" t="str">
            <v>feb-53590-006-TC</v>
          </cell>
          <cell r="D2352">
            <v>0</v>
          </cell>
          <cell r="E2352">
            <v>0</v>
          </cell>
        </row>
        <row r="2353">
          <cell r="C2353" t="str">
            <v>feb-53600-009-CD</v>
          </cell>
          <cell r="D2353">
            <v>6.2330000000000005</v>
          </cell>
          <cell r="E2353">
            <v>68.148399999999995</v>
          </cell>
        </row>
        <row r="2354">
          <cell r="C2354" t="str">
            <v>feb-53600-009-TC</v>
          </cell>
          <cell r="D2354">
            <v>0.52800000000000002</v>
          </cell>
          <cell r="E2354">
            <v>3.6830600000000002</v>
          </cell>
        </row>
        <row r="2355">
          <cell r="C2355" t="str">
            <v>feb-53740-001-CD</v>
          </cell>
          <cell r="D2355">
            <v>0</v>
          </cell>
          <cell r="E2355">
            <v>0</v>
          </cell>
        </row>
        <row r="2356">
          <cell r="C2356" t="str">
            <v>feb-53740-001-TC</v>
          </cell>
          <cell r="D2356">
            <v>0</v>
          </cell>
          <cell r="E2356">
            <v>0</v>
          </cell>
        </row>
        <row r="2357">
          <cell r="C2357" t="str">
            <v>feb-53810-001-CD</v>
          </cell>
          <cell r="D2357">
            <v>5.5E-2</v>
          </cell>
          <cell r="E2357">
            <v>0.56015999999999999</v>
          </cell>
        </row>
        <row r="2358">
          <cell r="C2358" t="str">
            <v>feb-53810-001-TC</v>
          </cell>
          <cell r="D2358">
            <v>0</v>
          </cell>
          <cell r="E2358">
            <v>0</v>
          </cell>
        </row>
        <row r="2359">
          <cell r="C2359" t="str">
            <v>feb-53810-002-CD</v>
          </cell>
          <cell r="D2359">
            <v>0.01</v>
          </cell>
          <cell r="E2359">
            <v>9.8220000000000002E-2</v>
          </cell>
        </row>
        <row r="2360">
          <cell r="C2360" t="str">
            <v>feb-53810-002-TC</v>
          </cell>
          <cell r="D2360">
            <v>1.3000000000000001E-2</v>
          </cell>
          <cell r="E2360">
            <v>8.1510000000000013E-2</v>
          </cell>
        </row>
        <row r="2361">
          <cell r="C2361" t="str">
            <v>feb-53820-001-TC</v>
          </cell>
          <cell r="D2361">
            <v>0</v>
          </cell>
          <cell r="E2361">
            <v>0</v>
          </cell>
        </row>
        <row r="2362">
          <cell r="C2362" t="str">
            <v>feb-54430-001-CD</v>
          </cell>
          <cell r="D2362">
            <v>0.58399999999999996</v>
          </cell>
          <cell r="E2362">
            <v>6.0456000000000003</v>
          </cell>
        </row>
        <row r="2363">
          <cell r="C2363" t="str">
            <v>feb-54430-001-TC</v>
          </cell>
          <cell r="D2363">
            <v>0.155</v>
          </cell>
          <cell r="E2363">
            <v>0.97320000000000007</v>
          </cell>
        </row>
        <row r="2364">
          <cell r="C2364" t="str">
            <v>feb-54730-001-CD</v>
          </cell>
          <cell r="D2364">
            <v>0</v>
          </cell>
          <cell r="E2364">
            <v>0</v>
          </cell>
        </row>
        <row r="2365">
          <cell r="C2365" t="str">
            <v>feb-54730-001-TC</v>
          </cell>
          <cell r="D2365">
            <v>0</v>
          </cell>
          <cell r="E2365">
            <v>0</v>
          </cell>
        </row>
        <row r="2366">
          <cell r="C2366" t="str">
            <v>feb-54910-001-CD</v>
          </cell>
          <cell r="D2366">
            <v>0.71799999999999997</v>
          </cell>
          <cell r="E2366">
            <v>7.4621400000000007</v>
          </cell>
        </row>
        <row r="2367">
          <cell r="C2367" t="str">
            <v>feb-54910-001-TC</v>
          </cell>
          <cell r="D2367">
            <v>4.4999999999999998E-2</v>
          </cell>
          <cell r="E2367">
            <v>0.28341000000000005</v>
          </cell>
        </row>
        <row r="2368">
          <cell r="C2368" t="str">
            <v>feb-56084-001-CD</v>
          </cell>
          <cell r="D2368">
            <v>8.5000000000000006E-2</v>
          </cell>
          <cell r="E2368">
            <v>0.93110000000000004</v>
          </cell>
        </row>
        <row r="2369">
          <cell r="C2369" t="str">
            <v>feb-56084-001-TC</v>
          </cell>
          <cell r="D2369">
            <v>0</v>
          </cell>
          <cell r="E2369">
            <v>0</v>
          </cell>
        </row>
        <row r="2370">
          <cell r="C2370" t="str">
            <v>feb-56092-001-CD</v>
          </cell>
          <cell r="D2370">
            <v>1.7000000000000001E-2</v>
          </cell>
          <cell r="E2370">
            <v>0.11977</v>
          </cell>
        </row>
        <row r="2371">
          <cell r="C2371" t="str">
            <v>feb-56092-001-TC</v>
          </cell>
          <cell r="D2371">
            <v>2E-3</v>
          </cell>
          <cell r="E2371">
            <v>6.5199999999999998E-3</v>
          </cell>
        </row>
        <row r="2372">
          <cell r="C2372" t="str">
            <v>feb-56192-001-CD</v>
          </cell>
          <cell r="D2372">
            <v>0.59499999999999997</v>
          </cell>
          <cell r="E2372">
            <v>6.5111099999999995</v>
          </cell>
        </row>
        <row r="2373">
          <cell r="C2373" t="str">
            <v>feb-56192-001-TC</v>
          </cell>
          <cell r="D2373">
            <v>3.6999999999999998E-2</v>
          </cell>
          <cell r="E2373">
            <v>0.25319999999999998</v>
          </cell>
        </row>
        <row r="2374">
          <cell r="C2374" t="str">
            <v>feb-56227-001-CD</v>
          </cell>
          <cell r="D2374">
            <v>6.7000000000000004E-2</v>
          </cell>
          <cell r="E2374">
            <v>0.69430999999999998</v>
          </cell>
        </row>
        <row r="2375">
          <cell r="C2375" t="str">
            <v>feb-56227-001-TC</v>
          </cell>
          <cell r="D2375">
            <v>3.0000000000000001E-3</v>
          </cell>
          <cell r="E2375">
            <v>1.8839999999999999E-2</v>
          </cell>
        </row>
        <row r="2376">
          <cell r="C2376" t="str">
            <v>feb-56227-002-CD</v>
          </cell>
          <cell r="D2376">
            <v>0.19</v>
          </cell>
          <cell r="E2376">
            <v>2.26064</v>
          </cell>
        </row>
        <row r="2377">
          <cell r="C2377" t="str">
            <v>feb-56227-002-TC</v>
          </cell>
          <cell r="D2377">
            <v>4.0000000000000001E-3</v>
          </cell>
          <cell r="E2377">
            <v>2.9680000000000002E-2</v>
          </cell>
        </row>
        <row r="2378">
          <cell r="C2378" t="str">
            <v>feb-56227-003-CD</v>
          </cell>
          <cell r="D2378">
            <v>2.4580000000000002</v>
          </cell>
          <cell r="E2378">
            <v>27.148610000000001</v>
          </cell>
        </row>
        <row r="2379">
          <cell r="C2379" t="str">
            <v>feb-56227-003-TC</v>
          </cell>
          <cell r="D2379">
            <v>0.10400000000000001</v>
          </cell>
          <cell r="E2379">
            <v>0.71411999999999998</v>
          </cell>
        </row>
        <row r="2380">
          <cell r="C2380" t="str">
            <v>feb-56302-001-CD</v>
          </cell>
          <cell r="D2380">
            <v>0.499</v>
          </cell>
          <cell r="E2380">
            <v>5.29129</v>
          </cell>
        </row>
        <row r="2381">
          <cell r="C2381" t="str">
            <v>feb-56302-001-TC</v>
          </cell>
          <cell r="D2381">
            <v>1.4999999999999999E-2</v>
          </cell>
          <cell r="E2381">
            <v>0.10269</v>
          </cell>
        </row>
        <row r="2382">
          <cell r="C2382" t="str">
            <v>feb-56302-002-CD</v>
          </cell>
          <cell r="D2382">
            <v>0.81700000000000006</v>
          </cell>
          <cell r="E2382">
            <v>8.7781399999999987</v>
          </cell>
        </row>
        <row r="2383">
          <cell r="C2383" t="str">
            <v>feb-56302-002-TC</v>
          </cell>
          <cell r="D2383">
            <v>8.5000000000000006E-2</v>
          </cell>
          <cell r="E2383">
            <v>0.58374000000000004</v>
          </cell>
        </row>
        <row r="2384">
          <cell r="C2384" t="str">
            <v>feb-56364-001-CD</v>
          </cell>
          <cell r="D2384">
            <v>0.379</v>
          </cell>
          <cell r="E2384">
            <v>4.3127399999999998</v>
          </cell>
        </row>
        <row r="2385">
          <cell r="C2385" t="str">
            <v>feb-56364-001-TC</v>
          </cell>
          <cell r="D2385">
            <v>4.1000000000000002E-2</v>
          </cell>
          <cell r="E2385">
            <v>0.28150999999999998</v>
          </cell>
        </row>
        <row r="2386">
          <cell r="C2386" t="str">
            <v>feb-56369-001-CD</v>
          </cell>
          <cell r="D2386">
            <v>3.37</v>
          </cell>
          <cell r="E2386">
            <v>36.739290000000004</v>
          </cell>
        </row>
        <row r="2387">
          <cell r="C2387" t="str">
            <v>feb-56369-001-TC</v>
          </cell>
          <cell r="D2387">
            <v>0.45400000000000001</v>
          </cell>
          <cell r="E2387">
            <v>3.11355</v>
          </cell>
        </row>
        <row r="2388">
          <cell r="C2388" t="str">
            <v>feb-56383-001-CD</v>
          </cell>
          <cell r="D2388">
            <v>4.1000000000000002E-2</v>
          </cell>
          <cell r="E2388">
            <v>0.42060000000000003</v>
          </cell>
        </row>
        <row r="2389">
          <cell r="C2389" t="str">
            <v>feb-56383-001-TC</v>
          </cell>
          <cell r="D2389">
            <v>2E-3</v>
          </cell>
          <cell r="E2389">
            <v>1.2539999999999999E-2</v>
          </cell>
        </row>
        <row r="2390">
          <cell r="C2390" t="str">
            <v>feb-56430-001-CD</v>
          </cell>
          <cell r="D2390">
            <v>2.5000000000000001E-2</v>
          </cell>
          <cell r="E2390">
            <v>0.25861000000000001</v>
          </cell>
        </row>
        <row r="2391">
          <cell r="C2391" t="str">
            <v>feb-56430-001-TC</v>
          </cell>
          <cell r="D2391">
            <v>0</v>
          </cell>
          <cell r="E2391">
            <v>0</v>
          </cell>
        </row>
        <row r="2392">
          <cell r="C2392" t="str">
            <v>feb-56434-001-CD</v>
          </cell>
          <cell r="D2392">
            <v>0</v>
          </cell>
          <cell r="E2392">
            <v>0</v>
          </cell>
        </row>
        <row r="2393">
          <cell r="C2393" t="str">
            <v>feb-56434-001-TC</v>
          </cell>
          <cell r="D2393">
            <v>0</v>
          </cell>
          <cell r="E2393">
            <v>0</v>
          </cell>
        </row>
        <row r="2394">
          <cell r="C2394" t="str">
            <v>feb-56484-001-CD</v>
          </cell>
          <cell r="D2394">
            <v>2.7E-2</v>
          </cell>
          <cell r="E2394">
            <v>0.29532999999999998</v>
          </cell>
        </row>
        <row r="2395">
          <cell r="C2395" t="str">
            <v>feb-56484-001-TC</v>
          </cell>
          <cell r="D2395">
            <v>4.0000000000000001E-3</v>
          </cell>
          <cell r="E2395">
            <v>2.7390000000000001E-2</v>
          </cell>
        </row>
        <row r="2396">
          <cell r="C2396" t="str">
            <v>feb-56687-001-CD</v>
          </cell>
          <cell r="D2396">
            <v>2.5000000000000001E-2</v>
          </cell>
          <cell r="E2396">
            <v>0.38512000000000002</v>
          </cell>
        </row>
        <row r="2397">
          <cell r="C2397" t="str">
            <v>feb-56731-001-CD</v>
          </cell>
          <cell r="D2397">
            <v>5.7000000000000002E-2</v>
          </cell>
          <cell r="E2397">
            <v>0.60933999999999999</v>
          </cell>
        </row>
        <row r="2398">
          <cell r="C2398" t="str">
            <v>feb-56731-001-TC</v>
          </cell>
          <cell r="D2398">
            <v>3.1E-2</v>
          </cell>
          <cell r="E2398">
            <v>0.21204000000000001</v>
          </cell>
        </row>
        <row r="2399">
          <cell r="C2399" t="str">
            <v>feb-56777-001-CD</v>
          </cell>
          <cell r="D2399">
            <v>0.18099999999999999</v>
          </cell>
          <cell r="E2399">
            <v>1.8670500000000001</v>
          </cell>
        </row>
        <row r="2400">
          <cell r="C2400" t="str">
            <v>feb-56777-001-TC</v>
          </cell>
          <cell r="D2400">
            <v>0.01</v>
          </cell>
          <cell r="E2400">
            <v>6.2759999999999996E-2</v>
          </cell>
        </row>
        <row r="2401">
          <cell r="C2401" t="str">
            <v>feb-6050-002-CD</v>
          </cell>
          <cell r="D2401">
            <v>0.54200000000000004</v>
          </cell>
          <cell r="E2401">
            <v>3.8031700000000002</v>
          </cell>
        </row>
        <row r="2402">
          <cell r="C2402" t="str">
            <v>feb-6050-002-TC</v>
          </cell>
          <cell r="D2402">
            <v>6.0000000000000001E-3</v>
          </cell>
          <cell r="E2402">
            <v>1.401E-2</v>
          </cell>
        </row>
        <row r="2403">
          <cell r="C2403" t="str">
            <v>feb-6050-004-TC</v>
          </cell>
          <cell r="D2403">
            <v>2.8000000000000001E-2</v>
          </cell>
          <cell r="E2403">
            <v>6.6799999999999998E-2</v>
          </cell>
        </row>
        <row r="2404">
          <cell r="C2404" t="str">
            <v>feb-7363-002-CD</v>
          </cell>
          <cell r="D2404">
            <v>1E-3</v>
          </cell>
          <cell r="E2404">
            <v>2.9199999999999999E-3</v>
          </cell>
        </row>
        <row r="2405">
          <cell r="C2405" t="str">
            <v>feb-7363-002-TC</v>
          </cell>
          <cell r="D2405">
            <v>0</v>
          </cell>
          <cell r="E2405">
            <v>-5.2000000000000006E-4</v>
          </cell>
        </row>
        <row r="2406">
          <cell r="C2406" t="str">
            <v>feb-7363-003-CD</v>
          </cell>
          <cell r="D2406">
            <v>0</v>
          </cell>
          <cell r="E2406">
            <v>0</v>
          </cell>
        </row>
        <row r="2407">
          <cell r="C2407" t="str">
            <v>feb-7363-003-TC</v>
          </cell>
          <cell r="D2407">
            <v>0</v>
          </cell>
          <cell r="E2407">
            <v>0</v>
          </cell>
        </row>
        <row r="2408">
          <cell r="C2408" t="str">
            <v>feb-7524-002-CD</v>
          </cell>
          <cell r="D2408">
            <v>0.23499999999999999</v>
          </cell>
          <cell r="E2408">
            <v>1.6722900000000001</v>
          </cell>
        </row>
        <row r="2409">
          <cell r="C2409" t="str">
            <v>feb-7524-002-TC</v>
          </cell>
          <cell r="D2409">
            <v>1E-3</v>
          </cell>
          <cell r="E2409">
            <v>4.47E-3</v>
          </cell>
        </row>
        <row r="2410">
          <cell r="C2410" t="str">
            <v>feb-7524-003-CD</v>
          </cell>
          <cell r="D2410">
            <v>0.159</v>
          </cell>
          <cell r="E2410">
            <v>1.10578</v>
          </cell>
        </row>
        <row r="2411">
          <cell r="C2411" t="str">
            <v>feb-7524-004-CD</v>
          </cell>
          <cell r="D2411">
            <v>0.254</v>
          </cell>
          <cell r="E2411">
            <v>1.7867600000000001</v>
          </cell>
        </row>
        <row r="2412">
          <cell r="C2412" t="str">
            <v>feb-7524-004-TC</v>
          </cell>
          <cell r="D2412">
            <v>5.0000000000000001E-3</v>
          </cell>
          <cell r="E2412">
            <v>2.2249999999999999E-2</v>
          </cell>
        </row>
        <row r="2413">
          <cell r="C2413" t="str">
            <v>feb-7524-006-CD</v>
          </cell>
          <cell r="D2413">
            <v>0.48399999999999999</v>
          </cell>
          <cell r="E2413">
            <v>3.4799899999999999</v>
          </cell>
        </row>
        <row r="2414">
          <cell r="C2414" t="str">
            <v>feb-7524-006-TC</v>
          </cell>
          <cell r="D2414">
            <v>1.0999999999999999E-2</v>
          </cell>
          <cell r="E2414">
            <v>4.8890000000000003E-2</v>
          </cell>
        </row>
        <row r="2415">
          <cell r="C2415" t="str">
            <v>feb-7524-009-CD</v>
          </cell>
          <cell r="D2415">
            <v>6.7000000000000004E-2</v>
          </cell>
          <cell r="E2415">
            <v>0.45507999999999998</v>
          </cell>
        </row>
        <row r="2416">
          <cell r="C2416" t="str">
            <v>feb-7524-011-CD</v>
          </cell>
          <cell r="D2416">
            <v>8.6000000000000007E-2</v>
          </cell>
          <cell r="E2416">
            <v>0.53158000000000005</v>
          </cell>
        </row>
        <row r="2417">
          <cell r="C2417" t="str">
            <v>feb-758-002-TC</v>
          </cell>
          <cell r="D2417">
            <v>6.8000000000000005E-2</v>
          </cell>
          <cell r="E2417">
            <v>0.16813</v>
          </cell>
        </row>
        <row r="2418">
          <cell r="C2418" t="str">
            <v>feb-90110-002-CD</v>
          </cell>
          <cell r="D2418">
            <v>0.16900000000000001</v>
          </cell>
          <cell r="E2418">
            <v>1.0183899999999999</v>
          </cell>
        </row>
        <row r="2419">
          <cell r="C2419" t="str">
            <v>feb-90110-002-TC</v>
          </cell>
          <cell r="D2419">
            <v>0</v>
          </cell>
          <cell r="E2419">
            <v>0</v>
          </cell>
        </row>
        <row r="2420">
          <cell r="C2420" t="str">
            <v>feb-90115-001-CD</v>
          </cell>
          <cell r="D2420">
            <v>0.44800000000000001</v>
          </cell>
          <cell r="E2420">
            <v>6.8785600000000002</v>
          </cell>
        </row>
        <row r="2421">
          <cell r="C2421" t="str">
            <v>feb-90115-001-TC</v>
          </cell>
          <cell r="D2421">
            <v>0</v>
          </cell>
          <cell r="E2421">
            <v>0</v>
          </cell>
        </row>
        <row r="2422">
          <cell r="C2422" t="str">
            <v>feb-90123-001-CD</v>
          </cell>
          <cell r="D2422">
            <v>0.18099999999999999</v>
          </cell>
          <cell r="E2422">
            <v>2.78931</v>
          </cell>
        </row>
        <row r="2423">
          <cell r="C2423" t="str">
            <v>feb-90123-001-TC</v>
          </cell>
          <cell r="D2423">
            <v>0</v>
          </cell>
          <cell r="E2423">
            <v>0</v>
          </cell>
        </row>
        <row r="2424">
          <cell r="C2424" t="str">
            <v>feb-90125-001-CD</v>
          </cell>
          <cell r="D2424">
            <v>0.192</v>
          </cell>
          <cell r="E2424">
            <v>0.98492000000000002</v>
          </cell>
        </row>
        <row r="2425">
          <cell r="C2425" t="str">
            <v>feb-90125-002-CD</v>
          </cell>
          <cell r="D2425">
            <v>0.11</v>
          </cell>
          <cell r="E2425">
            <v>0.56694000000000011</v>
          </cell>
        </row>
        <row r="2426">
          <cell r="C2426" t="str">
            <v>feb-90125-003-CD</v>
          </cell>
          <cell r="D2426">
            <v>0</v>
          </cell>
          <cell r="E2426">
            <v>0</v>
          </cell>
        </row>
        <row r="2427">
          <cell r="C2427" t="str">
            <v>feb-90125-004-CD</v>
          </cell>
          <cell r="D2427">
            <v>4.0000000000000001E-3</v>
          </cell>
          <cell r="E2427">
            <v>2.5530000000000001E-2</v>
          </cell>
        </row>
        <row r="2428">
          <cell r="C2428" t="str">
            <v>feb-90133-001-CD</v>
          </cell>
          <cell r="D2428">
            <v>0.57499999999999996</v>
          </cell>
          <cell r="E2428">
            <v>6.2746000000000004</v>
          </cell>
        </row>
        <row r="2429">
          <cell r="C2429" t="str">
            <v>feb-90237-001-CD</v>
          </cell>
          <cell r="D2429">
            <v>0.22</v>
          </cell>
          <cell r="E2429">
            <v>1.5320199999999999</v>
          </cell>
        </row>
        <row r="2430">
          <cell r="C2430" t="str">
            <v>feb-90237-001-TC</v>
          </cell>
          <cell r="D2430">
            <v>0</v>
          </cell>
          <cell r="E2430">
            <v>0</v>
          </cell>
        </row>
        <row r="2431">
          <cell r="C2431" t="str">
            <v>feb-90246-001-CD</v>
          </cell>
          <cell r="D2431">
            <v>0.222</v>
          </cell>
          <cell r="E2431">
            <v>1.4431500000000002</v>
          </cell>
        </row>
        <row r="2432">
          <cell r="C2432" t="str">
            <v>feb-90246-002-CD</v>
          </cell>
          <cell r="D2432">
            <v>0.25</v>
          </cell>
          <cell r="E2432">
            <v>1.6046900000000002</v>
          </cell>
        </row>
        <row r="2433">
          <cell r="C2433" t="str">
            <v>feb-90246-005-CD</v>
          </cell>
          <cell r="D2433">
            <v>4.5999999999999999E-2</v>
          </cell>
          <cell r="E2433">
            <v>0.23921000000000001</v>
          </cell>
        </row>
        <row r="2434">
          <cell r="C2434" t="str">
            <v>feb-90246-006-CD</v>
          </cell>
          <cell r="D2434">
            <v>4.4999999999999998E-2</v>
          </cell>
          <cell r="E2434">
            <v>0.28988000000000003</v>
          </cell>
        </row>
        <row r="2435">
          <cell r="C2435" t="str">
            <v>feb-90246-007-CD</v>
          </cell>
          <cell r="D2435">
            <v>9.6000000000000002E-2</v>
          </cell>
          <cell r="E2435">
            <v>0.80898999999999999</v>
          </cell>
        </row>
        <row r="2436">
          <cell r="C2436" t="str">
            <v>feb-90246-008-CD</v>
          </cell>
          <cell r="D2436">
            <v>0.3</v>
          </cell>
          <cell r="E2436">
            <v>4.5512100000000002</v>
          </cell>
        </row>
        <row r="2437">
          <cell r="C2437" t="str">
            <v>feb-90284-001-CD</v>
          </cell>
          <cell r="D2437">
            <v>0.59299999999999997</v>
          </cell>
          <cell r="E2437">
            <v>3.8184800000000001</v>
          </cell>
        </row>
        <row r="2438">
          <cell r="C2438" t="str">
            <v>feb-90284-002-CD</v>
          </cell>
          <cell r="D2438">
            <v>0.56900000000000006</v>
          </cell>
          <cell r="E2438">
            <v>3.6776900000000001</v>
          </cell>
        </row>
        <row r="2439">
          <cell r="C2439" t="str">
            <v>feb-90288-002-CD</v>
          </cell>
          <cell r="D2439">
            <v>5.7000000000000002E-2</v>
          </cell>
          <cell r="E2439">
            <v>0.39416000000000001</v>
          </cell>
        </row>
        <row r="2440">
          <cell r="C2440" t="str">
            <v>feb-90288-002-TC</v>
          </cell>
          <cell r="D2440">
            <v>0</v>
          </cell>
          <cell r="E2440">
            <v>0</v>
          </cell>
        </row>
        <row r="2441">
          <cell r="C2441" t="str">
            <v>feb-90295-001-CD</v>
          </cell>
          <cell r="D2441">
            <v>0.08</v>
          </cell>
          <cell r="E2441">
            <v>0.54442000000000002</v>
          </cell>
        </row>
        <row r="2442">
          <cell r="C2442" t="str">
            <v>feb-90299-001-CD</v>
          </cell>
          <cell r="D2442">
            <v>0.64900000000000002</v>
          </cell>
          <cell r="E2442">
            <v>4.5484399999999994</v>
          </cell>
        </row>
        <row r="2443">
          <cell r="C2443" t="str">
            <v>feb-90299-001-TC</v>
          </cell>
          <cell r="D2443">
            <v>0.13800000000000001</v>
          </cell>
          <cell r="E2443">
            <v>0.36951000000000001</v>
          </cell>
        </row>
        <row r="2444">
          <cell r="C2444" t="str">
            <v>feb-90299-002-CD</v>
          </cell>
          <cell r="D2444">
            <v>0.71499999999999997</v>
          </cell>
          <cell r="E2444">
            <v>4.9776699999999998</v>
          </cell>
        </row>
        <row r="2445">
          <cell r="C2445" t="str">
            <v>feb-90299-002-TC</v>
          </cell>
          <cell r="D2445">
            <v>0.223</v>
          </cell>
          <cell r="E2445">
            <v>0.59675</v>
          </cell>
        </row>
        <row r="2446">
          <cell r="C2446" t="str">
            <v>feb-90299-003-CD</v>
          </cell>
          <cell r="D2446">
            <v>0.14100000000000001</v>
          </cell>
          <cell r="E2446">
            <v>0.98050000000000004</v>
          </cell>
        </row>
        <row r="2447">
          <cell r="C2447" t="str">
            <v>feb-90299-003-TC</v>
          </cell>
          <cell r="D2447">
            <v>1.0999999999999999E-2</v>
          </cell>
          <cell r="E2447">
            <v>2.2270000000000002E-2</v>
          </cell>
        </row>
        <row r="2448">
          <cell r="C2448" t="str">
            <v>feb-90299-004-CD</v>
          </cell>
          <cell r="D2448">
            <v>1.7770000000000001</v>
          </cell>
          <cell r="E2448">
            <v>12.489229999999999</v>
          </cell>
        </row>
        <row r="2449">
          <cell r="C2449" t="str">
            <v>feb-90300-001-CD</v>
          </cell>
          <cell r="D2449">
            <v>0.96699999999999997</v>
          </cell>
          <cell r="E2449">
            <v>5.8571200000000001</v>
          </cell>
        </row>
        <row r="2450">
          <cell r="C2450" t="str">
            <v>feb-90300-001-TC</v>
          </cell>
          <cell r="D2450">
            <v>8.0000000000000002E-3</v>
          </cell>
          <cell r="E2450">
            <v>2.5100000000000001E-2</v>
          </cell>
        </row>
        <row r="2451">
          <cell r="C2451" t="str">
            <v>feb-90314-001-CD</v>
          </cell>
          <cell r="D2451">
            <v>0</v>
          </cell>
          <cell r="E2451">
            <v>0</v>
          </cell>
        </row>
        <row r="2452">
          <cell r="C2452" t="str">
            <v>feb-90317-001-CD</v>
          </cell>
          <cell r="D2452">
            <v>1.8000000000000002E-2</v>
          </cell>
          <cell r="E2452">
            <v>8.8590000000000002E-2</v>
          </cell>
        </row>
        <row r="2453">
          <cell r="C2453" t="str">
            <v>feb-90318-015-CD</v>
          </cell>
          <cell r="D2453">
            <v>0.16400000000000001</v>
          </cell>
          <cell r="E2453">
            <v>1.7957000000000001</v>
          </cell>
        </row>
        <row r="2454">
          <cell r="C2454" t="str">
            <v>feb-90318-016-CD</v>
          </cell>
          <cell r="D2454">
            <v>8.8999999999999996E-2</v>
          </cell>
          <cell r="E2454">
            <v>0.97136</v>
          </cell>
        </row>
        <row r="2455">
          <cell r="C2455" t="str">
            <v>feb-90318-017-CD</v>
          </cell>
          <cell r="D2455">
            <v>0.20899999999999999</v>
          </cell>
          <cell r="E2455">
            <v>2.2761300000000002</v>
          </cell>
        </row>
        <row r="2456">
          <cell r="C2456" t="str">
            <v>feb-90318-018-CD</v>
          </cell>
          <cell r="D2456">
            <v>0.18</v>
          </cell>
          <cell r="E2456">
            <v>1.9607300000000001</v>
          </cell>
        </row>
        <row r="2457">
          <cell r="C2457" t="str">
            <v>feb-90332-009-CD</v>
          </cell>
          <cell r="D2457">
            <v>0</v>
          </cell>
          <cell r="E2457">
            <v>0</v>
          </cell>
        </row>
        <row r="2458">
          <cell r="C2458" t="str">
            <v>feb-90335-001-CD</v>
          </cell>
          <cell r="D2458">
            <v>7.3999999999999996E-2</v>
          </cell>
          <cell r="E2458">
            <v>0.55744000000000005</v>
          </cell>
        </row>
        <row r="2459">
          <cell r="C2459" t="str">
            <v>feb-90361-002-CD</v>
          </cell>
          <cell r="D2459">
            <v>8.7999999999999995E-2</v>
          </cell>
          <cell r="E2459">
            <v>0.61807000000000001</v>
          </cell>
        </row>
        <row r="2460">
          <cell r="C2460" t="str">
            <v>feb-90766-001-CD</v>
          </cell>
          <cell r="D2460">
            <v>6.5540000000000003</v>
          </cell>
          <cell r="E2460">
            <v>71.691400000000002</v>
          </cell>
        </row>
        <row r="2461">
          <cell r="C2461" t="str">
            <v>feb-90774-001-CD</v>
          </cell>
          <cell r="D2461">
            <v>5.4160000000000004</v>
          </cell>
          <cell r="E2461">
            <v>38.294319999999999</v>
          </cell>
        </row>
        <row r="2462">
          <cell r="C2462" t="str">
            <v>feb-90774-001-TC</v>
          </cell>
          <cell r="D2462">
            <v>1.6739999999999999</v>
          </cell>
          <cell r="E2462">
            <v>3.90063</v>
          </cell>
        </row>
        <row r="2463">
          <cell r="C2463" t="str">
            <v>feb-90774-002-CD</v>
          </cell>
          <cell r="D2463">
            <v>1.0580000000000001</v>
          </cell>
          <cell r="E2463">
            <v>7.3429700000000002</v>
          </cell>
        </row>
        <row r="2464">
          <cell r="C2464" t="str">
            <v>feb-90774-002-TC</v>
          </cell>
          <cell r="D2464">
            <v>4.8000000000000001E-2</v>
          </cell>
          <cell r="E2464">
            <v>0.13047</v>
          </cell>
        </row>
        <row r="2465">
          <cell r="C2465" t="str">
            <v>feb-90774-003-CD</v>
          </cell>
          <cell r="D2465">
            <v>0.93100000000000005</v>
          </cell>
          <cell r="E2465">
            <v>5.6863599999999996</v>
          </cell>
        </row>
        <row r="2466">
          <cell r="C2466" t="str">
            <v>feb-90774-004-CD</v>
          </cell>
          <cell r="D2466">
            <v>0.245</v>
          </cell>
          <cell r="E2466">
            <v>1.68275</v>
          </cell>
        </row>
        <row r="2467">
          <cell r="C2467" t="str">
            <v>feb-90774-005-CD</v>
          </cell>
          <cell r="D2467">
            <v>0.48</v>
          </cell>
          <cell r="E2467">
            <v>3.3674599999999999</v>
          </cell>
        </row>
        <row r="2468">
          <cell r="C2468" t="str">
            <v>feb-90774-005-TC</v>
          </cell>
          <cell r="D2468">
            <v>2E-3</v>
          </cell>
          <cell r="E2468">
            <v>5.5399999999999998E-3</v>
          </cell>
        </row>
        <row r="2469">
          <cell r="C2469" t="str">
            <v>feb-90774-006-TC</v>
          </cell>
          <cell r="D2469">
            <v>0.04</v>
          </cell>
          <cell r="E2469">
            <v>0.25191000000000002</v>
          </cell>
        </row>
        <row r="2470">
          <cell r="C2470" t="str">
            <v>feb-90774-007-CD</v>
          </cell>
          <cell r="D2470">
            <v>5.2949999999999999</v>
          </cell>
          <cell r="E2470">
            <v>57.831230000000005</v>
          </cell>
        </row>
        <row r="2471">
          <cell r="C2471" t="str">
            <v>feb-90774-007-TC</v>
          </cell>
          <cell r="D2471">
            <v>0.52200000000000002</v>
          </cell>
          <cell r="E2471">
            <v>3.6721699999999999</v>
          </cell>
        </row>
        <row r="2472">
          <cell r="C2472" t="str">
            <v>feb-90789-001-CD</v>
          </cell>
          <cell r="D2472">
            <v>0.26400000000000001</v>
          </cell>
          <cell r="E2472">
            <v>3.0452900000000001</v>
          </cell>
        </row>
        <row r="2473">
          <cell r="C2473" t="str">
            <v>feb-90789-001-TC</v>
          </cell>
          <cell r="D2473">
            <v>1.2E-2</v>
          </cell>
          <cell r="E2473">
            <v>8.5440000000000002E-2</v>
          </cell>
        </row>
        <row r="2474">
          <cell r="C2474" t="str">
            <v>feb-90789-002-CD</v>
          </cell>
          <cell r="D2474">
            <v>1.6060000000000001</v>
          </cell>
          <cell r="E2474">
            <v>18.475720000000003</v>
          </cell>
        </row>
        <row r="2475">
          <cell r="C2475" t="str">
            <v>feb-90789-002-TC</v>
          </cell>
          <cell r="D2475">
            <v>3.6000000000000004E-2</v>
          </cell>
          <cell r="E2475">
            <v>0.25631999999999999</v>
          </cell>
        </row>
        <row r="2476">
          <cell r="C2476" t="str">
            <v>feb-90789-003-CD</v>
          </cell>
          <cell r="D2476">
            <v>0.34400000000000003</v>
          </cell>
          <cell r="E2476">
            <v>3.9509600000000002</v>
          </cell>
        </row>
        <row r="2477">
          <cell r="C2477" t="str">
            <v>feb-90789-003-TC</v>
          </cell>
          <cell r="D2477">
            <v>1.2E-2</v>
          </cell>
          <cell r="E2477">
            <v>8.5440000000000002E-2</v>
          </cell>
        </row>
        <row r="2478">
          <cell r="C2478" t="str">
            <v>feb-90789-004-CD</v>
          </cell>
          <cell r="D2478">
            <v>0.17300000000000001</v>
          </cell>
          <cell r="E2478">
            <v>1.9985299999999999</v>
          </cell>
        </row>
        <row r="2479">
          <cell r="C2479" t="str">
            <v>feb-90789-004-TC</v>
          </cell>
          <cell r="D2479">
            <v>1.6E-2</v>
          </cell>
          <cell r="E2479">
            <v>0.11392000000000001</v>
          </cell>
        </row>
        <row r="2480">
          <cell r="C2480" t="str">
            <v>feb-90789-005-CD</v>
          </cell>
          <cell r="D2480">
            <v>8.2200000000000006</v>
          </cell>
          <cell r="E2480">
            <v>93.594220000000007</v>
          </cell>
        </row>
        <row r="2481">
          <cell r="C2481" t="str">
            <v>feb-90789-005-TC</v>
          </cell>
          <cell r="D2481">
            <v>0.75</v>
          </cell>
          <cell r="E2481">
            <v>5.4117200000000008</v>
          </cell>
        </row>
        <row r="2482">
          <cell r="C2482" t="str">
            <v>feb-90789-006-CD</v>
          </cell>
          <cell r="D2482">
            <v>17.263000000000002</v>
          </cell>
          <cell r="E2482">
            <v>196.53239000000002</v>
          </cell>
        </row>
        <row r="2483">
          <cell r="C2483" t="str">
            <v>feb-90789-006-TC</v>
          </cell>
          <cell r="D2483">
            <v>5.7160000000000002</v>
          </cell>
          <cell r="E2483">
            <v>40.877360000000003</v>
          </cell>
        </row>
        <row r="2484">
          <cell r="C2484" t="str">
            <v>feb-90789-008-CD</v>
          </cell>
          <cell r="D2484">
            <v>3.4279999999999999</v>
          </cell>
          <cell r="E2484">
            <v>54.827680000000001</v>
          </cell>
        </row>
        <row r="2485">
          <cell r="C2485" t="str">
            <v>feb-90789-008-TC</v>
          </cell>
          <cell r="D2485">
            <v>0.34800000000000003</v>
          </cell>
          <cell r="E2485">
            <v>3.4939200000000001</v>
          </cell>
        </row>
        <row r="2486">
          <cell r="C2486" t="str">
            <v>feb-90789-009-CD</v>
          </cell>
          <cell r="D2486">
            <v>1.571</v>
          </cell>
          <cell r="E2486">
            <v>17.853459999999998</v>
          </cell>
        </row>
        <row r="2487">
          <cell r="C2487" t="str">
            <v>feb-90789-009-TC</v>
          </cell>
          <cell r="D2487">
            <v>3.1E-2</v>
          </cell>
          <cell r="E2487">
            <v>0.22072</v>
          </cell>
        </row>
        <row r="2488">
          <cell r="C2488" t="str">
            <v>feb-90789-010-CD</v>
          </cell>
          <cell r="D2488">
            <v>11.269</v>
          </cell>
          <cell r="E2488">
            <v>128.45284000000001</v>
          </cell>
        </row>
        <row r="2489">
          <cell r="C2489" t="str">
            <v>feb-90789-010-TC</v>
          </cell>
          <cell r="D2489">
            <v>1.5249999999999999</v>
          </cell>
          <cell r="E2489">
            <v>11.001440000000001</v>
          </cell>
        </row>
        <row r="2490">
          <cell r="C2490" t="str">
            <v>feb-90789-020-CD</v>
          </cell>
          <cell r="D2490">
            <v>13.955</v>
          </cell>
          <cell r="E2490">
            <v>534.54862000000003</v>
          </cell>
        </row>
        <row r="2491">
          <cell r="C2491" t="str">
            <v>feb-90828-001-CD</v>
          </cell>
          <cell r="D2491">
            <v>0.42799999999999999</v>
          </cell>
          <cell r="E2491">
            <v>2.7402700000000002</v>
          </cell>
        </row>
        <row r="2492">
          <cell r="C2492" t="str">
            <v>feb-90828-005-CD</v>
          </cell>
          <cell r="D2492">
            <v>2E-3</v>
          </cell>
          <cell r="E2492">
            <v>1.3000000000000001E-2</v>
          </cell>
        </row>
        <row r="2493">
          <cell r="C2493" t="str">
            <v>feb-90840-001-CD</v>
          </cell>
          <cell r="D2493">
            <v>0.81200000000000006</v>
          </cell>
          <cell r="E2493">
            <v>4.2280600000000002</v>
          </cell>
        </row>
        <row r="2494">
          <cell r="C2494" t="str">
            <v>feb-90849-004-CD</v>
          </cell>
          <cell r="D2494">
            <v>0.14699999999999999</v>
          </cell>
          <cell r="E2494">
            <v>1.5125899999999999</v>
          </cell>
        </row>
        <row r="2495">
          <cell r="C2495" t="str">
            <v>feb-90859-001-TC</v>
          </cell>
          <cell r="D2495">
            <v>9.0000000000000011E-3</v>
          </cell>
          <cell r="E2495">
            <v>2.3460000000000002E-2</v>
          </cell>
        </row>
        <row r="2496">
          <cell r="C2496" t="str">
            <v>feb-90859-002-TC</v>
          </cell>
          <cell r="D2496">
            <v>0</v>
          </cell>
          <cell r="E2496">
            <v>0</v>
          </cell>
        </row>
        <row r="2497">
          <cell r="C2497" t="str">
            <v>feb-90859-003-TC</v>
          </cell>
          <cell r="D2497">
            <v>1E-3</v>
          </cell>
          <cell r="E2497">
            <v>3.2599999999999999E-3</v>
          </cell>
        </row>
        <row r="2498">
          <cell r="C2498" t="str">
            <v>feb-90868-004-TC</v>
          </cell>
          <cell r="D2498">
            <v>0</v>
          </cell>
          <cell r="E2498">
            <v>0</v>
          </cell>
        </row>
        <row r="2499">
          <cell r="C2499" t="str">
            <v>feb-90868-006-TC</v>
          </cell>
          <cell r="D2499">
            <v>1.4E-2</v>
          </cell>
          <cell r="E2499">
            <v>8.0159999999999995E-2</v>
          </cell>
        </row>
        <row r="2500">
          <cell r="C2500" t="str">
            <v>feb-90892-001-CD</v>
          </cell>
          <cell r="D2500">
            <v>2.6310000000000002</v>
          </cell>
          <cell r="E2500">
            <v>18.19426</v>
          </cell>
        </row>
        <row r="2501">
          <cell r="C2501" t="str">
            <v>feb-90892-002-CD</v>
          </cell>
          <cell r="D2501">
            <v>2.6270000000000002</v>
          </cell>
          <cell r="E2501">
            <v>18.016860000000001</v>
          </cell>
        </row>
        <row r="2502">
          <cell r="C2502" t="str">
            <v>feb-90892-002-TC</v>
          </cell>
          <cell r="D2502">
            <v>7.0000000000000001E-3</v>
          </cell>
          <cell r="E2502">
            <v>3.124E-2</v>
          </cell>
        </row>
        <row r="2503">
          <cell r="C2503" t="str">
            <v>feb-90892-003-CD</v>
          </cell>
          <cell r="D2503">
            <v>0.80700000000000005</v>
          </cell>
          <cell r="E2503">
            <v>8.3224800000000005</v>
          </cell>
        </row>
        <row r="2504">
          <cell r="C2504" t="str">
            <v>feb-90892-003-TC</v>
          </cell>
          <cell r="D2504">
            <v>5.0000000000000001E-3</v>
          </cell>
          <cell r="E2504">
            <v>3.9829999999999997E-2</v>
          </cell>
        </row>
        <row r="2505">
          <cell r="C2505" t="str">
            <v>feb-90892-004-CD</v>
          </cell>
          <cell r="D2505">
            <v>2.415</v>
          </cell>
          <cell r="E2505">
            <v>16.744479999999999</v>
          </cell>
        </row>
        <row r="2506">
          <cell r="C2506" t="str">
            <v>feb-90892-004-TC</v>
          </cell>
          <cell r="D2506">
            <v>1.2E-2</v>
          </cell>
          <cell r="E2506">
            <v>5.3440000000000001E-2</v>
          </cell>
        </row>
        <row r="2507">
          <cell r="C2507" t="str">
            <v>feb-90892-005-CD</v>
          </cell>
          <cell r="D2507">
            <v>0.93300000000000005</v>
          </cell>
          <cell r="E2507">
            <v>6.3789899999999999</v>
          </cell>
        </row>
        <row r="2508">
          <cell r="C2508" t="str">
            <v>feb-90892-006-CD</v>
          </cell>
          <cell r="D2508">
            <v>1.831</v>
          </cell>
          <cell r="E2508">
            <v>12.650950000000002</v>
          </cell>
        </row>
        <row r="2509">
          <cell r="C2509" t="str">
            <v>feb-90892-006-TC</v>
          </cell>
          <cell r="D2509">
            <v>1.8000000000000002E-2</v>
          </cell>
          <cell r="E2509">
            <v>5.2479999999999999E-2</v>
          </cell>
        </row>
        <row r="2510">
          <cell r="C2510" t="str">
            <v>feb-90892-007-CD</v>
          </cell>
          <cell r="D2510">
            <v>1.3069999999999999</v>
          </cell>
          <cell r="E2510">
            <v>8.9851200000000002</v>
          </cell>
        </row>
        <row r="2511">
          <cell r="C2511" t="str">
            <v>feb-90892-007-TC</v>
          </cell>
          <cell r="D2511">
            <v>4.0000000000000001E-3</v>
          </cell>
          <cell r="E2511">
            <v>1.7850000000000001E-2</v>
          </cell>
        </row>
        <row r="2512">
          <cell r="C2512" t="str">
            <v>feb-90892-010-TC</v>
          </cell>
          <cell r="D2512">
            <v>9.9000000000000005E-2</v>
          </cell>
          <cell r="E2512">
            <v>0.56607000000000007</v>
          </cell>
        </row>
        <row r="2513">
          <cell r="C2513" t="str">
            <v>feb-90894-001-CD</v>
          </cell>
          <cell r="D2513">
            <v>2.9000000000000001E-2</v>
          </cell>
          <cell r="E2513">
            <v>0.17643</v>
          </cell>
        </row>
        <row r="2514">
          <cell r="C2514" t="str">
            <v>feb-90894-002-CD</v>
          </cell>
          <cell r="D2514">
            <v>1.5030000000000001</v>
          </cell>
          <cell r="E2514">
            <v>10.53651</v>
          </cell>
        </row>
        <row r="2515">
          <cell r="C2515" t="str">
            <v>feb-90894-002-TC</v>
          </cell>
          <cell r="D2515">
            <v>7.9000000000000001E-2</v>
          </cell>
          <cell r="E2515">
            <v>0.24308000000000002</v>
          </cell>
        </row>
        <row r="2516">
          <cell r="C2516" t="str">
            <v>feb-90894-003-CD</v>
          </cell>
          <cell r="D2516">
            <v>0.127</v>
          </cell>
          <cell r="E2516">
            <v>0.89426000000000005</v>
          </cell>
        </row>
        <row r="2517">
          <cell r="C2517" t="str">
            <v>feb-90894-004-CD</v>
          </cell>
          <cell r="D2517">
            <v>7.1000000000000008E-2</v>
          </cell>
          <cell r="E2517">
            <v>0.48123000000000005</v>
          </cell>
        </row>
        <row r="2518">
          <cell r="C2518" t="str">
            <v>feb-90894-005-CD</v>
          </cell>
          <cell r="D2518">
            <v>1E-3</v>
          </cell>
          <cell r="E2518">
            <v>6.7099999999999998E-3</v>
          </cell>
        </row>
        <row r="2519">
          <cell r="C2519" t="str">
            <v>feb-90894-006-TC</v>
          </cell>
          <cell r="D2519">
            <v>6.0000000000000001E-3</v>
          </cell>
          <cell r="E2519">
            <v>3.7679999999999998E-2</v>
          </cell>
        </row>
        <row r="2520">
          <cell r="C2520" t="str">
            <v>feb-90894-007-CD</v>
          </cell>
          <cell r="D2520">
            <v>0.42399999999999999</v>
          </cell>
          <cell r="E2520">
            <v>3.0857299999999999</v>
          </cell>
        </row>
        <row r="2521">
          <cell r="C2521" t="str">
            <v>feb-90894-007-TC</v>
          </cell>
          <cell r="D2521">
            <v>2.7E-2</v>
          </cell>
          <cell r="E2521">
            <v>0.15455000000000002</v>
          </cell>
        </row>
        <row r="2522">
          <cell r="C2522" t="str">
            <v>feb-91230-004-CD</v>
          </cell>
          <cell r="D2522">
            <v>1.069</v>
          </cell>
          <cell r="E2522">
            <v>6.4789300000000001</v>
          </cell>
        </row>
        <row r="2523">
          <cell r="C2523" t="str">
            <v>feb-91230-005-CD</v>
          </cell>
          <cell r="D2523">
            <v>0.374</v>
          </cell>
          <cell r="E2523">
            <v>2.5574300000000001</v>
          </cell>
        </row>
        <row r="2524">
          <cell r="C2524" t="str">
            <v>feb-91230-007-TC</v>
          </cell>
          <cell r="D2524">
            <v>5.5970000000000004</v>
          </cell>
          <cell r="E2524">
            <v>12.376760000000001</v>
          </cell>
        </row>
        <row r="2525">
          <cell r="C2525" t="str">
            <v>feb-91230-008-TC</v>
          </cell>
          <cell r="D2525">
            <v>1.4999999999999999E-2</v>
          </cell>
          <cell r="E2525">
            <v>3.9649999999999998E-2</v>
          </cell>
        </row>
        <row r="2526">
          <cell r="C2526" t="str">
            <v>feb-91230-009-CD</v>
          </cell>
          <cell r="D2526">
            <v>5.726</v>
          </cell>
          <cell r="E2526">
            <v>62.746519999999997</v>
          </cell>
        </row>
        <row r="2527">
          <cell r="C2527" t="str">
            <v>feb-91230-009-TC</v>
          </cell>
          <cell r="D2527">
            <v>0.186</v>
          </cell>
          <cell r="E2527">
            <v>1.27752</v>
          </cell>
        </row>
        <row r="2528">
          <cell r="C2528" t="str">
            <v>feb-91261-001-CD</v>
          </cell>
          <cell r="D2528">
            <v>0.88600000000000001</v>
          </cell>
          <cell r="E2528">
            <v>6.1364799999999997</v>
          </cell>
        </row>
        <row r="2529">
          <cell r="C2529" t="str">
            <v>feb-91261-001-TC</v>
          </cell>
          <cell r="D2529">
            <v>8.0000000000000002E-3</v>
          </cell>
          <cell r="E2529">
            <v>2.1530000000000001E-2</v>
          </cell>
        </row>
        <row r="2530">
          <cell r="C2530" t="str">
            <v>feb-91261-002-CD</v>
          </cell>
          <cell r="D2530">
            <v>0.91100000000000003</v>
          </cell>
          <cell r="E2530">
            <v>6.3623900000000004</v>
          </cell>
        </row>
        <row r="2531">
          <cell r="C2531" t="str">
            <v>feb-91261-002-TC</v>
          </cell>
          <cell r="D2531">
            <v>1.9E-2</v>
          </cell>
          <cell r="E2531">
            <v>5.6399999999999999E-2</v>
          </cell>
        </row>
        <row r="2532">
          <cell r="C2532" t="str">
            <v>feb-91261-003-CD</v>
          </cell>
          <cell r="D2532">
            <v>0.875</v>
          </cell>
          <cell r="E2532">
            <v>6.0973800000000002</v>
          </cell>
        </row>
        <row r="2533">
          <cell r="C2533" t="str">
            <v>feb-91261-003-TC</v>
          </cell>
          <cell r="D2533">
            <v>2.3E-2</v>
          </cell>
          <cell r="E2533">
            <v>6.8790000000000004E-2</v>
          </cell>
        </row>
        <row r="2534">
          <cell r="C2534" t="str">
            <v>feb-91261-004-CD</v>
          </cell>
          <cell r="D2534">
            <v>0.90300000000000002</v>
          </cell>
          <cell r="E2534">
            <v>6.3534100000000002</v>
          </cell>
        </row>
        <row r="2535">
          <cell r="C2535" t="str">
            <v>feb-91261-004-TC</v>
          </cell>
          <cell r="D2535">
            <v>1.8169999999999999</v>
          </cell>
          <cell r="E2535">
            <v>4.1535600000000006</v>
          </cell>
        </row>
        <row r="2536">
          <cell r="C2536" t="str">
            <v>feb-91261-005-CD</v>
          </cell>
          <cell r="D2536">
            <v>5.3380000000000001</v>
          </cell>
          <cell r="E2536">
            <v>37.85877</v>
          </cell>
        </row>
        <row r="2537">
          <cell r="C2537" t="str">
            <v>feb-91261-005-TC</v>
          </cell>
          <cell r="D2537">
            <v>0.26900000000000002</v>
          </cell>
          <cell r="E2537">
            <v>0.72260000000000002</v>
          </cell>
        </row>
        <row r="2538">
          <cell r="C2538" t="str">
            <v>feb-91261-006-CD</v>
          </cell>
          <cell r="D2538">
            <v>0.38</v>
          </cell>
          <cell r="E2538">
            <v>2.6499699999999997</v>
          </cell>
        </row>
        <row r="2539">
          <cell r="C2539" t="str">
            <v>feb-91261-007-CD</v>
          </cell>
          <cell r="D2539">
            <v>0.27700000000000002</v>
          </cell>
          <cell r="E2539">
            <v>1.9351600000000002</v>
          </cell>
        </row>
        <row r="2540">
          <cell r="C2540" t="str">
            <v>feb-91261-007-TC</v>
          </cell>
          <cell r="D2540">
            <v>3.0000000000000001E-3</v>
          </cell>
          <cell r="E2540">
            <v>8.8000000000000005E-3</v>
          </cell>
        </row>
        <row r="2541">
          <cell r="C2541" t="str">
            <v>feb-91261-008-TC</v>
          </cell>
          <cell r="D2541">
            <v>3.5000000000000003E-2</v>
          </cell>
          <cell r="E2541">
            <v>0.21959999999999999</v>
          </cell>
        </row>
        <row r="2542">
          <cell r="C2542" t="str">
            <v>feb-91261-009-CD</v>
          </cell>
          <cell r="D2542">
            <v>0.16400000000000001</v>
          </cell>
          <cell r="E2542">
            <v>1.13924</v>
          </cell>
        </row>
        <row r="2543">
          <cell r="C2543" t="str">
            <v>feb-91261-010-CD</v>
          </cell>
          <cell r="D2543">
            <v>0.152</v>
          </cell>
          <cell r="E2543">
            <v>1.03931</v>
          </cell>
        </row>
        <row r="2544">
          <cell r="C2544" t="str">
            <v>feb-91261-011-CD</v>
          </cell>
          <cell r="D2544">
            <v>0.247</v>
          </cell>
          <cell r="E2544">
            <v>2.67015</v>
          </cell>
        </row>
        <row r="2545">
          <cell r="C2545" t="str">
            <v>feb-91261-011-TC</v>
          </cell>
          <cell r="D2545">
            <v>0</v>
          </cell>
          <cell r="E2545">
            <v>0</v>
          </cell>
        </row>
        <row r="2546">
          <cell r="C2546" t="str">
            <v>feb-91261-012-CD</v>
          </cell>
          <cell r="D2546">
            <v>0.127</v>
          </cell>
          <cell r="E2546">
            <v>0.86839999999999995</v>
          </cell>
        </row>
        <row r="2547">
          <cell r="C2547" t="str">
            <v>feb-91261-012-TC</v>
          </cell>
          <cell r="D2547">
            <v>1E-3</v>
          </cell>
          <cell r="E2547">
            <v>4.47E-3</v>
          </cell>
        </row>
        <row r="2548">
          <cell r="C2548" t="str">
            <v>feb-91261-013-CD</v>
          </cell>
          <cell r="D2548">
            <v>0</v>
          </cell>
          <cell r="E2548">
            <v>0</v>
          </cell>
        </row>
        <row r="2549">
          <cell r="C2549" t="str">
            <v>feb-91261-014-CD</v>
          </cell>
          <cell r="D2549">
            <v>3.6040000000000001</v>
          </cell>
          <cell r="E2549">
            <v>39.46237</v>
          </cell>
        </row>
        <row r="2550">
          <cell r="C2550" t="str">
            <v>feb-91261-014-TC</v>
          </cell>
          <cell r="D2550">
            <v>0.26</v>
          </cell>
          <cell r="E2550">
            <v>1.8571600000000001</v>
          </cell>
        </row>
        <row r="2551">
          <cell r="C2551" t="str">
            <v>feb-91275-001-CD</v>
          </cell>
          <cell r="D2551">
            <v>0.63</v>
          </cell>
          <cell r="E2551">
            <v>4.0390300000000003</v>
          </cell>
        </row>
        <row r="2552">
          <cell r="C2552" t="str">
            <v>feb-91275-002-CD</v>
          </cell>
          <cell r="D2552">
            <v>0.72</v>
          </cell>
          <cell r="E2552">
            <v>4.4350399999999999</v>
          </cell>
        </row>
        <row r="2553">
          <cell r="C2553" t="str">
            <v>feb-91275-003-CD</v>
          </cell>
          <cell r="D2553">
            <v>0.27400000000000002</v>
          </cell>
          <cell r="E2553">
            <v>1.6893</v>
          </cell>
        </row>
        <row r="2554">
          <cell r="C2554" t="str">
            <v>feb-91275-007-CD</v>
          </cell>
          <cell r="D2554">
            <v>0.312</v>
          </cell>
          <cell r="E2554">
            <v>4.6959200000000001</v>
          </cell>
        </row>
        <row r="2555">
          <cell r="C2555" t="str">
            <v>feb-91347-001-CD</v>
          </cell>
          <cell r="D2555">
            <v>0.30199999999999999</v>
          </cell>
          <cell r="E2555">
            <v>2.1165799999999999</v>
          </cell>
        </row>
        <row r="2556">
          <cell r="C2556" t="str">
            <v>feb-91347-001-TC</v>
          </cell>
          <cell r="D2556">
            <v>1.4E-2</v>
          </cell>
          <cell r="E2556">
            <v>3.7450000000000004E-2</v>
          </cell>
        </row>
        <row r="2557">
          <cell r="C2557" t="str">
            <v>feb-91347-003-TC</v>
          </cell>
          <cell r="D2557">
            <v>0.03</v>
          </cell>
          <cell r="E2557">
            <v>7.7850000000000003E-2</v>
          </cell>
        </row>
        <row r="2558">
          <cell r="C2558" t="str">
            <v>feb-91347-004-CD</v>
          </cell>
          <cell r="D2558">
            <v>0.497</v>
          </cell>
          <cell r="E2558">
            <v>3.4723899999999999</v>
          </cell>
        </row>
        <row r="2559">
          <cell r="C2559" t="str">
            <v>feb-91347-004-TC</v>
          </cell>
          <cell r="D2559">
            <v>4.8000000000000001E-2</v>
          </cell>
          <cell r="E2559">
            <v>0.12980000000000003</v>
          </cell>
        </row>
        <row r="2560">
          <cell r="C2560" t="str">
            <v>feb-91347-005-CD</v>
          </cell>
          <cell r="D2560">
            <v>0.109</v>
          </cell>
          <cell r="E2560">
            <v>0.74333000000000005</v>
          </cell>
        </row>
        <row r="2561">
          <cell r="C2561" t="str">
            <v>feb-91347-005-TC</v>
          </cell>
          <cell r="D2561">
            <v>0</v>
          </cell>
          <cell r="E2561">
            <v>0</v>
          </cell>
        </row>
        <row r="2562">
          <cell r="C2562" t="str">
            <v>feb-91347-006-CD</v>
          </cell>
          <cell r="D2562">
            <v>0.182</v>
          </cell>
          <cell r="E2562">
            <v>1.26668</v>
          </cell>
        </row>
        <row r="2563">
          <cell r="C2563" t="str">
            <v>feb-91347-007-CD</v>
          </cell>
          <cell r="D2563">
            <v>1.351</v>
          </cell>
          <cell r="E2563">
            <v>14.754530000000001</v>
          </cell>
        </row>
        <row r="2564">
          <cell r="C2564" t="str">
            <v>feb-91347-007-TC</v>
          </cell>
          <cell r="D2564">
            <v>0.182</v>
          </cell>
          <cell r="E2564">
            <v>1.4361400000000002</v>
          </cell>
        </row>
        <row r="2565">
          <cell r="C2565" t="str">
            <v>feb-91347-008-CD</v>
          </cell>
          <cell r="D2565">
            <v>0.19400000000000001</v>
          </cell>
          <cell r="E2565">
            <v>1.3981400000000002</v>
          </cell>
        </row>
        <row r="2566">
          <cell r="C2566" t="str">
            <v>feb-91347-009-CD</v>
          </cell>
          <cell r="D2566">
            <v>0.161</v>
          </cell>
          <cell r="E2566">
            <v>1.1144400000000001</v>
          </cell>
        </row>
        <row r="2567">
          <cell r="C2567" t="str">
            <v>feb-91347-009-TC</v>
          </cell>
          <cell r="D2567">
            <v>0</v>
          </cell>
          <cell r="E2567">
            <v>0</v>
          </cell>
        </row>
        <row r="2568">
          <cell r="C2568" t="str">
            <v>feb-91347-010-TC</v>
          </cell>
          <cell r="D2568">
            <v>3.5000000000000003E-2</v>
          </cell>
          <cell r="E2568">
            <v>0.25925999999999999</v>
          </cell>
        </row>
        <row r="2569">
          <cell r="C2569" t="str">
            <v>feb-91347-012-TC</v>
          </cell>
          <cell r="D2569">
            <v>0.11600000000000001</v>
          </cell>
          <cell r="E2569">
            <v>0.65193000000000001</v>
          </cell>
        </row>
        <row r="2570">
          <cell r="C2570" t="str">
            <v>feb-91347-013-CD</v>
          </cell>
          <cell r="D2570">
            <v>1.052</v>
          </cell>
          <cell r="E2570">
            <v>16.19171</v>
          </cell>
        </row>
        <row r="2571">
          <cell r="C2571" t="str">
            <v>feb-91450-005-CD</v>
          </cell>
          <cell r="D2571">
            <v>0.105</v>
          </cell>
          <cell r="E2571">
            <v>0.63553000000000004</v>
          </cell>
        </row>
        <row r="2572">
          <cell r="C2572" t="str">
            <v>feb-91450-006-CD</v>
          </cell>
          <cell r="D2572">
            <v>0.191</v>
          </cell>
          <cell r="E2572">
            <v>1.3283800000000001</v>
          </cell>
        </row>
        <row r="2573">
          <cell r="C2573" t="str">
            <v>feb-91450-007-CD</v>
          </cell>
          <cell r="D2573">
            <v>0.30199999999999999</v>
          </cell>
          <cell r="E2573">
            <v>2.09172</v>
          </cell>
        </row>
        <row r="2574">
          <cell r="C2574" t="str">
            <v>feb-91450-008-CD</v>
          </cell>
          <cell r="D2574">
            <v>0.17899999999999999</v>
          </cell>
          <cell r="E2574">
            <v>1.0809900000000001</v>
          </cell>
        </row>
        <row r="2575">
          <cell r="C2575" t="str">
            <v>feb-91450-009-CD</v>
          </cell>
          <cell r="D2575">
            <v>0.24399999999999999</v>
          </cell>
          <cell r="E2575">
            <v>1.4529100000000001</v>
          </cell>
        </row>
        <row r="2576">
          <cell r="C2576" t="str">
            <v>feb-91450-010-CD</v>
          </cell>
          <cell r="D2576">
            <v>0.23</v>
          </cell>
          <cell r="E2576">
            <v>1.5893699999999999</v>
          </cell>
        </row>
        <row r="2577">
          <cell r="C2577" t="str">
            <v>feb-91450-010-TC</v>
          </cell>
          <cell r="D2577">
            <v>0</v>
          </cell>
          <cell r="E2577">
            <v>0</v>
          </cell>
        </row>
        <row r="2578">
          <cell r="C2578" t="str">
            <v>feb-91450-011-CD</v>
          </cell>
          <cell r="D2578">
            <v>8.2000000000000003E-2</v>
          </cell>
          <cell r="E2578">
            <v>0.49295</v>
          </cell>
        </row>
        <row r="2579">
          <cell r="C2579" t="str">
            <v>feb-91450-012-CD</v>
          </cell>
          <cell r="D2579">
            <v>1.607</v>
          </cell>
          <cell r="E2579">
            <v>11.31324</v>
          </cell>
        </row>
        <row r="2580">
          <cell r="C2580" t="str">
            <v>feb-91450-012-TC</v>
          </cell>
          <cell r="D2580">
            <v>0.129</v>
          </cell>
          <cell r="E2580">
            <v>0.34725</v>
          </cell>
        </row>
        <row r="2581">
          <cell r="C2581" t="str">
            <v>feb-91450-013-CD</v>
          </cell>
          <cell r="D2581">
            <v>7.9000000000000001E-2</v>
          </cell>
          <cell r="E2581">
            <v>0.45850999999999997</v>
          </cell>
        </row>
        <row r="2582">
          <cell r="C2582" t="str">
            <v>feb-91450-014-CD</v>
          </cell>
          <cell r="D2582">
            <v>0.38800000000000001</v>
          </cell>
          <cell r="E2582">
            <v>2.7019800000000003</v>
          </cell>
        </row>
        <row r="2583">
          <cell r="C2583" t="str">
            <v>feb-91450-014-TC</v>
          </cell>
          <cell r="D2583">
            <v>6.0000000000000001E-3</v>
          </cell>
          <cell r="E2583">
            <v>1.469E-2</v>
          </cell>
        </row>
        <row r="2584">
          <cell r="C2584" t="str">
            <v>feb-91450-016-TC</v>
          </cell>
          <cell r="D2584">
            <v>3.0000000000000001E-3</v>
          </cell>
          <cell r="E2584">
            <v>2.3890000000000002E-2</v>
          </cell>
        </row>
        <row r="2585">
          <cell r="C2585" t="str">
            <v>feb-91450-017-CD</v>
          </cell>
          <cell r="D2585">
            <v>5.9000000000000004E-2</v>
          </cell>
          <cell r="E2585">
            <v>0.34867000000000004</v>
          </cell>
        </row>
        <row r="2586">
          <cell r="C2586" t="str">
            <v>feb-91450-019-CD</v>
          </cell>
          <cell r="D2586">
            <v>2.3E-2</v>
          </cell>
          <cell r="E2586">
            <v>0.13786000000000001</v>
          </cell>
        </row>
        <row r="2587">
          <cell r="C2587" t="str">
            <v>feb-91450-021-CD</v>
          </cell>
          <cell r="D2587">
            <v>1.2E-2</v>
          </cell>
          <cell r="E2587">
            <v>7.2779999999999997E-2</v>
          </cell>
        </row>
        <row r="2588">
          <cell r="C2588" t="str">
            <v>feb-91450-023-CD</v>
          </cell>
          <cell r="D2588">
            <v>0.80600000000000005</v>
          </cell>
          <cell r="E2588">
            <v>12.427620000000001</v>
          </cell>
        </row>
        <row r="2589">
          <cell r="C2589" t="str">
            <v>feb-91450-024-CD</v>
          </cell>
          <cell r="D2589">
            <v>7.0000000000000001E-3</v>
          </cell>
          <cell r="E2589">
            <v>7.5249999999999997E-2</v>
          </cell>
        </row>
        <row r="2590">
          <cell r="C2590" t="str">
            <v>feb-91450-024-TC</v>
          </cell>
          <cell r="D2590">
            <v>0</v>
          </cell>
          <cell r="E2590">
            <v>0</v>
          </cell>
        </row>
        <row r="2591">
          <cell r="C2591" t="str">
            <v>feb-91780-001-CD</v>
          </cell>
          <cell r="D2591">
            <v>4.0750000000000002</v>
          </cell>
          <cell r="E2591">
            <v>46.621870000000001</v>
          </cell>
        </row>
        <row r="2592">
          <cell r="C2592" t="str">
            <v>feb-91780-001-TC</v>
          </cell>
          <cell r="D2592">
            <v>0.111</v>
          </cell>
          <cell r="E2592">
            <v>0.79032000000000002</v>
          </cell>
        </row>
        <row r="2593">
          <cell r="C2593" t="str">
            <v>feb-91780-002-CD</v>
          </cell>
          <cell r="D2593">
            <v>2.1139999999999999</v>
          </cell>
          <cell r="E2593">
            <v>16.364100000000001</v>
          </cell>
        </row>
        <row r="2594">
          <cell r="C2594" t="str">
            <v>feb-91780-002-TC</v>
          </cell>
          <cell r="D2594">
            <v>5.7000000000000002E-2</v>
          </cell>
          <cell r="E2594">
            <v>0.26961000000000002</v>
          </cell>
        </row>
        <row r="2595">
          <cell r="C2595" t="str">
            <v>feb-91780-003-CD</v>
          </cell>
          <cell r="D2595">
            <v>2.0960000000000001</v>
          </cell>
          <cell r="E2595">
            <v>16.497389999999999</v>
          </cell>
        </row>
        <row r="2596">
          <cell r="C2596" t="str">
            <v>feb-91780-003-TC</v>
          </cell>
          <cell r="D2596">
            <v>9.6000000000000002E-2</v>
          </cell>
          <cell r="E2596">
            <v>0.45407999999999998</v>
          </cell>
        </row>
        <row r="2597">
          <cell r="C2597" t="str">
            <v>feb-91780-005-CD</v>
          </cell>
          <cell r="D2597">
            <v>1.7390000000000001</v>
          </cell>
          <cell r="E2597">
            <v>13.692290000000002</v>
          </cell>
        </row>
        <row r="2598">
          <cell r="C2598" t="str">
            <v>feb-91780-005-TC</v>
          </cell>
          <cell r="D2598">
            <v>7.4999999999999997E-2</v>
          </cell>
          <cell r="E2598">
            <v>0.35475000000000001</v>
          </cell>
        </row>
        <row r="2599">
          <cell r="C2599" t="str">
            <v>feb-91780-006-CD</v>
          </cell>
          <cell r="D2599">
            <v>3.839</v>
          </cell>
          <cell r="E2599">
            <v>30.182220000000001</v>
          </cell>
        </row>
        <row r="2600">
          <cell r="C2600" t="str">
            <v>feb-91780-006-TC</v>
          </cell>
          <cell r="D2600">
            <v>0.15</v>
          </cell>
          <cell r="E2600">
            <v>0.70950000000000002</v>
          </cell>
        </row>
        <row r="2601">
          <cell r="C2601" t="str">
            <v>feb-91780-007-CD</v>
          </cell>
          <cell r="D2601">
            <v>4.5840000000000005</v>
          </cell>
          <cell r="E2601">
            <v>35.605989999999998</v>
          </cell>
        </row>
        <row r="2602">
          <cell r="C2602" t="str">
            <v>feb-91780-007-TC</v>
          </cell>
          <cell r="D2602">
            <v>0.128</v>
          </cell>
          <cell r="E2602">
            <v>0.60270000000000001</v>
          </cell>
        </row>
        <row r="2603">
          <cell r="C2603" t="str">
            <v>feb-91780-010-CD</v>
          </cell>
          <cell r="D2603">
            <v>2.1110000000000002</v>
          </cell>
          <cell r="E2603">
            <v>23.955639999999999</v>
          </cell>
        </row>
        <row r="2604">
          <cell r="C2604" t="str">
            <v>feb-91780-010-TC</v>
          </cell>
          <cell r="D2604">
            <v>9.7000000000000003E-2</v>
          </cell>
          <cell r="E2604">
            <v>0.69064000000000003</v>
          </cell>
        </row>
        <row r="2605">
          <cell r="C2605" t="str">
            <v>feb-91780-012-CD</v>
          </cell>
          <cell r="D2605">
            <v>1.77</v>
          </cell>
          <cell r="E2605">
            <v>20.228349999999999</v>
          </cell>
        </row>
        <row r="2606">
          <cell r="C2606" t="str">
            <v>feb-91780-012-TC</v>
          </cell>
          <cell r="D2606">
            <v>2.1000000000000001E-2</v>
          </cell>
          <cell r="E2606">
            <v>0.14952000000000001</v>
          </cell>
        </row>
        <row r="2607">
          <cell r="C2607" t="str">
            <v>feb-91780-017-CD</v>
          </cell>
          <cell r="D2607">
            <v>5.5350000000000001</v>
          </cell>
          <cell r="E2607">
            <v>88.515339999999995</v>
          </cell>
        </row>
        <row r="2608">
          <cell r="C2608" t="str">
            <v>feb-91780-021-CD</v>
          </cell>
          <cell r="D2608">
            <v>1.4419999999999999</v>
          </cell>
          <cell r="E2608">
            <v>23.05104</v>
          </cell>
        </row>
        <row r="2609">
          <cell r="C2609" t="str">
            <v>feb-91780-022-CD</v>
          </cell>
          <cell r="D2609">
            <v>0.42099999999999999</v>
          </cell>
          <cell r="E2609">
            <v>18.525630000000003</v>
          </cell>
        </row>
        <row r="2610">
          <cell r="C2610" t="str">
            <v>feb-91780-023-CD</v>
          </cell>
          <cell r="D2610">
            <v>15.973000000000001</v>
          </cell>
          <cell r="E2610">
            <v>181.65556000000001</v>
          </cell>
        </row>
        <row r="2611">
          <cell r="C2611" t="str">
            <v>feb-91780-023-TC</v>
          </cell>
          <cell r="D2611">
            <v>2.3079999999999998</v>
          </cell>
          <cell r="E2611">
            <v>16.504960000000001</v>
          </cell>
        </row>
        <row r="2612">
          <cell r="C2612" t="str">
            <v>feb-91780-025-CD</v>
          </cell>
          <cell r="D2612">
            <v>0.46100000000000002</v>
          </cell>
          <cell r="E2612">
            <v>33.403640000000003</v>
          </cell>
        </row>
        <row r="2613">
          <cell r="C2613" t="str">
            <v>feb-91780-026-CD</v>
          </cell>
          <cell r="D2613">
            <v>0.79300000000000004</v>
          </cell>
          <cell r="E2613">
            <v>9.0862800000000004</v>
          </cell>
        </row>
        <row r="2614">
          <cell r="C2614" t="str">
            <v>feb-91982-001-CD</v>
          </cell>
          <cell r="D2614">
            <v>0.223</v>
          </cell>
          <cell r="E2614">
            <v>1.55844</v>
          </cell>
        </row>
        <row r="2615">
          <cell r="C2615" t="str">
            <v>feb-91982-001-TC</v>
          </cell>
          <cell r="D2615">
            <v>0</v>
          </cell>
          <cell r="E2615">
            <v>0</v>
          </cell>
        </row>
        <row r="2616">
          <cell r="C2616" t="str">
            <v>feb-9200-003-TC</v>
          </cell>
          <cell r="D2616">
            <v>6.9000000000000006E-2</v>
          </cell>
          <cell r="E2616">
            <v>0.18256</v>
          </cell>
        </row>
        <row r="2617">
          <cell r="C2617" t="str">
            <v>feb-9200-004-TC</v>
          </cell>
          <cell r="D2617">
            <v>4.7E-2</v>
          </cell>
          <cell r="E2617">
            <v>0.13471000000000002</v>
          </cell>
        </row>
        <row r="2618">
          <cell r="C2618" t="str">
            <v>feb-9200-007-TC</v>
          </cell>
          <cell r="D2618">
            <v>0.27600000000000002</v>
          </cell>
          <cell r="E2618">
            <v>0.74212999999999996</v>
          </cell>
        </row>
        <row r="2619">
          <cell r="C2619" t="str">
            <v>feb-92965-001-CD</v>
          </cell>
          <cell r="D2619">
            <v>0.26100000000000001</v>
          </cell>
          <cell r="E2619">
            <v>1.65524</v>
          </cell>
        </row>
        <row r="2620">
          <cell r="C2620" t="str">
            <v>feb-92965-001-TC</v>
          </cell>
          <cell r="D2620">
            <v>2.3E-2</v>
          </cell>
          <cell r="E2620">
            <v>5.7479999999999996E-2</v>
          </cell>
        </row>
        <row r="2621">
          <cell r="C2621" t="str">
            <v>feb-92965-002-CD</v>
          </cell>
          <cell r="D2621">
            <v>0.115</v>
          </cell>
          <cell r="E2621">
            <v>0.80312000000000006</v>
          </cell>
        </row>
        <row r="2622">
          <cell r="C2622" t="str">
            <v>feb-93072-001-CD</v>
          </cell>
          <cell r="D2622">
            <v>1.022</v>
          </cell>
          <cell r="E2622">
            <v>7.1125299999999996</v>
          </cell>
        </row>
        <row r="2623">
          <cell r="C2623" t="str">
            <v>feb-93072-002-CD</v>
          </cell>
          <cell r="D2623">
            <v>4.5270000000000001</v>
          </cell>
          <cell r="E2623">
            <v>31.125360000000001</v>
          </cell>
        </row>
        <row r="2624">
          <cell r="C2624" t="str">
            <v>feb-93072-002-TC</v>
          </cell>
          <cell r="D2624">
            <v>3.2000000000000001E-2</v>
          </cell>
          <cell r="E2624">
            <v>9.4890000000000002E-2</v>
          </cell>
        </row>
        <row r="2625">
          <cell r="C2625" t="str">
            <v>feb-93072-003-CD</v>
          </cell>
          <cell r="D2625">
            <v>1.4770000000000001</v>
          </cell>
          <cell r="E2625">
            <v>10.43413</v>
          </cell>
        </row>
        <row r="2626">
          <cell r="C2626" t="str">
            <v>feb-93072-003-TC</v>
          </cell>
          <cell r="D2626">
            <v>8.0000000000000002E-3</v>
          </cell>
          <cell r="E2626">
            <v>3.576E-2</v>
          </cell>
        </row>
        <row r="2627">
          <cell r="C2627" t="str">
            <v>feb-93072-004-CD</v>
          </cell>
          <cell r="D2627">
            <v>1.268</v>
          </cell>
          <cell r="E2627">
            <v>8.7656100000000006</v>
          </cell>
        </row>
        <row r="2628">
          <cell r="C2628" t="str">
            <v>feb-93072-004-TC</v>
          </cell>
          <cell r="D2628">
            <v>2.5000000000000001E-2</v>
          </cell>
          <cell r="E2628">
            <v>6.8150000000000002E-2</v>
          </cell>
        </row>
        <row r="2629">
          <cell r="C2629" t="str">
            <v>feb-93072-005-CD</v>
          </cell>
          <cell r="D2629">
            <v>1.508</v>
          </cell>
          <cell r="E2629">
            <v>10.383270000000001</v>
          </cell>
        </row>
        <row r="2630">
          <cell r="C2630" t="str">
            <v>feb-93072-005-TC</v>
          </cell>
          <cell r="D2630">
            <v>1.9E-2</v>
          </cell>
          <cell r="E2630">
            <v>5.4450000000000005E-2</v>
          </cell>
        </row>
        <row r="2631">
          <cell r="C2631" t="str">
            <v>feb-93072-006-CD</v>
          </cell>
          <cell r="D2631">
            <v>0.36199999999999999</v>
          </cell>
          <cell r="E2631">
            <v>4.0363899999999999</v>
          </cell>
        </row>
        <row r="2632">
          <cell r="C2632" t="str">
            <v>feb-93072-007-CD</v>
          </cell>
          <cell r="D2632">
            <v>0.55800000000000005</v>
          </cell>
          <cell r="E2632">
            <v>3.8202100000000003</v>
          </cell>
        </row>
        <row r="2633">
          <cell r="C2633" t="str">
            <v>feb-93072-008-CD</v>
          </cell>
          <cell r="D2633">
            <v>0.30599999999999999</v>
          </cell>
          <cell r="E2633">
            <v>3.3900700000000001</v>
          </cell>
        </row>
        <row r="2634">
          <cell r="C2634" t="str">
            <v>feb-93072-010-TC</v>
          </cell>
          <cell r="D2634">
            <v>7.0000000000000001E-3</v>
          </cell>
          <cell r="E2634">
            <v>4.3979999999999998E-2</v>
          </cell>
        </row>
        <row r="2635">
          <cell r="C2635" t="str">
            <v>feb-93107-001-CD</v>
          </cell>
          <cell r="D2635">
            <v>0.122</v>
          </cell>
          <cell r="E2635">
            <v>2.2282299999999999</v>
          </cell>
        </row>
        <row r="2636">
          <cell r="C2636" t="str">
            <v>feb-93140-002-CD</v>
          </cell>
          <cell r="D2636">
            <v>7.2000000000000008E-2</v>
          </cell>
          <cell r="E2636">
            <v>0.46936</v>
          </cell>
        </row>
        <row r="2637">
          <cell r="C2637" t="str">
            <v>feb-93231-001-TC</v>
          </cell>
          <cell r="D2637">
            <v>9.0000000000000011E-3</v>
          </cell>
          <cell r="E2637">
            <v>2.836E-2</v>
          </cell>
        </row>
        <row r="2638">
          <cell r="C2638" t="str">
            <v>feb-93344-001-CD</v>
          </cell>
          <cell r="D2638">
            <v>1.9E-2</v>
          </cell>
          <cell r="E2638">
            <v>0.11438</v>
          </cell>
        </row>
        <row r="2639">
          <cell r="C2639" t="str">
            <v>feb-93346-003-CD</v>
          </cell>
          <cell r="D2639">
            <v>0.245</v>
          </cell>
          <cell r="E2639">
            <v>1.7041600000000001</v>
          </cell>
        </row>
        <row r="2640">
          <cell r="C2640" t="str">
            <v>feb-93487-001-CD</v>
          </cell>
          <cell r="D2640">
            <v>8.0000000000000002E-3</v>
          </cell>
          <cell r="E2640">
            <v>4.6609999999999999E-2</v>
          </cell>
        </row>
        <row r="2641">
          <cell r="C2641" t="str">
            <v>feb-93916-001-CD</v>
          </cell>
          <cell r="D2641">
            <v>0.192</v>
          </cell>
          <cell r="E2641">
            <v>1.2805200000000001</v>
          </cell>
        </row>
        <row r="2642">
          <cell r="C2642" t="str">
            <v>feb-93916-003-CD</v>
          </cell>
          <cell r="D2642">
            <v>0.375</v>
          </cell>
          <cell r="E2642">
            <v>2.9277899999999999</v>
          </cell>
        </row>
        <row r="2643">
          <cell r="C2643" t="str">
            <v>feb-93916-004-CD</v>
          </cell>
          <cell r="D2643">
            <v>0.44600000000000001</v>
          </cell>
          <cell r="E2643">
            <v>3.4897</v>
          </cell>
        </row>
        <row r="2644">
          <cell r="C2644" t="str">
            <v>feb-93916-004-TC</v>
          </cell>
          <cell r="D2644">
            <v>0</v>
          </cell>
          <cell r="E2644">
            <v>0</v>
          </cell>
        </row>
        <row r="2645">
          <cell r="C2645" t="str">
            <v>feb-93916-005-CD</v>
          </cell>
          <cell r="D2645">
            <v>4.5730000000000004</v>
          </cell>
          <cell r="E2645">
            <v>35.569559999999996</v>
          </cell>
        </row>
        <row r="2646">
          <cell r="C2646" t="str">
            <v>feb-93916-005-TC</v>
          </cell>
          <cell r="D2646">
            <v>0.16300000000000001</v>
          </cell>
          <cell r="E2646">
            <v>0.77539000000000002</v>
          </cell>
        </row>
        <row r="2647">
          <cell r="C2647" t="str">
            <v>feb-93916-006-CD</v>
          </cell>
          <cell r="D2647">
            <v>0.49199999999999999</v>
          </cell>
          <cell r="E2647">
            <v>3.8599200000000002</v>
          </cell>
        </row>
        <row r="2648">
          <cell r="C2648" t="str">
            <v>feb-93916-006-TC</v>
          </cell>
          <cell r="D2648">
            <v>0</v>
          </cell>
          <cell r="E2648">
            <v>0</v>
          </cell>
        </row>
        <row r="2649">
          <cell r="C2649" t="str">
            <v>feb-93916-007-CD</v>
          </cell>
          <cell r="D2649">
            <v>0.17</v>
          </cell>
          <cell r="E2649">
            <v>1.3253800000000002</v>
          </cell>
        </row>
        <row r="2650">
          <cell r="C2650" t="str">
            <v>feb-93916-008-CD</v>
          </cell>
          <cell r="D2650">
            <v>0.14100000000000001</v>
          </cell>
          <cell r="E2650">
            <v>1.0905199999999999</v>
          </cell>
        </row>
        <row r="2651">
          <cell r="C2651" t="str">
            <v>feb-93916-009-CD</v>
          </cell>
          <cell r="D2651">
            <v>2.3639999999999999</v>
          </cell>
          <cell r="E2651">
            <v>18.551200000000001</v>
          </cell>
        </row>
        <row r="2652">
          <cell r="C2652" t="str">
            <v>feb-93916-009-TC</v>
          </cell>
          <cell r="D2652">
            <v>0.14599999999999999</v>
          </cell>
          <cell r="E2652">
            <v>0.68373000000000006</v>
          </cell>
        </row>
        <row r="2653">
          <cell r="C2653" t="str">
            <v>feb-93916-011-CD</v>
          </cell>
          <cell r="D2653">
            <v>0.13500000000000001</v>
          </cell>
          <cell r="E2653">
            <v>1.0483499999999999</v>
          </cell>
        </row>
        <row r="2654">
          <cell r="C2654" t="str">
            <v>feb-93916-012-CD</v>
          </cell>
          <cell r="D2654">
            <v>0.86699999999999999</v>
          </cell>
          <cell r="E2654">
            <v>10.131120000000001</v>
          </cell>
        </row>
        <row r="2655">
          <cell r="C2655" t="str">
            <v>feb-93916-012-TC</v>
          </cell>
          <cell r="D2655">
            <v>2.4E-2</v>
          </cell>
          <cell r="E2655">
            <v>0.17088</v>
          </cell>
        </row>
        <row r="2656">
          <cell r="C2656" t="str">
            <v>feb-93916-013-TC</v>
          </cell>
          <cell r="D2656">
            <v>1E-3</v>
          </cell>
          <cell r="E2656">
            <v>6.5300000000000002E-3</v>
          </cell>
        </row>
        <row r="2657">
          <cell r="C2657" t="str">
            <v>feb-93916-014-CD</v>
          </cell>
          <cell r="D2657">
            <v>0.317</v>
          </cell>
          <cell r="E2657">
            <v>3.5125100000000002</v>
          </cell>
        </row>
        <row r="2658">
          <cell r="C2658" t="str">
            <v>feb-93916-014-TC</v>
          </cell>
          <cell r="D2658">
            <v>0.01</v>
          </cell>
          <cell r="E2658">
            <v>6.5299999999999997E-2</v>
          </cell>
        </row>
        <row r="2659">
          <cell r="C2659" t="str">
            <v>feb-93965-001-CD</v>
          </cell>
          <cell r="D2659">
            <v>0.47400000000000003</v>
          </cell>
          <cell r="E2659">
            <v>2.8127199999999997</v>
          </cell>
        </row>
        <row r="2660">
          <cell r="C2660" t="str">
            <v>feb-94100-001-CD</v>
          </cell>
          <cell r="D2660">
            <v>0.09</v>
          </cell>
          <cell r="E2660">
            <v>0.56359999999999999</v>
          </cell>
        </row>
        <row r="2661">
          <cell r="C2661" t="str">
            <v>feb-94100-002-CD</v>
          </cell>
          <cell r="D2661">
            <v>0.17300000000000001</v>
          </cell>
          <cell r="E2661">
            <v>1.1570100000000001</v>
          </cell>
        </row>
        <row r="2662">
          <cell r="C2662" t="str">
            <v>feb-94100-003-CD</v>
          </cell>
          <cell r="D2662">
            <v>2.323</v>
          </cell>
          <cell r="E2662">
            <v>14.051159999999999</v>
          </cell>
        </row>
        <row r="2663">
          <cell r="C2663" t="str">
            <v>feb-94100-004-CD</v>
          </cell>
          <cell r="D2663">
            <v>0.183</v>
          </cell>
          <cell r="E2663">
            <v>1.22519</v>
          </cell>
        </row>
        <row r="2664">
          <cell r="C2664" t="str">
            <v>feb-94100-005-CD</v>
          </cell>
          <cell r="D2664">
            <v>10.01</v>
          </cell>
          <cell r="E2664">
            <v>70.634060000000005</v>
          </cell>
        </row>
        <row r="2665">
          <cell r="C2665" t="str">
            <v>feb-94100-005-TC</v>
          </cell>
          <cell r="D2665">
            <v>0.97499999999999998</v>
          </cell>
          <cell r="E2665">
            <v>1.82148</v>
          </cell>
        </row>
        <row r="2666">
          <cell r="C2666" t="str">
            <v>feb-94100-006-CD</v>
          </cell>
          <cell r="D2666">
            <v>8.5000000000000006E-2</v>
          </cell>
          <cell r="E2666">
            <v>0.56538999999999995</v>
          </cell>
        </row>
        <row r="2667">
          <cell r="C2667" t="str">
            <v>feb-94100-007-CD</v>
          </cell>
          <cell r="D2667">
            <v>6.6000000000000003E-2</v>
          </cell>
          <cell r="E2667">
            <v>0.45029000000000002</v>
          </cell>
        </row>
        <row r="2668">
          <cell r="C2668" t="str">
            <v>feb-94100-008-CD</v>
          </cell>
          <cell r="D2668">
            <v>0.60799999999999998</v>
          </cell>
          <cell r="E2668">
            <v>4.1917900000000001</v>
          </cell>
        </row>
        <row r="2669">
          <cell r="C2669" t="str">
            <v>feb-94100-008-TC</v>
          </cell>
          <cell r="D2669">
            <v>0</v>
          </cell>
          <cell r="E2669">
            <v>0</v>
          </cell>
        </row>
        <row r="2670">
          <cell r="C2670" t="str">
            <v>feb-94100-010-CD</v>
          </cell>
          <cell r="D2670">
            <v>7.2000000000000008E-2</v>
          </cell>
          <cell r="E2670">
            <v>0.47176999999999997</v>
          </cell>
        </row>
        <row r="2671">
          <cell r="C2671" t="str">
            <v>feb-94124-001-CD</v>
          </cell>
          <cell r="D2671">
            <v>9.1999999999999998E-2</v>
          </cell>
          <cell r="E2671">
            <v>0.62614999999999998</v>
          </cell>
        </row>
        <row r="2672">
          <cell r="C2672" t="str">
            <v>feb-94124-002-CD</v>
          </cell>
          <cell r="D2672">
            <v>7.1000000000000008E-2</v>
          </cell>
          <cell r="E2672">
            <v>0.48319000000000001</v>
          </cell>
        </row>
        <row r="2673">
          <cell r="C2673" t="str">
            <v>feb-94198-001-CD</v>
          </cell>
          <cell r="D2673">
            <v>2.347</v>
          </cell>
          <cell r="E2673">
            <v>14.77435</v>
          </cell>
        </row>
        <row r="2674">
          <cell r="C2674" t="str">
            <v>feb-94198-002-CD</v>
          </cell>
          <cell r="D2674">
            <v>0.112</v>
          </cell>
          <cell r="E2674">
            <v>0.73601000000000005</v>
          </cell>
        </row>
        <row r="2675">
          <cell r="C2675" t="str">
            <v>feb-94551-001-CD</v>
          </cell>
          <cell r="D2675">
            <v>0.26500000000000001</v>
          </cell>
          <cell r="E2675">
            <v>1.8499700000000001</v>
          </cell>
        </row>
        <row r="2676">
          <cell r="C2676" t="str">
            <v>feb-94551-001-TC</v>
          </cell>
          <cell r="D2676">
            <v>1.8029999999999999</v>
          </cell>
          <cell r="E2676">
            <v>4.1108400000000005</v>
          </cell>
        </row>
        <row r="2677">
          <cell r="C2677" t="str">
            <v>feb-94551-002-CD</v>
          </cell>
          <cell r="D2677">
            <v>0.06</v>
          </cell>
          <cell r="E2677">
            <v>0.35657</v>
          </cell>
        </row>
        <row r="2678">
          <cell r="C2678" t="str">
            <v>feb-94980-001-CD</v>
          </cell>
          <cell r="D2678">
            <v>0.22</v>
          </cell>
          <cell r="E2678">
            <v>1.5222100000000001</v>
          </cell>
        </row>
        <row r="2679">
          <cell r="C2679" t="str">
            <v>feb-94980-002-CD</v>
          </cell>
          <cell r="D2679">
            <v>1.7490000000000001</v>
          </cell>
          <cell r="E2679">
            <v>10.70247</v>
          </cell>
        </row>
        <row r="2680">
          <cell r="C2680" t="str">
            <v>feb-94980-002-TC</v>
          </cell>
          <cell r="D2680">
            <v>2.4E-2</v>
          </cell>
          <cell r="E2680">
            <v>6.1929999999999999E-2</v>
          </cell>
        </row>
        <row r="2681">
          <cell r="C2681" t="str">
            <v>feb-94980-003-CD</v>
          </cell>
          <cell r="D2681">
            <v>0.123</v>
          </cell>
          <cell r="E2681">
            <v>0.72587000000000002</v>
          </cell>
        </row>
        <row r="2682">
          <cell r="C2682" t="str">
            <v>feb-94980-004-TC</v>
          </cell>
          <cell r="D2682">
            <v>1.2E-2</v>
          </cell>
          <cell r="E2682">
            <v>3.0300000000000001E-2</v>
          </cell>
        </row>
        <row r="2683">
          <cell r="C2683" t="str">
            <v>feb-94980-006-CD</v>
          </cell>
          <cell r="D2683">
            <v>1.43</v>
          </cell>
          <cell r="E2683">
            <v>10.010430000000001</v>
          </cell>
        </row>
        <row r="2684">
          <cell r="C2684" t="str">
            <v>feb-94980-006-TC</v>
          </cell>
          <cell r="D2684">
            <v>3.1E-2</v>
          </cell>
          <cell r="E2684">
            <v>8.967E-2</v>
          </cell>
        </row>
        <row r="2685">
          <cell r="C2685" t="str">
            <v>feb-95987-002-CD</v>
          </cell>
          <cell r="D2685">
            <v>0.222</v>
          </cell>
          <cell r="E2685">
            <v>1.32924</v>
          </cell>
        </row>
        <row r="2686">
          <cell r="C2686" t="str">
            <v>feb-95987-002-TC</v>
          </cell>
          <cell r="D2686">
            <v>6.9000000000000006E-2</v>
          </cell>
          <cell r="E2686">
            <v>0.18038000000000001</v>
          </cell>
        </row>
        <row r="2687">
          <cell r="C2687" t="str">
            <v>feb-95987-004-CD</v>
          </cell>
          <cell r="D2687">
            <v>1.0999999999999999E-2</v>
          </cell>
          <cell r="E2687">
            <v>6.6750000000000004E-2</v>
          </cell>
        </row>
        <row r="2688">
          <cell r="C2688" t="str">
            <v>feb-95995-004-CD</v>
          </cell>
          <cell r="D2688">
            <v>0.45400000000000001</v>
          </cell>
          <cell r="E2688">
            <v>3.1801699999999999</v>
          </cell>
        </row>
        <row r="2689">
          <cell r="C2689" t="str">
            <v>feb-95998-002-CD</v>
          </cell>
          <cell r="D2689">
            <v>0.22500000000000001</v>
          </cell>
          <cell r="E2689">
            <v>1.5950299999999999</v>
          </cell>
        </row>
        <row r="2690">
          <cell r="C2690" t="str">
            <v>feb-95998-002-TC</v>
          </cell>
          <cell r="D2690">
            <v>0.02</v>
          </cell>
          <cell r="E2690">
            <v>6.4219999999999999E-2</v>
          </cell>
        </row>
        <row r="2691">
          <cell r="C2691" t="str">
            <v>feb-95998-003-CD</v>
          </cell>
          <cell r="D2691">
            <v>5.6000000000000001E-2</v>
          </cell>
          <cell r="E2691">
            <v>0.33099000000000001</v>
          </cell>
        </row>
        <row r="2692">
          <cell r="C2692" t="str">
            <v>feb-95998-003-TC</v>
          </cell>
          <cell r="D2692">
            <v>1.7000000000000001E-2</v>
          </cell>
          <cell r="E2692">
            <v>4.4970000000000003E-2</v>
          </cell>
        </row>
        <row r="2693">
          <cell r="C2693" t="str">
            <v>feb-95998-006-CD</v>
          </cell>
          <cell r="D2693">
            <v>0.17300000000000001</v>
          </cell>
          <cell r="E2693">
            <v>1.0647500000000001</v>
          </cell>
        </row>
        <row r="2694">
          <cell r="C2694" t="str">
            <v>feb-95998-006-TC</v>
          </cell>
          <cell r="D2694">
            <v>0.13500000000000001</v>
          </cell>
          <cell r="E2694">
            <v>0.37122000000000005</v>
          </cell>
        </row>
        <row r="2695">
          <cell r="C2695" t="str">
            <v>feb-95998-007-CD</v>
          </cell>
          <cell r="D2695">
            <v>5.9000000000000004E-2</v>
          </cell>
          <cell r="E2695">
            <v>0.41522000000000003</v>
          </cell>
        </row>
        <row r="2696">
          <cell r="C2696" t="str">
            <v>feb-95998-007-TC</v>
          </cell>
          <cell r="D2696">
            <v>0.16200000000000001</v>
          </cell>
          <cell r="E2696">
            <v>0.38112000000000001</v>
          </cell>
        </row>
        <row r="2697">
          <cell r="C2697" t="str">
            <v>feb-95998-008-CD</v>
          </cell>
          <cell r="D2697">
            <v>7.9000000000000001E-2</v>
          </cell>
          <cell r="E2697">
            <v>0.53901999999999994</v>
          </cell>
        </row>
        <row r="2698">
          <cell r="C2698" t="str">
            <v>feb-95998-008-TC</v>
          </cell>
          <cell r="D2698">
            <v>0.17400000000000002</v>
          </cell>
          <cell r="E2698">
            <v>0.40456000000000003</v>
          </cell>
        </row>
        <row r="2699">
          <cell r="C2699" t="str">
            <v>feb-96000-003-CD</v>
          </cell>
          <cell r="D2699">
            <v>4.8000000000000001E-2</v>
          </cell>
          <cell r="E2699">
            <v>0.32694000000000001</v>
          </cell>
        </row>
        <row r="2700">
          <cell r="C2700" t="str">
            <v>feb-96000-004-CD</v>
          </cell>
          <cell r="D2700">
            <v>0</v>
          </cell>
          <cell r="E2700">
            <v>0</v>
          </cell>
        </row>
        <row r="2701">
          <cell r="C2701" t="str">
            <v>feb-96000-005-CD</v>
          </cell>
          <cell r="D2701">
            <v>1.9E-2</v>
          </cell>
          <cell r="E2701">
            <v>0.19622999999999999</v>
          </cell>
        </row>
        <row r="2702">
          <cell r="C2702" t="str">
            <v>feb-96000-006-CD</v>
          </cell>
          <cell r="D2702">
            <v>2E-3</v>
          </cell>
          <cell r="E2702">
            <v>2.0640000000000002E-2</v>
          </cell>
        </row>
        <row r="2703">
          <cell r="C2703" t="str">
            <v>feb-96000-007-CD</v>
          </cell>
          <cell r="D2703">
            <v>0</v>
          </cell>
          <cell r="E2703">
            <v>0</v>
          </cell>
        </row>
        <row r="2704">
          <cell r="C2704" t="str">
            <v>feb-96000-008-CD</v>
          </cell>
          <cell r="D2704">
            <v>3.0000000000000001E-3</v>
          </cell>
          <cell r="E2704">
            <v>3.074E-2</v>
          </cell>
        </row>
        <row r="2705">
          <cell r="C2705" t="str">
            <v>feb-96000-009-CD</v>
          </cell>
          <cell r="D2705">
            <v>5.0000000000000001E-3</v>
          </cell>
          <cell r="E2705">
            <v>5.185E-2</v>
          </cell>
        </row>
        <row r="2706">
          <cell r="C2706" t="str">
            <v>feb-96000-010-CD</v>
          </cell>
          <cell r="D2706">
            <v>2.5000000000000001E-2</v>
          </cell>
          <cell r="E2706">
            <v>0.25692999999999999</v>
          </cell>
        </row>
        <row r="2707">
          <cell r="C2707" t="str">
            <v>feb-96000-011-CD</v>
          </cell>
          <cell r="D2707">
            <v>3.0000000000000001E-3</v>
          </cell>
          <cell r="E2707">
            <v>2.366E-2</v>
          </cell>
        </row>
        <row r="2708">
          <cell r="C2708" t="str">
            <v>feb-96000-012-CD</v>
          </cell>
          <cell r="D2708">
            <v>2E-3</v>
          </cell>
          <cell r="E2708">
            <v>2.0710000000000003E-2</v>
          </cell>
        </row>
        <row r="2709">
          <cell r="C2709" t="str">
            <v>feb-96000-013-CD</v>
          </cell>
          <cell r="D2709">
            <v>0.02</v>
          </cell>
          <cell r="E2709">
            <v>0.20388000000000001</v>
          </cell>
        </row>
        <row r="2710">
          <cell r="C2710" t="str">
            <v>feb-96002-002-CD</v>
          </cell>
          <cell r="D2710">
            <v>0.188</v>
          </cell>
          <cell r="E2710">
            <v>1.28759</v>
          </cell>
        </row>
        <row r="2711">
          <cell r="C2711" t="str">
            <v>feb-96002-003-CD</v>
          </cell>
          <cell r="D2711">
            <v>0.316</v>
          </cell>
          <cell r="E2711">
            <v>2.2269600000000001</v>
          </cell>
        </row>
        <row r="2712">
          <cell r="C2712" t="str">
            <v>feb-96002-003-TC</v>
          </cell>
          <cell r="D2712">
            <v>2.8000000000000001E-2</v>
          </cell>
          <cell r="E2712">
            <v>8.7360000000000007E-2</v>
          </cell>
        </row>
        <row r="2713">
          <cell r="C2713" t="str">
            <v>feb-96002-004-CD</v>
          </cell>
          <cell r="D2713">
            <v>0.34600000000000003</v>
          </cell>
          <cell r="E2713">
            <v>2.4454400000000001</v>
          </cell>
        </row>
        <row r="2714">
          <cell r="C2714" t="str">
            <v>feb-96002-004-TC</v>
          </cell>
          <cell r="D2714">
            <v>6.3E-2</v>
          </cell>
          <cell r="E2714">
            <v>0.17981</v>
          </cell>
        </row>
        <row r="2715">
          <cell r="C2715" t="str">
            <v>feb-96002-005-CD</v>
          </cell>
          <cell r="D2715">
            <v>0.23300000000000001</v>
          </cell>
          <cell r="E2715">
            <v>1.65232</v>
          </cell>
        </row>
        <row r="2716">
          <cell r="C2716" t="str">
            <v>feb-96002-005-TC</v>
          </cell>
          <cell r="D2716">
            <v>1.4999999999999999E-2</v>
          </cell>
          <cell r="E2716">
            <v>4.7600000000000003E-2</v>
          </cell>
        </row>
        <row r="2717">
          <cell r="C2717" t="str">
            <v>feb-96002-006-CD</v>
          </cell>
          <cell r="D2717">
            <v>0.17200000000000001</v>
          </cell>
          <cell r="E2717">
            <v>1.19157</v>
          </cell>
        </row>
        <row r="2718">
          <cell r="C2718" t="str">
            <v>feb-96002-006-TC</v>
          </cell>
          <cell r="D2718">
            <v>1.637</v>
          </cell>
          <cell r="E2718">
            <v>3.8412700000000002</v>
          </cell>
        </row>
        <row r="2719">
          <cell r="C2719" t="str">
            <v>feb-96013-002-CD</v>
          </cell>
          <cell r="D2719">
            <v>1.196</v>
          </cell>
          <cell r="E2719">
            <v>8.5078300000000002</v>
          </cell>
        </row>
        <row r="2720">
          <cell r="C2720" t="str">
            <v>feb-96013-002-TC</v>
          </cell>
          <cell r="D2720">
            <v>0.182</v>
          </cell>
          <cell r="E2720">
            <v>0.53551000000000004</v>
          </cell>
        </row>
        <row r="2721">
          <cell r="C2721" t="str">
            <v>feb-96013-003-CD</v>
          </cell>
          <cell r="D2721">
            <v>0.28600000000000003</v>
          </cell>
          <cell r="E2721">
            <v>1.74952</v>
          </cell>
        </row>
        <row r="2722">
          <cell r="C2722" t="str">
            <v>feb-96013-003-TC</v>
          </cell>
          <cell r="D2722">
            <v>0.13800000000000001</v>
          </cell>
          <cell r="E2722">
            <v>0.37351999999999996</v>
          </cell>
        </row>
        <row r="2723">
          <cell r="C2723" t="str">
            <v>feb-96018-002-CD</v>
          </cell>
          <cell r="D2723">
            <v>0</v>
          </cell>
          <cell r="E2723">
            <v>0</v>
          </cell>
        </row>
        <row r="2724">
          <cell r="C2724" t="str">
            <v>feb-96025-002-CD</v>
          </cell>
          <cell r="D2724">
            <v>8.2000000000000003E-2</v>
          </cell>
          <cell r="E2724">
            <v>0.5700900000000001</v>
          </cell>
        </row>
        <row r="2725">
          <cell r="C2725" t="str">
            <v>feb-96025-004-CD</v>
          </cell>
          <cell r="D2725">
            <v>0.254</v>
          </cell>
          <cell r="E2725">
            <v>1.7879800000000001</v>
          </cell>
        </row>
        <row r="2726">
          <cell r="C2726" t="str">
            <v>feb-96025-006-CD</v>
          </cell>
          <cell r="D2726">
            <v>4.4999999999999998E-2</v>
          </cell>
          <cell r="E2726">
            <v>0.30458999999999997</v>
          </cell>
        </row>
        <row r="2727">
          <cell r="C2727" t="str">
            <v>feb-96025-007-CD</v>
          </cell>
          <cell r="D2727">
            <v>4.7E-2</v>
          </cell>
          <cell r="E2727">
            <v>0.31648999999999999</v>
          </cell>
        </row>
        <row r="2728">
          <cell r="C2728" t="str">
            <v>feb-96025-008-CD</v>
          </cell>
          <cell r="D2728">
            <v>1.9E-2</v>
          </cell>
          <cell r="E2728">
            <v>0.13428999999999999</v>
          </cell>
        </row>
        <row r="2729">
          <cell r="C2729" t="str">
            <v>feb-96025-008-TC</v>
          </cell>
          <cell r="D2729">
            <v>0</v>
          </cell>
          <cell r="E2729">
            <v>0</v>
          </cell>
        </row>
        <row r="2730">
          <cell r="C2730" t="str">
            <v>feb-96025-009-CD</v>
          </cell>
          <cell r="D2730">
            <v>0.71099999999999997</v>
          </cell>
          <cell r="E2730">
            <v>7.8121400000000003</v>
          </cell>
        </row>
        <row r="2731">
          <cell r="C2731" t="str">
            <v>feb-96025-009-TC</v>
          </cell>
          <cell r="D2731">
            <v>5.0000000000000001E-3</v>
          </cell>
          <cell r="E2731">
            <v>3.4259999999999999E-2</v>
          </cell>
        </row>
        <row r="2732">
          <cell r="C2732" t="str">
            <v>feb-96037-002-CD</v>
          </cell>
          <cell r="D2732">
            <v>0.44700000000000001</v>
          </cell>
          <cell r="E2732">
            <v>3.2008899999999998</v>
          </cell>
        </row>
        <row r="2733">
          <cell r="C2733" t="str">
            <v>feb-96037-002-TC</v>
          </cell>
          <cell r="D2733">
            <v>7.0000000000000007E-2</v>
          </cell>
          <cell r="E2733">
            <v>0.18987000000000001</v>
          </cell>
        </row>
        <row r="2734">
          <cell r="C2734" t="str">
            <v>feb-96037-003-CD</v>
          </cell>
          <cell r="D2734">
            <v>0.127</v>
          </cell>
          <cell r="E2734">
            <v>0.90451000000000004</v>
          </cell>
        </row>
        <row r="2735">
          <cell r="C2735" t="str">
            <v>feb-96037-003-TC</v>
          </cell>
          <cell r="D2735">
            <v>1E-3</v>
          </cell>
          <cell r="E2735">
            <v>3.0800000000000003E-3</v>
          </cell>
        </row>
        <row r="2736">
          <cell r="C2736" t="str">
            <v>feb-96037-004-CD</v>
          </cell>
          <cell r="D2736">
            <v>6.9000000000000006E-2</v>
          </cell>
          <cell r="E2736">
            <v>0.48258000000000001</v>
          </cell>
        </row>
        <row r="2737">
          <cell r="C2737" t="str">
            <v>feb-96037-004-TC</v>
          </cell>
          <cell r="D2737">
            <v>1E-3</v>
          </cell>
          <cell r="E2737">
            <v>3.0800000000000003E-3</v>
          </cell>
        </row>
        <row r="2738">
          <cell r="C2738" t="str">
            <v>feb-96037-005-CD</v>
          </cell>
          <cell r="D2738">
            <v>0.19</v>
          </cell>
          <cell r="E2738">
            <v>1.3237000000000001</v>
          </cell>
        </row>
        <row r="2739">
          <cell r="C2739" t="str">
            <v>feb-96037-005-TC</v>
          </cell>
          <cell r="D2739">
            <v>7.0000000000000001E-3</v>
          </cell>
          <cell r="E2739">
            <v>2.1350000000000001E-2</v>
          </cell>
        </row>
        <row r="2740">
          <cell r="C2740" t="str">
            <v>feb-96037-007-CD</v>
          </cell>
          <cell r="D2740">
            <v>0.72299999999999998</v>
          </cell>
          <cell r="E2740">
            <v>5.2403300000000002</v>
          </cell>
        </row>
        <row r="2741">
          <cell r="C2741" t="str">
            <v>feb-96037-007-TC</v>
          </cell>
          <cell r="D2741">
            <v>0.04</v>
          </cell>
          <cell r="E2741">
            <v>0.12042</v>
          </cell>
        </row>
        <row r="2742">
          <cell r="C2742" t="str">
            <v>feb-96043-003-CD</v>
          </cell>
          <cell r="D2742">
            <v>6.2E-2</v>
          </cell>
          <cell r="E2742">
            <v>0.40335000000000004</v>
          </cell>
        </row>
        <row r="2743">
          <cell r="C2743" t="str">
            <v>feb-96053-002-CD</v>
          </cell>
          <cell r="D2743">
            <v>0.19600000000000001</v>
          </cell>
          <cell r="E2743">
            <v>1.33327</v>
          </cell>
        </row>
        <row r="2744">
          <cell r="C2744" t="str">
            <v>feb-96072-002-CD</v>
          </cell>
          <cell r="D2744">
            <v>14.91</v>
          </cell>
          <cell r="E2744">
            <v>169.30107999999998</v>
          </cell>
        </row>
        <row r="2745">
          <cell r="C2745" t="str">
            <v>feb-96072-002-TC</v>
          </cell>
          <cell r="D2745">
            <v>2.548</v>
          </cell>
          <cell r="E2745">
            <v>18.140919999999998</v>
          </cell>
        </row>
        <row r="2746">
          <cell r="C2746" t="str">
            <v>feb-96072-003-CD</v>
          </cell>
          <cell r="D2746">
            <v>15.304</v>
          </cell>
          <cell r="E2746">
            <v>173.73504</v>
          </cell>
        </row>
        <row r="2747">
          <cell r="C2747" t="str">
            <v>feb-96072-003-TC</v>
          </cell>
          <cell r="D2747">
            <v>2.351</v>
          </cell>
          <cell r="E2747">
            <v>16.73912</v>
          </cell>
        </row>
        <row r="2748">
          <cell r="C2748" t="str">
            <v>feb-96072-005-CD</v>
          </cell>
          <cell r="D2748">
            <v>8.4009999999999998</v>
          </cell>
          <cell r="E2748">
            <v>95.353999999999999</v>
          </cell>
        </row>
        <row r="2749">
          <cell r="C2749" t="str">
            <v>feb-96072-005-TC</v>
          </cell>
          <cell r="D2749">
            <v>0.92100000000000004</v>
          </cell>
          <cell r="E2749">
            <v>6.5566800000000001</v>
          </cell>
        </row>
        <row r="2750">
          <cell r="C2750" t="str">
            <v>feb-96072-006-CD</v>
          </cell>
          <cell r="D2750">
            <v>17.695</v>
          </cell>
          <cell r="E2750">
            <v>200.8546</v>
          </cell>
        </row>
        <row r="2751">
          <cell r="C2751" t="str">
            <v>feb-96072-006-TC</v>
          </cell>
          <cell r="D2751">
            <v>2.9809999999999999</v>
          </cell>
          <cell r="E2751">
            <v>21.223599999999998</v>
          </cell>
        </row>
        <row r="2752">
          <cell r="C2752" t="str">
            <v>feb-96072-007-CD</v>
          </cell>
          <cell r="D2752">
            <v>38.591999999999999</v>
          </cell>
          <cell r="E2752">
            <v>438.29329000000001</v>
          </cell>
        </row>
        <row r="2753">
          <cell r="C2753" t="str">
            <v>feb-96072-007-TC</v>
          </cell>
          <cell r="D2753">
            <v>8.2219999999999995</v>
          </cell>
          <cell r="E2753">
            <v>58.543239999999997</v>
          </cell>
        </row>
        <row r="2754">
          <cell r="C2754" t="str">
            <v>feb-96072-008-CD</v>
          </cell>
          <cell r="D2754">
            <v>9.782</v>
          </cell>
          <cell r="E2754">
            <v>109.71822</v>
          </cell>
        </row>
        <row r="2755">
          <cell r="C2755" t="str">
            <v>feb-96072-008-TC</v>
          </cell>
          <cell r="D2755">
            <v>0.998</v>
          </cell>
          <cell r="E2755">
            <v>7.10548</v>
          </cell>
        </row>
        <row r="2756">
          <cell r="C2756" t="str">
            <v>feb-96072-009-CD</v>
          </cell>
          <cell r="D2756">
            <v>13.266999999999999</v>
          </cell>
          <cell r="E2756">
            <v>150.57320999999999</v>
          </cell>
        </row>
        <row r="2757">
          <cell r="C2757" t="str">
            <v>feb-96072-009-TC</v>
          </cell>
          <cell r="D2757">
            <v>0.88400000000000001</v>
          </cell>
          <cell r="E2757">
            <v>6.2938000000000001</v>
          </cell>
        </row>
        <row r="2758">
          <cell r="C2758" t="str">
            <v>feb-96072-010-CD</v>
          </cell>
          <cell r="D2758">
            <v>12.039</v>
          </cell>
          <cell r="E2758">
            <v>192.08488</v>
          </cell>
        </row>
        <row r="2759">
          <cell r="C2759" t="str">
            <v>feb-96072-010-TC</v>
          </cell>
          <cell r="D2759">
            <v>0.627</v>
          </cell>
          <cell r="E2759">
            <v>7.0215000000000005</v>
          </cell>
        </row>
        <row r="2760">
          <cell r="C2760" t="str">
            <v>feb-96072-011-CD</v>
          </cell>
          <cell r="D2760">
            <v>16.524999999999999</v>
          </cell>
          <cell r="E2760">
            <v>263.85368</v>
          </cell>
        </row>
        <row r="2761">
          <cell r="C2761" t="str">
            <v>feb-96072-011-TC</v>
          </cell>
          <cell r="D2761">
            <v>1.0110000000000001</v>
          </cell>
          <cell r="E2761">
            <v>11.323200000000002</v>
          </cell>
        </row>
        <row r="2762">
          <cell r="C2762" t="str">
            <v>feb-96072-053-CD</v>
          </cell>
          <cell r="D2762">
            <v>0.83100000000000007</v>
          </cell>
          <cell r="E2762">
            <v>47.48001</v>
          </cell>
        </row>
        <row r="2763">
          <cell r="C2763" t="str">
            <v>feb-96072-053-TC</v>
          </cell>
          <cell r="D2763">
            <v>1.0999999999999999E-2</v>
          </cell>
          <cell r="E2763">
            <v>0.51490999999999998</v>
          </cell>
        </row>
        <row r="2764">
          <cell r="C2764" t="str">
            <v>feb-96073-002-CD</v>
          </cell>
          <cell r="D2764">
            <v>0.28700000000000003</v>
          </cell>
          <cell r="E2764">
            <v>3.1080900000000002</v>
          </cell>
        </row>
        <row r="2765">
          <cell r="C2765" t="str">
            <v>feb-96073-002-TC</v>
          </cell>
          <cell r="D2765">
            <v>7.0000000000000001E-3</v>
          </cell>
          <cell r="E2765">
            <v>4.8060000000000005E-2</v>
          </cell>
        </row>
        <row r="2766">
          <cell r="C2766" t="str">
            <v>feb-96073-005-CD</v>
          </cell>
          <cell r="D2766">
            <v>1.4770000000000001</v>
          </cell>
          <cell r="E2766">
            <v>16.111750000000001</v>
          </cell>
        </row>
        <row r="2767">
          <cell r="C2767" t="str">
            <v>feb-96073-005-TC</v>
          </cell>
          <cell r="D2767">
            <v>0.10200000000000001</v>
          </cell>
          <cell r="E2767">
            <v>0.69974999999999998</v>
          </cell>
        </row>
        <row r="2768">
          <cell r="C2768" t="str">
            <v>feb-96073-006-CD</v>
          </cell>
          <cell r="D2768">
            <v>1.0760000000000001</v>
          </cell>
          <cell r="E2768">
            <v>11.74342</v>
          </cell>
        </row>
        <row r="2769">
          <cell r="C2769" t="str">
            <v>feb-96073-006-TC</v>
          </cell>
          <cell r="D2769">
            <v>1.4999999999999999E-2</v>
          </cell>
          <cell r="E2769">
            <v>0.11969</v>
          </cell>
        </row>
        <row r="2770">
          <cell r="C2770" t="str">
            <v>feb-96073-007-CD</v>
          </cell>
          <cell r="D2770">
            <v>1.492</v>
          </cell>
          <cell r="E2770">
            <v>16.26193</v>
          </cell>
        </row>
        <row r="2771">
          <cell r="C2771" t="str">
            <v>feb-96073-007-TC</v>
          </cell>
          <cell r="D2771">
            <v>0.02</v>
          </cell>
          <cell r="E2771">
            <v>0.13715000000000002</v>
          </cell>
        </row>
        <row r="2772">
          <cell r="C2772" t="str">
            <v>feb-96073-008-CD</v>
          </cell>
          <cell r="D2772">
            <v>1.081</v>
          </cell>
          <cell r="E2772">
            <v>11.820030000000001</v>
          </cell>
        </row>
        <row r="2773">
          <cell r="C2773" t="str">
            <v>feb-96073-008-TC</v>
          </cell>
          <cell r="D2773">
            <v>0.03</v>
          </cell>
          <cell r="E2773">
            <v>0.20565</v>
          </cell>
        </row>
        <row r="2774">
          <cell r="C2774" t="str">
            <v>feb-96073-009-CD</v>
          </cell>
          <cell r="D2774">
            <v>0.61199999999999999</v>
          </cell>
          <cell r="E2774">
            <v>6.67767</v>
          </cell>
        </row>
        <row r="2775">
          <cell r="C2775" t="str">
            <v>feb-96073-009-TC</v>
          </cell>
          <cell r="D2775">
            <v>5.0000000000000001E-3</v>
          </cell>
          <cell r="E2775">
            <v>3.4350000000000006E-2</v>
          </cell>
        </row>
        <row r="2776">
          <cell r="C2776" t="str">
            <v>feb-96073-010-CD</v>
          </cell>
          <cell r="D2776">
            <v>1.1140000000000001</v>
          </cell>
          <cell r="E2776">
            <v>7.8126800000000003</v>
          </cell>
        </row>
        <row r="2777">
          <cell r="C2777" t="str">
            <v>feb-96073-010-TC</v>
          </cell>
          <cell r="D2777">
            <v>2.9000000000000001E-2</v>
          </cell>
          <cell r="E2777">
            <v>8.4790000000000004E-2</v>
          </cell>
        </row>
        <row r="2778">
          <cell r="C2778" t="str">
            <v>feb-96073-011-CD</v>
          </cell>
          <cell r="D2778">
            <v>0.36299999999999999</v>
          </cell>
          <cell r="E2778">
            <v>2.4968900000000001</v>
          </cell>
        </row>
        <row r="2779">
          <cell r="C2779" t="str">
            <v>feb-96073-011-TC</v>
          </cell>
          <cell r="D2779">
            <v>1.7000000000000001E-2</v>
          </cell>
          <cell r="E2779">
            <v>4.7619999999999996E-2</v>
          </cell>
        </row>
        <row r="2780">
          <cell r="C2780" t="str">
            <v>feb-96073-012-CD</v>
          </cell>
          <cell r="D2780">
            <v>0.15</v>
          </cell>
          <cell r="E2780">
            <v>1.6013800000000002</v>
          </cell>
        </row>
        <row r="2781">
          <cell r="C2781" t="str">
            <v>feb-96073-012-TC</v>
          </cell>
          <cell r="D2781">
            <v>3.0000000000000001E-3</v>
          </cell>
          <cell r="E2781">
            <v>2.0579999999999998E-2</v>
          </cell>
        </row>
        <row r="2782">
          <cell r="C2782" t="str">
            <v>feb-96073-013-CD</v>
          </cell>
          <cell r="D2782">
            <v>4.9409999999999998</v>
          </cell>
          <cell r="E2782">
            <v>53.959389999999999</v>
          </cell>
        </row>
        <row r="2783">
          <cell r="C2783" t="str">
            <v>feb-96073-013-TC</v>
          </cell>
          <cell r="D2783">
            <v>0.113</v>
          </cell>
          <cell r="E2783">
            <v>0.77605999999999997</v>
          </cell>
        </row>
        <row r="2784">
          <cell r="C2784" t="str">
            <v>feb-96073-014-CD</v>
          </cell>
          <cell r="D2784">
            <v>1.4630000000000001</v>
          </cell>
          <cell r="E2784">
            <v>15.77155</v>
          </cell>
        </row>
        <row r="2785">
          <cell r="C2785" t="str">
            <v>feb-96073-014-TC</v>
          </cell>
          <cell r="D2785">
            <v>5.2999999999999999E-2</v>
          </cell>
          <cell r="E2785">
            <v>0.36411000000000004</v>
          </cell>
        </row>
        <row r="2786">
          <cell r="C2786" t="str">
            <v>feb-96075-002-CD</v>
          </cell>
          <cell r="D2786">
            <v>7.2999999999999995E-2</v>
          </cell>
          <cell r="E2786">
            <v>0.50843000000000005</v>
          </cell>
        </row>
        <row r="2787">
          <cell r="C2787" t="str">
            <v>feb-96075-003-CD</v>
          </cell>
          <cell r="D2787">
            <v>0</v>
          </cell>
          <cell r="E2787">
            <v>0</v>
          </cell>
        </row>
        <row r="2788">
          <cell r="C2788" t="str">
            <v>feb-96077-002-CD</v>
          </cell>
          <cell r="D2788">
            <v>0.155</v>
          </cell>
          <cell r="E2788">
            <v>1.07297</v>
          </cell>
        </row>
        <row r="2789">
          <cell r="C2789" t="str">
            <v>feb-96077-002-TC</v>
          </cell>
          <cell r="D2789">
            <v>0</v>
          </cell>
          <cell r="E2789">
            <v>0</v>
          </cell>
        </row>
        <row r="2790">
          <cell r="C2790" t="str">
            <v>feb-96077-003-CD</v>
          </cell>
          <cell r="D2790">
            <v>0.67200000000000004</v>
          </cell>
          <cell r="E2790">
            <v>7.4120699999999999</v>
          </cell>
        </row>
        <row r="2791">
          <cell r="C2791" t="str">
            <v>feb-96077-003-TC</v>
          </cell>
          <cell r="D2791">
            <v>3.0000000000000001E-3</v>
          </cell>
          <cell r="E2791">
            <v>2.0550000000000002E-2</v>
          </cell>
        </row>
        <row r="2792">
          <cell r="C2792" t="str">
            <v>feb-96077-004-CD</v>
          </cell>
          <cell r="D2792">
            <v>0.14799999999999999</v>
          </cell>
          <cell r="E2792">
            <v>1.52881</v>
          </cell>
        </row>
        <row r="2793">
          <cell r="C2793" t="str">
            <v>feb-96077-004-TC</v>
          </cell>
          <cell r="D2793">
            <v>0</v>
          </cell>
          <cell r="E2793">
            <v>0</v>
          </cell>
        </row>
        <row r="2794">
          <cell r="C2794" t="str">
            <v>feb-96077-005-CD</v>
          </cell>
          <cell r="D2794">
            <v>8.8999999999999996E-2</v>
          </cell>
          <cell r="E2794">
            <v>0.6089</v>
          </cell>
        </row>
        <row r="2795">
          <cell r="C2795" t="str">
            <v>feb-96077-005-TC</v>
          </cell>
          <cell r="D2795">
            <v>5.0000000000000001E-3</v>
          </cell>
          <cell r="E2795">
            <v>1.6300000000000002E-2</v>
          </cell>
        </row>
        <row r="2796">
          <cell r="C2796" t="str">
            <v>feb-96077-006-CD</v>
          </cell>
          <cell r="D2796">
            <v>0.60799999999999998</v>
          </cell>
          <cell r="E2796">
            <v>6.2919799999999997</v>
          </cell>
        </row>
        <row r="2797">
          <cell r="C2797" t="str">
            <v>feb-96077-006-TC</v>
          </cell>
          <cell r="D2797">
            <v>4.0000000000000001E-3</v>
          </cell>
          <cell r="E2797">
            <v>2.5170000000000001E-2</v>
          </cell>
        </row>
        <row r="2798">
          <cell r="C2798" t="str">
            <v>feb-96077-008-CD</v>
          </cell>
          <cell r="D2798">
            <v>1.169</v>
          </cell>
          <cell r="E2798">
            <v>12.763490000000001</v>
          </cell>
        </row>
        <row r="2799">
          <cell r="C2799" t="str">
            <v>feb-96077-008-TC</v>
          </cell>
          <cell r="D2799">
            <v>6.5000000000000002E-2</v>
          </cell>
          <cell r="E2799">
            <v>0.44607000000000002</v>
          </cell>
        </row>
        <row r="2800">
          <cell r="C2800" t="str">
            <v>feb-96082-002-CD</v>
          </cell>
          <cell r="D2800">
            <v>0.48</v>
          </cell>
          <cell r="E2800">
            <v>5.5128000000000004</v>
          </cell>
        </row>
        <row r="2801">
          <cell r="C2801" t="str">
            <v>feb-96082-002-TC</v>
          </cell>
          <cell r="D2801">
            <v>1.4E-2</v>
          </cell>
          <cell r="E2801">
            <v>9.9680000000000005E-2</v>
          </cell>
        </row>
        <row r="2802">
          <cell r="C2802" t="str">
            <v>feb-96082-004-CD</v>
          </cell>
          <cell r="D2802">
            <v>0.50800000000000001</v>
          </cell>
          <cell r="E2802">
            <v>9.7753200000000007</v>
          </cell>
        </row>
        <row r="2803">
          <cell r="C2803" t="str">
            <v>feb-96082-005-CD</v>
          </cell>
          <cell r="D2803">
            <v>3.1320000000000001</v>
          </cell>
          <cell r="E2803">
            <v>24.592779999999998</v>
          </cell>
        </row>
        <row r="2804">
          <cell r="C2804" t="str">
            <v>feb-96082-005-TC</v>
          </cell>
          <cell r="D2804">
            <v>0.44700000000000001</v>
          </cell>
          <cell r="E2804">
            <v>2.1143100000000001</v>
          </cell>
        </row>
        <row r="2805">
          <cell r="C2805" t="str">
            <v>feb-96082-007-CD</v>
          </cell>
          <cell r="D2805">
            <v>1.1859999999999999</v>
          </cell>
          <cell r="E2805">
            <v>13.532959999999999</v>
          </cell>
        </row>
        <row r="2806">
          <cell r="C2806" t="str">
            <v>feb-96082-007-TC</v>
          </cell>
          <cell r="D2806">
            <v>0.02</v>
          </cell>
          <cell r="E2806">
            <v>0.1424</v>
          </cell>
        </row>
        <row r="2807">
          <cell r="C2807" t="str">
            <v>feb-96082-008-CD</v>
          </cell>
          <cell r="D2807">
            <v>5.7000000000000002E-2</v>
          </cell>
          <cell r="E2807">
            <v>0.42237000000000002</v>
          </cell>
        </row>
        <row r="2808">
          <cell r="C2808" t="str">
            <v>feb-96082-008-TC</v>
          </cell>
          <cell r="D2808">
            <v>1E-3</v>
          </cell>
          <cell r="E2808">
            <v>4.7300000000000007E-3</v>
          </cell>
        </row>
        <row r="2809">
          <cell r="C2809" t="str">
            <v>feb-96082-009-CD</v>
          </cell>
          <cell r="D2809">
            <v>0.48799999999999999</v>
          </cell>
          <cell r="E2809">
            <v>5.5352399999999999</v>
          </cell>
        </row>
        <row r="2810">
          <cell r="C2810" t="str">
            <v>feb-96082-009-TC</v>
          </cell>
          <cell r="D2810">
            <v>2.1000000000000001E-2</v>
          </cell>
          <cell r="E2810">
            <v>0.14952000000000001</v>
          </cell>
        </row>
        <row r="2811">
          <cell r="C2811" t="str">
            <v>feb-96082-010-CD</v>
          </cell>
          <cell r="D2811">
            <v>0.10200000000000001</v>
          </cell>
          <cell r="E2811">
            <v>1.0699500000000002</v>
          </cell>
        </row>
        <row r="2812">
          <cell r="C2812" t="str">
            <v>feb-96082-010-TC</v>
          </cell>
          <cell r="D2812">
            <v>7.0000000000000001E-3</v>
          </cell>
          <cell r="E2812">
            <v>4.5710000000000001E-2</v>
          </cell>
        </row>
        <row r="2813">
          <cell r="C2813" t="str">
            <v>feb-96082-012-CD</v>
          </cell>
          <cell r="D2813">
            <v>5.7000000000000002E-2</v>
          </cell>
          <cell r="E2813">
            <v>0.60650999999999999</v>
          </cell>
        </row>
        <row r="2814">
          <cell r="C2814" t="str">
            <v>feb-96082-012-TC</v>
          </cell>
          <cell r="D2814">
            <v>0</v>
          </cell>
          <cell r="E2814">
            <v>0</v>
          </cell>
        </row>
        <row r="2815">
          <cell r="C2815" t="str">
            <v>feb-96082-013-CD</v>
          </cell>
          <cell r="D2815">
            <v>0.54</v>
          </cell>
          <cell r="E2815">
            <v>6.1840299999999999</v>
          </cell>
        </row>
        <row r="2816">
          <cell r="C2816" t="str">
            <v>feb-96082-013-TC</v>
          </cell>
          <cell r="D2816">
            <v>2.1999999999999999E-2</v>
          </cell>
          <cell r="E2816">
            <v>0.15605000000000002</v>
          </cell>
        </row>
        <row r="2817">
          <cell r="C2817" t="str">
            <v>feb-96082-014-CD</v>
          </cell>
          <cell r="D2817">
            <v>0.06</v>
          </cell>
          <cell r="E2817">
            <v>0.64188000000000001</v>
          </cell>
        </row>
        <row r="2818">
          <cell r="C2818" t="str">
            <v>feb-96082-014-TC</v>
          </cell>
          <cell r="D2818">
            <v>0</v>
          </cell>
          <cell r="E2818">
            <v>0</v>
          </cell>
        </row>
        <row r="2819">
          <cell r="C2819" t="str">
            <v>feb-96082-015-CD</v>
          </cell>
          <cell r="D2819">
            <v>0.30399999999999999</v>
          </cell>
          <cell r="E2819">
            <v>3.5140300000000004</v>
          </cell>
        </row>
        <row r="2820">
          <cell r="C2820" t="str">
            <v>feb-96082-015-TC</v>
          </cell>
          <cell r="D2820">
            <v>1.4999999999999999E-2</v>
          </cell>
          <cell r="E2820">
            <v>0.10829999999999999</v>
          </cell>
        </row>
        <row r="2821">
          <cell r="C2821" t="str">
            <v>feb-96082-016-CD</v>
          </cell>
          <cell r="D2821">
            <v>0.08</v>
          </cell>
          <cell r="E2821">
            <v>3.23285</v>
          </cell>
        </row>
        <row r="2822">
          <cell r="C2822" t="str">
            <v>feb-96082-017-CD</v>
          </cell>
          <cell r="D2822">
            <v>0.10100000000000001</v>
          </cell>
          <cell r="E2822">
            <v>1.2079200000000001</v>
          </cell>
        </row>
        <row r="2823">
          <cell r="C2823" t="str">
            <v>feb-96082-017-TC</v>
          </cell>
          <cell r="D2823">
            <v>1.3000000000000001E-2</v>
          </cell>
          <cell r="E2823">
            <v>0.10009999999999999</v>
          </cell>
        </row>
        <row r="2824">
          <cell r="C2824" t="str">
            <v>feb-96089-002-CD</v>
          </cell>
          <cell r="D2824">
            <v>0.52800000000000002</v>
          </cell>
          <cell r="E2824">
            <v>3.6721900000000001</v>
          </cell>
        </row>
        <row r="2825">
          <cell r="C2825" t="str">
            <v>feb-96089-002-TC</v>
          </cell>
          <cell r="D2825">
            <v>4.0000000000000001E-3</v>
          </cell>
          <cell r="E2825">
            <v>1.7829999999999999E-2</v>
          </cell>
        </row>
        <row r="2826">
          <cell r="C2826" t="str">
            <v>feb-96089-003-CD</v>
          </cell>
          <cell r="D2826">
            <v>0.61199999999999999</v>
          </cell>
          <cell r="E2826">
            <v>4.2239599999999999</v>
          </cell>
        </row>
        <row r="2827">
          <cell r="C2827" t="str">
            <v>feb-96089-003-TC</v>
          </cell>
          <cell r="D2827">
            <v>2E-3</v>
          </cell>
          <cell r="E2827">
            <v>8.94E-3</v>
          </cell>
        </row>
        <row r="2828">
          <cell r="C2828" t="str">
            <v>feb-96089-004-CD</v>
          </cell>
          <cell r="D2828">
            <v>0.26300000000000001</v>
          </cell>
          <cell r="E2828">
            <v>2.7038899999999999</v>
          </cell>
        </row>
        <row r="2829">
          <cell r="C2829" t="str">
            <v>feb-96089-004-TC</v>
          </cell>
          <cell r="D2829">
            <v>0</v>
          </cell>
          <cell r="E2829">
            <v>0</v>
          </cell>
        </row>
        <row r="2830">
          <cell r="C2830" t="str">
            <v>feb-96089-006-CD</v>
          </cell>
          <cell r="D2830">
            <v>0.39400000000000002</v>
          </cell>
          <cell r="E2830">
            <v>4.0727099999999998</v>
          </cell>
        </row>
        <row r="2831">
          <cell r="C2831" t="str">
            <v>feb-96089-006-TC</v>
          </cell>
          <cell r="D2831">
            <v>0</v>
          </cell>
          <cell r="E2831">
            <v>0</v>
          </cell>
        </row>
        <row r="2832">
          <cell r="C2832" t="str">
            <v>feb-96120-002-CD</v>
          </cell>
          <cell r="D2832">
            <v>0.10400000000000001</v>
          </cell>
          <cell r="E2832">
            <v>0.71528000000000003</v>
          </cell>
        </row>
        <row r="2833">
          <cell r="C2833" t="str">
            <v>feb-96135-002-CD</v>
          </cell>
          <cell r="D2833">
            <v>0.439</v>
          </cell>
          <cell r="E2833">
            <v>3.0800200000000002</v>
          </cell>
        </row>
        <row r="2834">
          <cell r="C2834" t="str">
            <v>feb-96135-002-TC</v>
          </cell>
          <cell r="D2834">
            <v>1.6E-2</v>
          </cell>
          <cell r="E2834">
            <v>4.8579999999999998E-2</v>
          </cell>
        </row>
        <row r="2835">
          <cell r="C2835" t="str">
            <v>feb-96135-003-CD</v>
          </cell>
          <cell r="D2835">
            <v>0.28200000000000003</v>
          </cell>
          <cell r="E2835">
            <v>1.9734</v>
          </cell>
        </row>
        <row r="2836">
          <cell r="C2836" t="str">
            <v>feb-96135-003-TC</v>
          </cell>
          <cell r="D2836">
            <v>0.01</v>
          </cell>
          <cell r="E2836">
            <v>2.8050000000000002E-2</v>
          </cell>
        </row>
        <row r="2837">
          <cell r="C2837" t="str">
            <v>feb-96135-005-CD</v>
          </cell>
          <cell r="D2837">
            <v>0.154</v>
          </cell>
          <cell r="E2837">
            <v>0.95391999999999999</v>
          </cell>
        </row>
        <row r="2838">
          <cell r="C2838" t="str">
            <v>feb-96135-005-TC</v>
          </cell>
          <cell r="D2838">
            <v>1.0999999999999999E-2</v>
          </cell>
          <cell r="E2838">
            <v>3.5209999999999998E-2</v>
          </cell>
        </row>
        <row r="2839">
          <cell r="C2839" t="str">
            <v>feb-96142-002-CD</v>
          </cell>
          <cell r="D2839">
            <v>0.53800000000000003</v>
          </cell>
          <cell r="E2839">
            <v>3.88856</v>
          </cell>
        </row>
        <row r="2840">
          <cell r="C2840" t="str">
            <v>feb-96142-002-TC</v>
          </cell>
          <cell r="D2840">
            <v>0.1</v>
          </cell>
          <cell r="E2840">
            <v>0.28160000000000002</v>
          </cell>
        </row>
        <row r="2841">
          <cell r="C2841" t="str">
            <v>feb-96145-002-CD</v>
          </cell>
          <cell r="D2841">
            <v>4.9000000000000002E-2</v>
          </cell>
          <cell r="E2841">
            <v>0.31574000000000002</v>
          </cell>
        </row>
        <row r="2842">
          <cell r="C2842" t="str">
            <v>feb-96145-003-CD</v>
          </cell>
          <cell r="D2842">
            <v>6.2E-2</v>
          </cell>
          <cell r="E2842">
            <v>0.40815000000000001</v>
          </cell>
        </row>
        <row r="2843">
          <cell r="C2843" t="str">
            <v>feb-96151-002-CD</v>
          </cell>
          <cell r="D2843">
            <v>0.18099999999999999</v>
          </cell>
          <cell r="E2843">
            <v>1.0746900000000001</v>
          </cell>
        </row>
        <row r="2844">
          <cell r="C2844" t="str">
            <v>feb-96151-002-TC</v>
          </cell>
          <cell r="D2844">
            <v>1.4E-2</v>
          </cell>
          <cell r="E2844">
            <v>4.1729999999999996E-2</v>
          </cell>
        </row>
        <row r="2845">
          <cell r="C2845" t="str">
            <v>feb-96151-005-CD</v>
          </cell>
          <cell r="D2845">
            <v>0.53500000000000003</v>
          </cell>
          <cell r="E2845">
            <v>3.3365100000000001</v>
          </cell>
        </row>
        <row r="2846">
          <cell r="C2846" t="str">
            <v>feb-96151-005-TC</v>
          </cell>
          <cell r="D2846">
            <v>1.6E-2</v>
          </cell>
          <cell r="E2846">
            <v>4.53E-2</v>
          </cell>
        </row>
        <row r="2847">
          <cell r="C2847" t="str">
            <v>feb-96157-002-CD</v>
          </cell>
          <cell r="D2847">
            <v>0.42299999999999999</v>
          </cell>
          <cell r="E2847">
            <v>2.9316</v>
          </cell>
        </row>
        <row r="2848">
          <cell r="C2848" t="str">
            <v>feb-96157-003-CD</v>
          </cell>
          <cell r="D2848">
            <v>0.28899999999999998</v>
          </cell>
          <cell r="E2848">
            <v>2.0347900000000001</v>
          </cell>
        </row>
        <row r="2849">
          <cell r="C2849" t="str">
            <v>feb-96158-002-CD</v>
          </cell>
          <cell r="D2849">
            <v>0.42699999999999999</v>
          </cell>
          <cell r="E2849">
            <v>2.9511100000000003</v>
          </cell>
        </row>
        <row r="2850">
          <cell r="C2850" t="str">
            <v>feb-96158-002-TC</v>
          </cell>
          <cell r="D2850">
            <v>4.0000000000000001E-3</v>
          </cell>
          <cell r="E2850">
            <v>1.304E-2</v>
          </cell>
        </row>
        <row r="2851">
          <cell r="C2851" t="str">
            <v>feb-96158-003-CD</v>
          </cell>
          <cell r="D2851">
            <v>0.66100000000000003</v>
          </cell>
          <cell r="E2851">
            <v>4.5632600000000005</v>
          </cell>
        </row>
        <row r="2852">
          <cell r="C2852" t="str">
            <v>feb-96158-003-TC</v>
          </cell>
          <cell r="D2852">
            <v>3.0000000000000001E-3</v>
          </cell>
          <cell r="E2852">
            <v>9.130000000000001E-3</v>
          </cell>
        </row>
        <row r="2853">
          <cell r="C2853" t="str">
            <v>feb-96158-004-CD</v>
          </cell>
          <cell r="D2853">
            <v>7.2999999999999995E-2</v>
          </cell>
          <cell r="E2853">
            <v>0.44087000000000004</v>
          </cell>
        </row>
        <row r="2854">
          <cell r="C2854" t="str">
            <v>feb-96158-005-CD</v>
          </cell>
          <cell r="D2854">
            <v>0.42599999999999999</v>
          </cell>
          <cell r="E2854">
            <v>2.9662899999999999</v>
          </cell>
        </row>
        <row r="2855">
          <cell r="C2855" t="str">
            <v>feb-96158-005-TC</v>
          </cell>
          <cell r="D2855">
            <v>1E-3</v>
          </cell>
          <cell r="E2855">
            <v>3.2599999999999999E-3</v>
          </cell>
        </row>
        <row r="2856">
          <cell r="C2856" t="str">
            <v>feb-96158-007-CD</v>
          </cell>
          <cell r="D2856">
            <v>0.128</v>
          </cell>
          <cell r="E2856">
            <v>0.77372000000000007</v>
          </cell>
        </row>
        <row r="2857">
          <cell r="C2857" t="str">
            <v>feb-96158-008-CD</v>
          </cell>
          <cell r="D2857">
            <v>0.09</v>
          </cell>
          <cell r="E2857">
            <v>0.97960999999999998</v>
          </cell>
        </row>
        <row r="2858">
          <cell r="C2858" t="str">
            <v>feb-96158-010-CD</v>
          </cell>
          <cell r="D2858">
            <v>4.4999999999999998E-2</v>
          </cell>
          <cell r="E2858">
            <v>0.44652999999999998</v>
          </cell>
        </row>
        <row r="2859">
          <cell r="C2859" t="str">
            <v>feb-96158-010-TC</v>
          </cell>
          <cell r="D2859">
            <v>0</v>
          </cell>
          <cell r="E2859">
            <v>0</v>
          </cell>
        </row>
        <row r="2860">
          <cell r="C2860" t="str">
            <v>feb-96158-011-CD</v>
          </cell>
          <cell r="D2860">
            <v>1.536</v>
          </cell>
          <cell r="E2860">
            <v>16.606259999999999</v>
          </cell>
        </row>
        <row r="2861">
          <cell r="C2861" t="str">
            <v>feb-96158-011-TC</v>
          </cell>
          <cell r="D2861">
            <v>7.0000000000000001E-3</v>
          </cell>
          <cell r="E2861">
            <v>4.8000000000000001E-2</v>
          </cell>
        </row>
        <row r="2862">
          <cell r="C2862" t="str">
            <v>feb-96158-012-CD</v>
          </cell>
          <cell r="D2862">
            <v>2.52</v>
          </cell>
          <cell r="E2862">
            <v>27.638339999999999</v>
          </cell>
        </row>
        <row r="2863">
          <cell r="C2863" t="str">
            <v>feb-96158-012-TC</v>
          </cell>
          <cell r="D2863">
            <v>1.4E-2</v>
          </cell>
          <cell r="E2863">
            <v>9.6370000000000011E-2</v>
          </cell>
        </row>
        <row r="2864">
          <cell r="C2864" t="str">
            <v>feb-96161-002-CD</v>
          </cell>
          <cell r="D2864">
            <v>4.4999999999999998E-2</v>
          </cell>
          <cell r="E2864">
            <v>0.26997000000000004</v>
          </cell>
        </row>
        <row r="2865">
          <cell r="C2865" t="str">
            <v>feb-96161-002-TC</v>
          </cell>
          <cell r="D2865">
            <v>1E-3</v>
          </cell>
          <cell r="E2865">
            <v>3.2599999999999999E-3</v>
          </cell>
        </row>
        <row r="2866">
          <cell r="C2866" t="str">
            <v>feb-96168-002-CD</v>
          </cell>
          <cell r="D2866">
            <v>0.32600000000000001</v>
          </cell>
          <cell r="E2866">
            <v>2.3037100000000001</v>
          </cell>
        </row>
        <row r="2867">
          <cell r="C2867" t="str">
            <v>feb-96168-003-CD</v>
          </cell>
          <cell r="D2867">
            <v>0.27600000000000002</v>
          </cell>
          <cell r="E2867">
            <v>1.9044100000000002</v>
          </cell>
        </row>
        <row r="2868">
          <cell r="C2868" t="str">
            <v>feb-96168-003-TC</v>
          </cell>
          <cell r="D2868">
            <v>6.0000000000000001E-3</v>
          </cell>
          <cell r="E2868">
            <v>1.7600000000000001E-2</v>
          </cell>
        </row>
        <row r="2869">
          <cell r="C2869" t="str">
            <v>feb-96173-002-TC</v>
          </cell>
          <cell r="D2869">
            <v>2E-3</v>
          </cell>
          <cell r="E2869">
            <v>6.5199999999999998E-3</v>
          </cell>
        </row>
        <row r="2870">
          <cell r="C2870" t="str">
            <v>feb-96183-002-CD</v>
          </cell>
          <cell r="D2870">
            <v>0.38100000000000001</v>
          </cell>
          <cell r="E2870">
            <v>4.1701199999999998</v>
          </cell>
        </row>
        <row r="2871">
          <cell r="C2871" t="str">
            <v>feb-96183-002-TC</v>
          </cell>
          <cell r="D2871">
            <v>5.2999999999999999E-2</v>
          </cell>
          <cell r="E2871">
            <v>0.36354000000000003</v>
          </cell>
        </row>
        <row r="2872">
          <cell r="C2872" t="str">
            <v>feb-96183-003-CD</v>
          </cell>
          <cell r="D2872">
            <v>0.153</v>
          </cell>
          <cell r="E2872">
            <v>1.06958</v>
          </cell>
        </row>
        <row r="2873">
          <cell r="C2873" t="str">
            <v>feb-96183-004-CD</v>
          </cell>
          <cell r="D2873">
            <v>0.13900000000000001</v>
          </cell>
          <cell r="E2873">
            <v>0.95940999999999999</v>
          </cell>
        </row>
        <row r="2874">
          <cell r="C2874" t="str">
            <v>feb-96183-004-TC</v>
          </cell>
          <cell r="D2874">
            <v>0.01</v>
          </cell>
          <cell r="E2874">
            <v>3.0640000000000001E-2</v>
          </cell>
        </row>
        <row r="2875">
          <cell r="C2875" t="str">
            <v>feb-96183-005-CD</v>
          </cell>
          <cell r="D2875">
            <v>0.28499999999999998</v>
          </cell>
          <cell r="E2875">
            <v>3.1146100000000003</v>
          </cell>
        </row>
        <row r="2876">
          <cell r="C2876" t="str">
            <v>feb-96183-005-TC</v>
          </cell>
          <cell r="D2876">
            <v>3.4000000000000002E-2</v>
          </cell>
          <cell r="E2876">
            <v>0.23337000000000002</v>
          </cell>
        </row>
        <row r="2877">
          <cell r="C2877" t="str">
            <v>feb-96183-006-CD</v>
          </cell>
          <cell r="D2877">
            <v>9.2999999999999999E-2</v>
          </cell>
          <cell r="E2877">
            <v>0.65634999999999999</v>
          </cell>
        </row>
        <row r="2878">
          <cell r="C2878" t="str">
            <v>feb-96183-006-TC</v>
          </cell>
          <cell r="D2878">
            <v>0</v>
          </cell>
          <cell r="E2878">
            <v>0</v>
          </cell>
        </row>
        <row r="2879">
          <cell r="C2879" t="str">
            <v>feb-96183-007-CD</v>
          </cell>
          <cell r="D2879">
            <v>8.5000000000000006E-2</v>
          </cell>
          <cell r="E2879">
            <v>0.87891999999999992</v>
          </cell>
        </row>
        <row r="2880">
          <cell r="C2880" t="str">
            <v>feb-96183-007-TC</v>
          </cell>
          <cell r="D2880">
            <v>9.0000000000000011E-3</v>
          </cell>
          <cell r="E2880">
            <v>5.8950000000000002E-2</v>
          </cell>
        </row>
        <row r="2881">
          <cell r="C2881" t="str">
            <v>feb-96183-008-CD</v>
          </cell>
          <cell r="D2881">
            <v>0.11600000000000001</v>
          </cell>
          <cell r="E2881">
            <v>1.2693599999999998</v>
          </cell>
        </row>
        <row r="2882">
          <cell r="C2882" t="str">
            <v>feb-96183-008-TC</v>
          </cell>
          <cell r="D2882">
            <v>0</v>
          </cell>
          <cell r="E2882">
            <v>0</v>
          </cell>
        </row>
        <row r="2883">
          <cell r="C2883" t="str">
            <v>feb-96187-002-CD</v>
          </cell>
          <cell r="D2883">
            <v>14.093999999999999</v>
          </cell>
          <cell r="E2883">
            <v>98.466970000000003</v>
          </cell>
        </row>
        <row r="2884">
          <cell r="C2884" t="str">
            <v>feb-96187-002-TC</v>
          </cell>
          <cell r="D2884">
            <v>0.35399999999999998</v>
          </cell>
          <cell r="E2884">
            <v>1.5734000000000001</v>
          </cell>
        </row>
        <row r="2885">
          <cell r="C2885" t="str">
            <v>feb-96187-003-CD</v>
          </cell>
          <cell r="D2885">
            <v>1.6460000000000001</v>
          </cell>
          <cell r="E2885">
            <v>11.33919</v>
          </cell>
        </row>
        <row r="2886">
          <cell r="C2886" t="str">
            <v>feb-96187-003-TC</v>
          </cell>
          <cell r="D2886">
            <v>1.6E-2</v>
          </cell>
          <cell r="E2886">
            <v>7.1430000000000007E-2</v>
          </cell>
        </row>
        <row r="2887">
          <cell r="C2887" t="str">
            <v>feb-96187-004-CD</v>
          </cell>
          <cell r="D2887">
            <v>0.73099999999999998</v>
          </cell>
          <cell r="E2887">
            <v>5.0336699999999999</v>
          </cell>
        </row>
        <row r="2888">
          <cell r="C2888" t="str">
            <v>feb-96187-004-TC</v>
          </cell>
          <cell r="D2888">
            <v>0.01</v>
          </cell>
          <cell r="E2888">
            <v>4.4310000000000002E-2</v>
          </cell>
        </row>
        <row r="2889">
          <cell r="C2889" t="str">
            <v>feb-96187-005-CD</v>
          </cell>
          <cell r="D2889">
            <v>4.5540000000000003</v>
          </cell>
          <cell r="E2889">
            <v>50.171970000000002</v>
          </cell>
        </row>
        <row r="2890">
          <cell r="C2890" t="str">
            <v>feb-96187-005-TC</v>
          </cell>
          <cell r="D2890">
            <v>0.50800000000000001</v>
          </cell>
          <cell r="E2890">
            <v>3.5540600000000002</v>
          </cell>
        </row>
        <row r="2891">
          <cell r="C2891" t="str">
            <v>feb-96187-007-CD</v>
          </cell>
          <cell r="D2891">
            <v>3.6870000000000003</v>
          </cell>
          <cell r="E2891">
            <v>43.392070000000004</v>
          </cell>
        </row>
        <row r="2892">
          <cell r="C2892" t="str">
            <v>feb-96187-007-TC</v>
          </cell>
          <cell r="D2892">
            <v>0.111</v>
          </cell>
          <cell r="E2892">
            <v>1.0186599999999999</v>
          </cell>
        </row>
        <row r="2893">
          <cell r="C2893" t="str">
            <v>feb-96190-002-CD</v>
          </cell>
          <cell r="D2893">
            <v>9.1999999999999998E-2</v>
          </cell>
          <cell r="E2893">
            <v>0.62633000000000005</v>
          </cell>
        </row>
        <row r="2894">
          <cell r="C2894" t="str">
            <v>feb-96190-002-TC</v>
          </cell>
          <cell r="D2894">
            <v>0</v>
          </cell>
          <cell r="E2894">
            <v>0</v>
          </cell>
        </row>
        <row r="2895">
          <cell r="C2895" t="str">
            <v>feb-96191-002-CD</v>
          </cell>
          <cell r="D2895">
            <v>9.7520000000000007</v>
          </cell>
          <cell r="E2895">
            <v>106.87775999999999</v>
          </cell>
        </row>
        <row r="2896">
          <cell r="C2896" t="str">
            <v>feb-96191-002-TC</v>
          </cell>
          <cell r="D2896">
            <v>4.008</v>
          </cell>
          <cell r="E2896">
            <v>27.659089999999999</v>
          </cell>
        </row>
        <row r="2897">
          <cell r="C2897" t="str">
            <v>feb-96191-004-CD</v>
          </cell>
          <cell r="D2897">
            <v>5.3129999999999997</v>
          </cell>
          <cell r="E2897">
            <v>58.415990000000001</v>
          </cell>
        </row>
        <row r="2898">
          <cell r="C2898" t="str">
            <v>feb-96191-004-TC</v>
          </cell>
          <cell r="D2898">
            <v>1.484</v>
          </cell>
          <cell r="E2898">
            <v>10.31793</v>
          </cell>
        </row>
        <row r="2899">
          <cell r="C2899" t="str">
            <v>feb-96191-005-CD</v>
          </cell>
          <cell r="D2899">
            <v>3.137</v>
          </cell>
          <cell r="E2899">
            <v>22.151869999999999</v>
          </cell>
        </row>
        <row r="2900">
          <cell r="C2900" t="str">
            <v>feb-96191-005-TC</v>
          </cell>
          <cell r="D2900">
            <v>0.64600000000000002</v>
          </cell>
          <cell r="E2900">
            <v>2.8763100000000001</v>
          </cell>
        </row>
        <row r="2901">
          <cell r="C2901" t="str">
            <v>feb-96191-006-CD</v>
          </cell>
          <cell r="D2901">
            <v>2.0340000000000003</v>
          </cell>
          <cell r="E2901">
            <v>22.27187</v>
          </cell>
        </row>
        <row r="2902">
          <cell r="C2902" t="str">
            <v>feb-96191-006-TC</v>
          </cell>
          <cell r="D2902">
            <v>0.16300000000000001</v>
          </cell>
          <cell r="E2902">
            <v>1.1538599999999999</v>
          </cell>
        </row>
        <row r="2903">
          <cell r="C2903" t="str">
            <v>feb-96191-007-CD</v>
          </cell>
          <cell r="D2903">
            <v>7.0750000000000002</v>
          </cell>
          <cell r="E2903">
            <v>77.623419999999996</v>
          </cell>
        </row>
        <row r="2904">
          <cell r="C2904" t="str">
            <v>feb-96191-007-TC</v>
          </cell>
          <cell r="D2904">
            <v>1.5</v>
          </cell>
          <cell r="E2904">
            <v>10.42216</v>
          </cell>
        </row>
        <row r="2905">
          <cell r="C2905" t="str">
            <v>feb-96191-008-CD</v>
          </cell>
          <cell r="D2905">
            <v>2.7650000000000001</v>
          </cell>
          <cell r="E2905">
            <v>30.273740000000004</v>
          </cell>
        </row>
        <row r="2906">
          <cell r="C2906" t="str">
            <v>feb-96191-008-TC</v>
          </cell>
          <cell r="D2906">
            <v>0.27400000000000002</v>
          </cell>
          <cell r="E2906">
            <v>1.9154800000000001</v>
          </cell>
        </row>
        <row r="2907">
          <cell r="C2907" t="str">
            <v>feb-96191-009-CD</v>
          </cell>
          <cell r="D2907">
            <v>4.0869999999999997</v>
          </cell>
          <cell r="E2907">
            <v>48.264980000000001</v>
          </cell>
        </row>
        <row r="2908">
          <cell r="C2908" t="str">
            <v>feb-96191-009-TC</v>
          </cell>
          <cell r="D2908">
            <v>3.5110000000000001</v>
          </cell>
          <cell r="E2908">
            <v>27.175599999999999</v>
          </cell>
        </row>
        <row r="2909">
          <cell r="C2909" t="str">
            <v>feb-96197-002-CD</v>
          </cell>
          <cell r="D2909">
            <v>6.2E-2</v>
          </cell>
          <cell r="E2909">
            <v>0.37143000000000004</v>
          </cell>
        </row>
        <row r="2910">
          <cell r="C2910" t="str">
            <v>feb-96206-002-CD</v>
          </cell>
          <cell r="D2910">
            <v>0.40200000000000002</v>
          </cell>
          <cell r="E2910">
            <v>4.3575299999999997</v>
          </cell>
        </row>
        <row r="2911">
          <cell r="C2911" t="str">
            <v>feb-96206-002-TC</v>
          </cell>
          <cell r="D2911">
            <v>6.0000000000000001E-3</v>
          </cell>
          <cell r="E2911">
            <v>4.122E-2</v>
          </cell>
        </row>
        <row r="2912">
          <cell r="C2912" t="str">
            <v>feb-96206-003-CD</v>
          </cell>
          <cell r="D2912">
            <v>0.24399999999999999</v>
          </cell>
          <cell r="E2912">
            <v>2.6328100000000001</v>
          </cell>
        </row>
        <row r="2913">
          <cell r="C2913" t="str">
            <v>feb-96206-003-TC</v>
          </cell>
          <cell r="D2913">
            <v>7.0000000000000001E-3</v>
          </cell>
          <cell r="E2913">
            <v>4.7939999999999997E-2</v>
          </cell>
        </row>
        <row r="2914">
          <cell r="C2914" t="str">
            <v>feb-96206-004-CD</v>
          </cell>
          <cell r="D2914">
            <v>0.16200000000000001</v>
          </cell>
          <cell r="E2914">
            <v>1.73356</v>
          </cell>
        </row>
        <row r="2915">
          <cell r="C2915" t="str">
            <v>feb-96206-004-TC</v>
          </cell>
          <cell r="D2915">
            <v>1.6E-2</v>
          </cell>
          <cell r="E2915">
            <v>0.10962000000000001</v>
          </cell>
        </row>
        <row r="2916">
          <cell r="C2916" t="str">
            <v>feb-96206-005-CD</v>
          </cell>
          <cell r="D2916">
            <v>0.42299999999999999</v>
          </cell>
          <cell r="E2916">
            <v>4.6150400000000005</v>
          </cell>
        </row>
        <row r="2917">
          <cell r="C2917" t="str">
            <v>feb-96206-005-TC</v>
          </cell>
          <cell r="D2917">
            <v>2E-3</v>
          </cell>
          <cell r="E2917">
            <v>1.3710000000000002E-2</v>
          </cell>
        </row>
        <row r="2918">
          <cell r="C2918" t="str">
            <v>feb-96211-002-CD</v>
          </cell>
          <cell r="D2918">
            <v>0.222</v>
          </cell>
          <cell r="E2918">
            <v>1.5503400000000001</v>
          </cell>
        </row>
        <row r="2919">
          <cell r="C2919" t="str">
            <v>feb-96211-002-TC</v>
          </cell>
          <cell r="D2919">
            <v>8.0000000000000002E-3</v>
          </cell>
          <cell r="E2919">
            <v>2.315E-2</v>
          </cell>
        </row>
        <row r="2920">
          <cell r="C2920" t="str">
            <v>feb-96212-003-CD</v>
          </cell>
          <cell r="D2920">
            <v>0.86</v>
          </cell>
          <cell r="E2920">
            <v>5.9788000000000006</v>
          </cell>
        </row>
        <row r="2921">
          <cell r="C2921" t="str">
            <v>feb-96212-003-TC</v>
          </cell>
          <cell r="D2921">
            <v>8.0000000000000002E-3</v>
          </cell>
          <cell r="E2921">
            <v>3.5529999999999999E-2</v>
          </cell>
        </row>
        <row r="2922">
          <cell r="C2922" t="str">
            <v>feb-96212-004-CD</v>
          </cell>
          <cell r="D2922">
            <v>0.35299999999999998</v>
          </cell>
          <cell r="E2922">
            <v>2.5720500000000004</v>
          </cell>
        </row>
        <row r="2923">
          <cell r="C2923" t="str">
            <v>feb-96212-004-TC</v>
          </cell>
          <cell r="D2923">
            <v>0</v>
          </cell>
          <cell r="E2923">
            <v>0</v>
          </cell>
        </row>
        <row r="2924">
          <cell r="C2924" t="str">
            <v>feb-96212-006-CD</v>
          </cell>
          <cell r="D2924">
            <v>1.0509999999999999</v>
          </cell>
          <cell r="E2924">
            <v>7.2901800000000003</v>
          </cell>
        </row>
        <row r="2925">
          <cell r="C2925" t="str">
            <v>feb-96212-006-TC</v>
          </cell>
          <cell r="D2925">
            <v>7.0000000000000001E-3</v>
          </cell>
          <cell r="E2925">
            <v>3.124E-2</v>
          </cell>
        </row>
        <row r="2926">
          <cell r="C2926" t="str">
            <v>feb-96214-002-CD</v>
          </cell>
          <cell r="D2926">
            <v>0.15</v>
          </cell>
          <cell r="E2926">
            <v>1.0153400000000001</v>
          </cell>
        </row>
        <row r="2927">
          <cell r="C2927" t="str">
            <v>feb-96214-002-TC</v>
          </cell>
          <cell r="D2927">
            <v>0</v>
          </cell>
          <cell r="E2927">
            <v>0</v>
          </cell>
        </row>
        <row r="2928">
          <cell r="C2928" t="str">
            <v>feb-96214-003-CD</v>
          </cell>
          <cell r="D2928">
            <v>0</v>
          </cell>
          <cell r="E2928">
            <v>0</v>
          </cell>
        </row>
        <row r="2929">
          <cell r="C2929" t="str">
            <v>feb-96214-004-CD</v>
          </cell>
          <cell r="D2929">
            <v>0</v>
          </cell>
          <cell r="E2929">
            <v>0</v>
          </cell>
        </row>
        <row r="2930">
          <cell r="C2930" t="str">
            <v>feb-96214-004-TC</v>
          </cell>
          <cell r="D2930">
            <v>0</v>
          </cell>
          <cell r="E2930">
            <v>0</v>
          </cell>
        </row>
        <row r="2931">
          <cell r="C2931" t="str">
            <v>feb-96214-005-CD</v>
          </cell>
          <cell r="D2931">
            <v>0</v>
          </cell>
          <cell r="E2931">
            <v>0</v>
          </cell>
        </row>
        <row r="2932">
          <cell r="C2932" t="str">
            <v>feb-96214-005-TC</v>
          </cell>
          <cell r="D2932">
            <v>0</v>
          </cell>
          <cell r="E2932">
            <v>0</v>
          </cell>
        </row>
        <row r="2933">
          <cell r="C2933" t="str">
            <v>feb-96215-002-CD</v>
          </cell>
          <cell r="D2933">
            <v>0.60899999999999999</v>
          </cell>
          <cell r="E2933">
            <v>3.9296700000000002</v>
          </cell>
        </row>
        <row r="2934">
          <cell r="C2934" t="str">
            <v>feb-96215-002-TC</v>
          </cell>
          <cell r="D2934">
            <v>4.0000000000000001E-3</v>
          </cell>
          <cell r="E2934">
            <v>1.4999999999999999E-2</v>
          </cell>
        </row>
        <row r="2935">
          <cell r="C2935" t="str">
            <v>feb-96215-003-CD</v>
          </cell>
          <cell r="D2935">
            <v>0.189</v>
          </cell>
          <cell r="E2935">
            <v>1.2360599999999999</v>
          </cell>
        </row>
        <row r="2936">
          <cell r="C2936" t="str">
            <v>feb-96215-003-TC</v>
          </cell>
          <cell r="D2936">
            <v>0</v>
          </cell>
          <cell r="E2936">
            <v>0</v>
          </cell>
        </row>
        <row r="2937">
          <cell r="C2937" t="str">
            <v>feb-96215-004-CD</v>
          </cell>
          <cell r="D2937">
            <v>7.5999999999999998E-2</v>
          </cell>
          <cell r="E2937">
            <v>0.65745000000000009</v>
          </cell>
        </row>
        <row r="2938">
          <cell r="C2938" t="str">
            <v>feb-96215-006-CD</v>
          </cell>
          <cell r="D2938">
            <v>8.3000000000000004E-2</v>
          </cell>
          <cell r="E2938">
            <v>0.70123999999999997</v>
          </cell>
        </row>
        <row r="2939">
          <cell r="C2939" t="str">
            <v>feb-96215-007-CD</v>
          </cell>
          <cell r="D2939">
            <v>0.47</v>
          </cell>
          <cell r="E2939">
            <v>4.8520900000000005</v>
          </cell>
        </row>
        <row r="2940">
          <cell r="C2940" t="str">
            <v>feb-96219-002-CD</v>
          </cell>
          <cell r="D2940">
            <v>1.6040000000000001</v>
          </cell>
          <cell r="E2940">
            <v>9.9516100000000005</v>
          </cell>
        </row>
        <row r="2941">
          <cell r="C2941" t="str">
            <v>feb-96219-002-TC</v>
          </cell>
          <cell r="D2941">
            <v>1.9E-2</v>
          </cell>
          <cell r="E2941">
            <v>5.4100000000000002E-2</v>
          </cell>
        </row>
        <row r="2942">
          <cell r="C2942" t="str">
            <v>feb-96220-002-CD</v>
          </cell>
          <cell r="D2942">
            <v>9.4E-2</v>
          </cell>
          <cell r="E2942">
            <v>0.67077999999999993</v>
          </cell>
        </row>
        <row r="2943">
          <cell r="C2943" t="str">
            <v>feb-96220-002-TC</v>
          </cell>
          <cell r="D2943">
            <v>1.4E-2</v>
          </cell>
          <cell r="E2943">
            <v>4.2720000000000001E-2</v>
          </cell>
        </row>
        <row r="2944">
          <cell r="C2944" t="str">
            <v>feb-9936-002-CD</v>
          </cell>
          <cell r="D2944">
            <v>0</v>
          </cell>
          <cell r="E2944">
            <v>0</v>
          </cell>
        </row>
        <row r="2945">
          <cell r="C2945" t="str">
            <v>feb-9936-003-CD</v>
          </cell>
          <cell r="D2945">
            <v>8.0000000000000002E-3</v>
          </cell>
          <cell r="E2945">
            <v>4.8659999999999995E-2</v>
          </cell>
        </row>
        <row r="2946">
          <cell r="C2946" t="str">
            <v>mar-0-TC</v>
          </cell>
          <cell r="D2946">
            <v>0</v>
          </cell>
          <cell r="E2946">
            <v>0</v>
          </cell>
        </row>
        <row r="2947">
          <cell r="C2947" t="str">
            <v>mar-10397-002-CD</v>
          </cell>
          <cell r="D2947">
            <v>0.23100000000000001</v>
          </cell>
          <cell r="E2947">
            <v>1.73489</v>
          </cell>
        </row>
        <row r="2948">
          <cell r="C2948" t="str">
            <v>mar-10397-002-TC</v>
          </cell>
          <cell r="D2948">
            <v>0</v>
          </cell>
          <cell r="E2948">
            <v>0</v>
          </cell>
        </row>
        <row r="2949">
          <cell r="C2949" t="str">
            <v>mar-10397-003-CD</v>
          </cell>
          <cell r="D2949">
            <v>0.15</v>
          </cell>
          <cell r="E2949">
            <v>1.1551800000000001</v>
          </cell>
        </row>
        <row r="2950">
          <cell r="C2950" t="str">
            <v>mar-105-012-CD</v>
          </cell>
          <cell r="D2950">
            <v>2.258</v>
          </cell>
          <cell r="E2950">
            <v>16.028670000000002</v>
          </cell>
        </row>
        <row r="2951">
          <cell r="C2951" t="str">
            <v>mar-105-012-TC</v>
          </cell>
          <cell r="D2951">
            <v>0.32</v>
          </cell>
          <cell r="E2951">
            <v>1.2284300000000001</v>
          </cell>
        </row>
        <row r="2952">
          <cell r="C2952" t="str">
            <v>mar-105-013-CD</v>
          </cell>
          <cell r="D2952">
            <v>14.262</v>
          </cell>
          <cell r="E2952">
            <v>151.24019000000001</v>
          </cell>
        </row>
        <row r="2953">
          <cell r="C2953" t="str">
            <v>mar-105-013-TC</v>
          </cell>
          <cell r="D2953">
            <v>1.9319999999999999</v>
          </cell>
          <cell r="E2953">
            <v>13.22316</v>
          </cell>
        </row>
        <row r="2954">
          <cell r="C2954" t="str">
            <v>mar-105-014-CD</v>
          </cell>
          <cell r="D2954">
            <v>1.242</v>
          </cell>
          <cell r="E2954">
            <v>8.7999400000000012</v>
          </cell>
        </row>
        <row r="2955">
          <cell r="C2955" t="str">
            <v>mar-105-014-TC</v>
          </cell>
          <cell r="D2955">
            <v>0.28700000000000003</v>
          </cell>
          <cell r="E2955">
            <v>1.14208</v>
          </cell>
        </row>
        <row r="2956">
          <cell r="C2956" t="str">
            <v>mar-105-015-CD</v>
          </cell>
          <cell r="D2956">
            <v>16.757999999999999</v>
          </cell>
          <cell r="E2956">
            <v>177.78523999999999</v>
          </cell>
        </row>
        <row r="2957">
          <cell r="C2957" t="str">
            <v>mar-105-015-TC</v>
          </cell>
          <cell r="D2957">
            <v>1.3089999999999999</v>
          </cell>
          <cell r="E2957">
            <v>8.95932</v>
          </cell>
        </row>
        <row r="2958">
          <cell r="C2958" t="str">
            <v>mar-105-016-CD</v>
          </cell>
          <cell r="D2958">
            <v>49.802</v>
          </cell>
          <cell r="E2958">
            <v>539.94109000000003</v>
          </cell>
        </row>
        <row r="2959">
          <cell r="C2959" t="str">
            <v>mar-105-016-TC</v>
          </cell>
          <cell r="D2959">
            <v>11.657999999999999</v>
          </cell>
          <cell r="E2959">
            <v>79.876949999999994</v>
          </cell>
        </row>
        <row r="2960">
          <cell r="C2960" t="str">
            <v>mar-105-017-CD</v>
          </cell>
          <cell r="D2960">
            <v>6.4610000000000003</v>
          </cell>
          <cell r="E2960">
            <v>68.593419999999995</v>
          </cell>
        </row>
        <row r="2961">
          <cell r="C2961" t="str">
            <v>mar-105-017-TC</v>
          </cell>
          <cell r="D2961">
            <v>0.42099999999999999</v>
          </cell>
          <cell r="E2961">
            <v>2.8800400000000002</v>
          </cell>
        </row>
        <row r="2962">
          <cell r="C2962" t="str">
            <v>mar-105-019-CD</v>
          </cell>
          <cell r="D2962">
            <v>2.0590000000000002</v>
          </cell>
          <cell r="E2962">
            <v>85.768429999999995</v>
          </cell>
        </row>
        <row r="2963">
          <cell r="C2963" t="str">
            <v>mar-105-020-CD</v>
          </cell>
          <cell r="D2963">
            <v>24.056000000000001</v>
          </cell>
          <cell r="E2963">
            <v>254.59619000000001</v>
          </cell>
        </row>
        <row r="2964">
          <cell r="C2964" t="str">
            <v>mar-105-020-TC</v>
          </cell>
          <cell r="D2964">
            <v>3.544</v>
          </cell>
          <cell r="E2964">
            <v>25.233029999999999</v>
          </cell>
        </row>
        <row r="2965">
          <cell r="C2965" t="str">
            <v>mar-11600-011-CD</v>
          </cell>
          <cell r="D2965">
            <v>0.20499999999999999</v>
          </cell>
          <cell r="E2965">
            <v>1.5029000000000001</v>
          </cell>
        </row>
        <row r="2966">
          <cell r="C2966" t="str">
            <v>mar-11899-002-CD</v>
          </cell>
          <cell r="D2966">
            <v>6.8000000000000005E-2</v>
          </cell>
          <cell r="E2966">
            <v>0.49452000000000002</v>
          </cell>
        </row>
        <row r="2967">
          <cell r="C2967" t="str">
            <v>mar-11899-003-CD</v>
          </cell>
          <cell r="D2967">
            <v>0.03</v>
          </cell>
          <cell r="E2967">
            <v>0.22020000000000001</v>
          </cell>
        </row>
        <row r="2968">
          <cell r="C2968" t="str">
            <v>mar-11899-003-TC</v>
          </cell>
          <cell r="D2968">
            <v>0</v>
          </cell>
          <cell r="E2968">
            <v>0</v>
          </cell>
        </row>
        <row r="2969">
          <cell r="C2969" t="str">
            <v>mar-11899-005-CD</v>
          </cell>
          <cell r="D2969">
            <v>0.31900000000000001</v>
          </cell>
          <cell r="E2969">
            <v>2.3158300000000001</v>
          </cell>
        </row>
        <row r="2970">
          <cell r="C2970" t="str">
            <v>mar-11899-005-TC</v>
          </cell>
          <cell r="D2970">
            <v>0.61</v>
          </cell>
          <cell r="E2970">
            <v>1.4005999999999998</v>
          </cell>
        </row>
        <row r="2971">
          <cell r="C2971" t="str">
            <v>mar-13164-003-CD</v>
          </cell>
          <cell r="D2971">
            <v>8.2000000000000003E-2</v>
          </cell>
          <cell r="E2971">
            <v>0.59577999999999998</v>
          </cell>
        </row>
        <row r="2972">
          <cell r="C2972" t="str">
            <v>mar-13164-004-CD</v>
          </cell>
          <cell r="D2972">
            <v>5.8000000000000003E-2</v>
          </cell>
          <cell r="E2972">
            <v>0.47264</v>
          </cell>
        </row>
        <row r="2973">
          <cell r="C2973" t="str">
            <v>mar-13164-005-CD</v>
          </cell>
          <cell r="D2973">
            <v>3.7999999999999999E-2</v>
          </cell>
          <cell r="E2973">
            <v>0.27379000000000003</v>
          </cell>
        </row>
        <row r="2974">
          <cell r="C2974" t="str">
            <v>mar-1506-002-CD</v>
          </cell>
          <cell r="D2974">
            <v>0.20600000000000002</v>
          </cell>
          <cell r="E2974">
            <v>1.5095000000000001</v>
          </cell>
        </row>
        <row r="2975">
          <cell r="C2975" t="str">
            <v>mar-1506-002-TC</v>
          </cell>
          <cell r="D2975">
            <v>1.0999999999999999E-2</v>
          </cell>
          <cell r="E2975">
            <v>3.5860000000000003E-2</v>
          </cell>
        </row>
        <row r="2976">
          <cell r="C2976" t="str">
            <v>mar-1506-003-CD</v>
          </cell>
          <cell r="D2976">
            <v>1.286</v>
          </cell>
          <cell r="E2976">
            <v>9.39175</v>
          </cell>
        </row>
        <row r="2977">
          <cell r="C2977" t="str">
            <v>mar-1506-003-TC</v>
          </cell>
          <cell r="D2977">
            <v>0.32300000000000001</v>
          </cell>
          <cell r="E2977">
            <v>0.88054999999999994</v>
          </cell>
        </row>
        <row r="2978">
          <cell r="C2978" t="str">
            <v>mar-1506-004-CD</v>
          </cell>
          <cell r="D2978">
            <v>0.26900000000000002</v>
          </cell>
          <cell r="E2978">
            <v>1.9736500000000001</v>
          </cell>
        </row>
        <row r="2979">
          <cell r="C2979" t="str">
            <v>mar-18154-002-CD</v>
          </cell>
          <cell r="D2979">
            <v>0.29299999999999998</v>
          </cell>
          <cell r="E2979">
            <v>2.10562</v>
          </cell>
        </row>
        <row r="2980">
          <cell r="C2980" t="str">
            <v>mar-18154-002-TC</v>
          </cell>
          <cell r="D2980">
            <v>3.0000000000000001E-3</v>
          </cell>
          <cell r="E2980">
            <v>9.130000000000001E-3</v>
          </cell>
        </row>
        <row r="2981">
          <cell r="C2981" t="str">
            <v>mar-22485-005-CD</v>
          </cell>
          <cell r="D2981">
            <v>0.25800000000000001</v>
          </cell>
          <cell r="E2981">
            <v>1.89469</v>
          </cell>
        </row>
        <row r="2982">
          <cell r="C2982" t="str">
            <v>mar-2400-002-CD</v>
          </cell>
          <cell r="D2982">
            <v>0.34800000000000003</v>
          </cell>
          <cell r="E2982">
            <v>3.05362</v>
          </cell>
        </row>
        <row r="2983">
          <cell r="C2983" t="str">
            <v>mar-2400-002-TC</v>
          </cell>
          <cell r="D2983">
            <v>1.6E-2</v>
          </cell>
          <cell r="E2983">
            <v>4.956E-2</v>
          </cell>
        </row>
        <row r="2984">
          <cell r="C2984" t="str">
            <v>mar-2400-003-CD</v>
          </cell>
          <cell r="D2984">
            <v>0.47600000000000003</v>
          </cell>
          <cell r="E2984">
            <v>3.4323200000000003</v>
          </cell>
        </row>
        <row r="2985">
          <cell r="C2985" t="str">
            <v>mar-2400-003-TC</v>
          </cell>
          <cell r="D2985">
            <v>0</v>
          </cell>
          <cell r="E2985">
            <v>0</v>
          </cell>
        </row>
        <row r="2986">
          <cell r="C2986" t="str">
            <v>mar-2400-004-CD</v>
          </cell>
          <cell r="D2986">
            <v>0.30599999999999999</v>
          </cell>
          <cell r="E2986">
            <v>2.2110300000000001</v>
          </cell>
        </row>
        <row r="2987">
          <cell r="C2987" t="str">
            <v>mar-2400-006-CD</v>
          </cell>
          <cell r="D2987">
            <v>1.3780000000000001</v>
          </cell>
          <cell r="E2987">
            <v>9.9562200000000001</v>
          </cell>
        </row>
        <row r="2988">
          <cell r="C2988" t="str">
            <v>mar-2400-006-TC</v>
          </cell>
          <cell r="D2988">
            <v>3.5000000000000003E-2</v>
          </cell>
          <cell r="E2988">
            <v>0.10105</v>
          </cell>
        </row>
        <row r="2989">
          <cell r="C2989" t="str">
            <v>mar-24401-002-CD</v>
          </cell>
          <cell r="D2989">
            <v>0.95800000000000007</v>
          </cell>
          <cell r="E2989">
            <v>7.0082899999999997</v>
          </cell>
        </row>
        <row r="2990">
          <cell r="C2990" t="str">
            <v>mar-24401-002-TC</v>
          </cell>
          <cell r="D2990">
            <v>0.996</v>
          </cell>
          <cell r="E2990">
            <v>2.3677600000000001</v>
          </cell>
        </row>
        <row r="2991">
          <cell r="C2991" t="str">
            <v>mar-24401-005-CD</v>
          </cell>
          <cell r="D2991">
            <v>0.376</v>
          </cell>
          <cell r="E2991">
            <v>2.7773600000000003</v>
          </cell>
        </row>
        <row r="2992">
          <cell r="C2992" t="str">
            <v>mar-24401-005-TC</v>
          </cell>
          <cell r="D2992">
            <v>2E-3</v>
          </cell>
          <cell r="E2992">
            <v>5.2000000000000006E-3</v>
          </cell>
        </row>
        <row r="2993">
          <cell r="C2993" t="str">
            <v>mar-2890-002-CD</v>
          </cell>
          <cell r="D2993">
            <v>0.24</v>
          </cell>
          <cell r="E2993">
            <v>1.7674400000000001</v>
          </cell>
        </row>
        <row r="2994">
          <cell r="C2994" t="str">
            <v>mar-2890-004-CD</v>
          </cell>
          <cell r="D2994">
            <v>0</v>
          </cell>
          <cell r="E2994">
            <v>0</v>
          </cell>
        </row>
        <row r="2995">
          <cell r="C2995" t="str">
            <v>mar-33280-002-CD</v>
          </cell>
          <cell r="D2995">
            <v>0.16700000000000001</v>
          </cell>
          <cell r="E2995">
            <v>1.22478</v>
          </cell>
        </row>
        <row r="2996">
          <cell r="C2996" t="str">
            <v>mar-33280-002-TC</v>
          </cell>
          <cell r="D2996">
            <v>2.3E-2</v>
          </cell>
          <cell r="E2996">
            <v>7.0739999999999997E-2</v>
          </cell>
        </row>
        <row r="2997">
          <cell r="C2997" t="str">
            <v>mar-33280-003-CD</v>
          </cell>
          <cell r="D2997">
            <v>0.159</v>
          </cell>
          <cell r="E2997">
            <v>1.3951099999999999</v>
          </cell>
        </row>
        <row r="2998">
          <cell r="C2998" t="str">
            <v>mar-33280-003-TC</v>
          </cell>
          <cell r="D2998">
            <v>2.7E-2</v>
          </cell>
          <cell r="E2998">
            <v>0.15425999999999998</v>
          </cell>
        </row>
        <row r="2999">
          <cell r="C2999" t="str">
            <v>mar-33280-004-CD</v>
          </cell>
          <cell r="D2999">
            <v>7.4999999999999997E-2</v>
          </cell>
          <cell r="E2999">
            <v>0.64893000000000001</v>
          </cell>
        </row>
        <row r="3000">
          <cell r="C3000" t="str">
            <v>mar-33280-004-TC</v>
          </cell>
          <cell r="D3000">
            <v>1.4E-2</v>
          </cell>
          <cell r="E3000">
            <v>4.2700000000000002E-2</v>
          </cell>
        </row>
        <row r="3001">
          <cell r="C3001" t="str">
            <v>mar-33280-005-CD</v>
          </cell>
          <cell r="D3001">
            <v>1.8000000000000002E-2</v>
          </cell>
          <cell r="E3001">
            <v>0.12733</v>
          </cell>
        </row>
        <row r="3002">
          <cell r="C3002" t="str">
            <v>mar-33280-005-TC</v>
          </cell>
          <cell r="D3002">
            <v>0</v>
          </cell>
          <cell r="E3002">
            <v>0</v>
          </cell>
        </row>
        <row r="3003">
          <cell r="C3003" t="str">
            <v>mar-33590-002-CD</v>
          </cell>
          <cell r="D3003">
            <v>0.19800000000000001</v>
          </cell>
          <cell r="E3003">
            <v>1.44059</v>
          </cell>
        </row>
        <row r="3004">
          <cell r="C3004" t="str">
            <v>mar-33590-002-TC</v>
          </cell>
          <cell r="D3004">
            <v>0</v>
          </cell>
          <cell r="E3004">
            <v>0</v>
          </cell>
        </row>
        <row r="3005">
          <cell r="C3005" t="str">
            <v>mar-33590-003-CD</v>
          </cell>
          <cell r="D3005">
            <v>2.9000000000000001E-2</v>
          </cell>
          <cell r="E3005">
            <v>0.1993</v>
          </cell>
        </row>
        <row r="3006">
          <cell r="C3006" t="str">
            <v>mar-33650-005-CD</v>
          </cell>
          <cell r="D3006">
            <v>0</v>
          </cell>
          <cell r="E3006">
            <v>0</v>
          </cell>
        </row>
        <row r="3007">
          <cell r="C3007" t="str">
            <v>mar-33650-005-TC</v>
          </cell>
          <cell r="D3007">
            <v>0</v>
          </cell>
          <cell r="E3007">
            <v>0</v>
          </cell>
        </row>
        <row r="3008">
          <cell r="C3008" t="str">
            <v>mar-33790-002-CD</v>
          </cell>
          <cell r="D3008">
            <v>0</v>
          </cell>
          <cell r="E3008">
            <v>0</v>
          </cell>
        </row>
        <row r="3009">
          <cell r="C3009" t="str">
            <v>mar-33790-002-TC</v>
          </cell>
          <cell r="D3009">
            <v>7.0000000000000001E-3</v>
          </cell>
          <cell r="E3009">
            <v>1.847E-2</v>
          </cell>
        </row>
        <row r="3010">
          <cell r="C3010" t="str">
            <v>mar-34070-002-CD</v>
          </cell>
          <cell r="D3010">
            <v>0.34800000000000003</v>
          </cell>
          <cell r="E3010">
            <v>2.47525</v>
          </cell>
        </row>
        <row r="3011">
          <cell r="C3011" t="str">
            <v>mar-34070-002-TC</v>
          </cell>
          <cell r="D3011">
            <v>0.12</v>
          </cell>
          <cell r="E3011">
            <v>0.34079999999999999</v>
          </cell>
        </row>
        <row r="3012">
          <cell r="C3012" t="str">
            <v>mar-35760-002-CD</v>
          </cell>
          <cell r="D3012">
            <v>0.125</v>
          </cell>
          <cell r="E3012">
            <v>1.2886199999999999</v>
          </cell>
        </row>
        <row r="3013">
          <cell r="C3013" t="str">
            <v>mar-36030-002-CD</v>
          </cell>
          <cell r="D3013">
            <v>1.3560000000000001</v>
          </cell>
          <cell r="E3013">
            <v>9.9591900000000013</v>
          </cell>
        </row>
        <row r="3014">
          <cell r="C3014" t="str">
            <v>mar-36030-002-TC</v>
          </cell>
          <cell r="D3014">
            <v>0.32600000000000001</v>
          </cell>
          <cell r="E3014">
            <v>0.97357000000000005</v>
          </cell>
        </row>
        <row r="3015">
          <cell r="C3015" t="str">
            <v>mar-37290-002-CD</v>
          </cell>
          <cell r="D3015">
            <v>0.45600000000000002</v>
          </cell>
          <cell r="E3015">
            <v>3.3397199999999998</v>
          </cell>
        </row>
        <row r="3016">
          <cell r="C3016" t="str">
            <v>mar-37290-002-TC</v>
          </cell>
          <cell r="D3016">
            <v>0.14599999999999999</v>
          </cell>
          <cell r="E3016">
            <v>0.42749999999999999</v>
          </cell>
        </row>
        <row r="3017">
          <cell r="C3017" t="str">
            <v>mar-37290-003-CD</v>
          </cell>
          <cell r="D3017">
            <v>0.79800000000000004</v>
          </cell>
          <cell r="E3017">
            <v>8.3576899999999998</v>
          </cell>
        </row>
        <row r="3018">
          <cell r="C3018" t="str">
            <v>mar-37290-003-TC</v>
          </cell>
          <cell r="D3018">
            <v>7.0000000000000001E-3</v>
          </cell>
          <cell r="E3018">
            <v>4.4040000000000003E-2</v>
          </cell>
        </row>
        <row r="3019">
          <cell r="C3019" t="str">
            <v>mar-37290-004-CD</v>
          </cell>
          <cell r="D3019">
            <v>1.6E-2</v>
          </cell>
          <cell r="E3019">
            <v>7.8840000000000007E-2</v>
          </cell>
        </row>
        <row r="3020">
          <cell r="C3020" t="str">
            <v>mar-37290-004-TC</v>
          </cell>
          <cell r="D3020">
            <v>4.0000000000000001E-3</v>
          </cell>
          <cell r="E3020">
            <v>1.304E-2</v>
          </cell>
        </row>
        <row r="3021">
          <cell r="C3021" t="str">
            <v>mar-37290-005-CD</v>
          </cell>
          <cell r="D3021">
            <v>2.7E-2</v>
          </cell>
          <cell r="E3021">
            <v>0.19708000000000001</v>
          </cell>
        </row>
        <row r="3022">
          <cell r="C3022" t="str">
            <v>mar-37290-005-TC</v>
          </cell>
          <cell r="D3022">
            <v>8.0000000000000002E-3</v>
          </cell>
          <cell r="E3022">
            <v>2.6079999999999999E-2</v>
          </cell>
        </row>
        <row r="3023">
          <cell r="C3023" t="str">
            <v>mar-37370-002-CD</v>
          </cell>
          <cell r="D3023">
            <v>0.92</v>
          </cell>
          <cell r="E3023">
            <v>6.68079</v>
          </cell>
        </row>
        <row r="3024">
          <cell r="C3024" t="str">
            <v>mar-37370-002-TC</v>
          </cell>
          <cell r="D3024">
            <v>7.8E-2</v>
          </cell>
          <cell r="E3024">
            <v>0.19547999999999999</v>
          </cell>
        </row>
        <row r="3025">
          <cell r="C3025" t="str">
            <v>mar-37960-002-CD</v>
          </cell>
          <cell r="D3025">
            <v>7.5410000000000004</v>
          </cell>
          <cell r="E3025">
            <v>80.297210000000007</v>
          </cell>
        </row>
        <row r="3026">
          <cell r="C3026" t="str">
            <v>mar-37960-002-TC</v>
          </cell>
          <cell r="D3026">
            <v>0.94200000000000006</v>
          </cell>
          <cell r="E3026">
            <v>6.4080600000000008</v>
          </cell>
        </row>
        <row r="3027">
          <cell r="C3027" t="str">
            <v>mar-37960-003-CD</v>
          </cell>
          <cell r="D3027">
            <v>9.34</v>
          </cell>
          <cell r="E3027">
            <v>100.30485</v>
          </cell>
        </row>
        <row r="3028">
          <cell r="C3028" t="str">
            <v>mar-37960-003-TC</v>
          </cell>
          <cell r="D3028">
            <v>0.79500000000000004</v>
          </cell>
          <cell r="E3028">
            <v>5.3796300000000006</v>
          </cell>
        </row>
        <row r="3029">
          <cell r="C3029" t="str">
            <v>mar-37960-004-CD</v>
          </cell>
          <cell r="D3029">
            <v>5.1420000000000003</v>
          </cell>
          <cell r="E3029">
            <v>54.640430000000002</v>
          </cell>
        </row>
        <row r="3030">
          <cell r="C3030" t="str">
            <v>mar-37960-004-TC</v>
          </cell>
          <cell r="D3030">
            <v>0.33100000000000002</v>
          </cell>
          <cell r="E3030">
            <v>2.2215300000000004</v>
          </cell>
        </row>
        <row r="3031">
          <cell r="C3031" t="str">
            <v>mar-37960-005-CD</v>
          </cell>
          <cell r="D3031">
            <v>3.4319999999999999</v>
          </cell>
          <cell r="E3031">
            <v>36.307739999999995</v>
          </cell>
        </row>
        <row r="3032">
          <cell r="C3032" t="str">
            <v>mar-37960-005-TC</v>
          </cell>
          <cell r="D3032">
            <v>0.11900000000000001</v>
          </cell>
          <cell r="E3032">
            <v>0.79734000000000005</v>
          </cell>
        </row>
        <row r="3033">
          <cell r="C3033" t="str">
            <v>mar-37960-006-CD</v>
          </cell>
          <cell r="D3033">
            <v>5.4320000000000004</v>
          </cell>
          <cell r="E3033">
            <v>57.882760000000005</v>
          </cell>
        </row>
        <row r="3034">
          <cell r="C3034" t="str">
            <v>mar-37960-006-TC</v>
          </cell>
          <cell r="D3034">
            <v>0.24</v>
          </cell>
          <cell r="E3034">
            <v>1.6099000000000001</v>
          </cell>
        </row>
        <row r="3035">
          <cell r="C3035" t="str">
            <v>mar-37960-007-CD</v>
          </cell>
          <cell r="D3035">
            <v>4.9249999999999998</v>
          </cell>
          <cell r="E3035">
            <v>51.838050000000003</v>
          </cell>
        </row>
        <row r="3036">
          <cell r="C3036" t="str">
            <v>mar-37960-007-TC</v>
          </cell>
          <cell r="D3036">
            <v>0.34499999999999997</v>
          </cell>
          <cell r="E3036">
            <v>2.2866999999999997</v>
          </cell>
        </row>
        <row r="3037">
          <cell r="C3037" t="str">
            <v>mar-38130-003-TC</v>
          </cell>
          <cell r="D3037">
            <v>0</v>
          </cell>
          <cell r="E3037">
            <v>0</v>
          </cell>
        </row>
        <row r="3038">
          <cell r="C3038" t="str">
            <v>mar-38130-004-CD</v>
          </cell>
          <cell r="D3038">
            <v>0</v>
          </cell>
          <cell r="E3038">
            <v>0</v>
          </cell>
        </row>
        <row r="3039">
          <cell r="C3039" t="str">
            <v>mar-38130-005-CD</v>
          </cell>
          <cell r="D3039">
            <v>0</v>
          </cell>
          <cell r="E3039">
            <v>0</v>
          </cell>
        </row>
        <row r="3040">
          <cell r="C3040" t="str">
            <v>mar-38130-005-TC</v>
          </cell>
          <cell r="D3040">
            <v>0</v>
          </cell>
          <cell r="E3040">
            <v>0</v>
          </cell>
        </row>
        <row r="3041">
          <cell r="C3041" t="str">
            <v>mar-39130-002-CD</v>
          </cell>
          <cell r="D3041">
            <v>0</v>
          </cell>
          <cell r="E3041">
            <v>0</v>
          </cell>
        </row>
        <row r="3042">
          <cell r="C3042" t="str">
            <v>mar-39150-002-CD</v>
          </cell>
          <cell r="D3042">
            <v>0.04</v>
          </cell>
          <cell r="E3042">
            <v>0.29247000000000001</v>
          </cell>
        </row>
        <row r="3043">
          <cell r="C3043" t="str">
            <v>mar-39150-002-TC</v>
          </cell>
          <cell r="D3043">
            <v>0</v>
          </cell>
          <cell r="E3043">
            <v>0</v>
          </cell>
        </row>
        <row r="3044">
          <cell r="C3044" t="str">
            <v>mar-39150-003-CD</v>
          </cell>
          <cell r="D3044">
            <v>3.1E-2</v>
          </cell>
          <cell r="E3044">
            <v>0.15255000000000002</v>
          </cell>
        </row>
        <row r="3045">
          <cell r="C3045" t="str">
            <v>mar-39150-003-TC</v>
          </cell>
          <cell r="D3045">
            <v>0</v>
          </cell>
          <cell r="E3045">
            <v>0</v>
          </cell>
        </row>
        <row r="3046">
          <cell r="C3046" t="str">
            <v>mar-39150-004-CD</v>
          </cell>
          <cell r="D3046">
            <v>2.6000000000000002E-2</v>
          </cell>
          <cell r="E3046">
            <v>0.19172</v>
          </cell>
        </row>
        <row r="3047">
          <cell r="C3047" t="str">
            <v>mar-39150-004-TC</v>
          </cell>
          <cell r="D3047">
            <v>0</v>
          </cell>
          <cell r="E3047">
            <v>0</v>
          </cell>
        </row>
        <row r="3048">
          <cell r="C3048" t="str">
            <v>mar-39150-005-CD</v>
          </cell>
          <cell r="D3048">
            <v>6.0000000000000001E-3</v>
          </cell>
          <cell r="E3048">
            <v>5.9330000000000001E-2</v>
          </cell>
        </row>
        <row r="3049">
          <cell r="C3049" t="str">
            <v>mar-39150-005-TC</v>
          </cell>
          <cell r="D3049">
            <v>0</v>
          </cell>
          <cell r="E3049">
            <v>0</v>
          </cell>
        </row>
        <row r="3050">
          <cell r="C3050" t="str">
            <v>mar-39200-002-CD</v>
          </cell>
          <cell r="D3050">
            <v>0.215</v>
          </cell>
          <cell r="E3050">
            <v>2.2118600000000002</v>
          </cell>
        </row>
        <row r="3051">
          <cell r="C3051" t="str">
            <v>mar-39200-002-TC</v>
          </cell>
          <cell r="D3051">
            <v>4.1000000000000002E-2</v>
          </cell>
          <cell r="E3051">
            <v>0.25745999999999997</v>
          </cell>
        </row>
        <row r="3052">
          <cell r="C3052" t="str">
            <v>mar-39300-002-CD</v>
          </cell>
          <cell r="D3052">
            <v>0.05</v>
          </cell>
          <cell r="E3052">
            <v>0.36654000000000003</v>
          </cell>
        </row>
        <row r="3053">
          <cell r="C3053" t="str">
            <v>mar-39680-002-CD</v>
          </cell>
          <cell r="D3053">
            <v>0.10100000000000001</v>
          </cell>
          <cell r="E3053">
            <v>4.3142700000000005</v>
          </cell>
        </row>
        <row r="3054">
          <cell r="C3054" t="str">
            <v>mar-39680-002-TC</v>
          </cell>
          <cell r="D3054">
            <v>2E-3</v>
          </cell>
          <cell r="E3054">
            <v>6.2469999999999998E-2</v>
          </cell>
        </row>
        <row r="3055">
          <cell r="C3055" t="str">
            <v>mar-39680-003-CD</v>
          </cell>
          <cell r="D3055">
            <v>7.1000000000000008E-2</v>
          </cell>
          <cell r="E3055">
            <v>1.2789000000000001</v>
          </cell>
        </row>
        <row r="3056">
          <cell r="C3056" t="str">
            <v>mar-39680-003-TC</v>
          </cell>
          <cell r="D3056">
            <v>0</v>
          </cell>
          <cell r="E3056">
            <v>0</v>
          </cell>
        </row>
        <row r="3057">
          <cell r="C3057" t="str">
            <v>mar-39680-004-CD</v>
          </cell>
          <cell r="D3057">
            <v>1.802</v>
          </cell>
          <cell r="E3057">
            <v>19.693020000000001</v>
          </cell>
        </row>
        <row r="3058">
          <cell r="C3058" t="str">
            <v>mar-39680-004-TC</v>
          </cell>
          <cell r="D3058">
            <v>1.6E-2</v>
          </cell>
          <cell r="E3058">
            <v>0.10973999999999999</v>
          </cell>
        </row>
        <row r="3059">
          <cell r="C3059" t="str">
            <v>mar-40300-002-CD</v>
          </cell>
          <cell r="D3059">
            <v>9.6000000000000002E-2</v>
          </cell>
          <cell r="E3059">
            <v>0.99212</v>
          </cell>
        </row>
        <row r="3060">
          <cell r="C3060" t="str">
            <v>mar-40300-002-TC</v>
          </cell>
          <cell r="D3060">
            <v>0</v>
          </cell>
          <cell r="E3060">
            <v>0</v>
          </cell>
        </row>
        <row r="3061">
          <cell r="C3061" t="str">
            <v>mar-40300-003-CD</v>
          </cell>
          <cell r="D3061">
            <v>0.26900000000000002</v>
          </cell>
          <cell r="E3061">
            <v>2.6857500000000001</v>
          </cell>
        </row>
        <row r="3062">
          <cell r="C3062" t="str">
            <v>mar-40300-003-TC</v>
          </cell>
          <cell r="D3062">
            <v>0</v>
          </cell>
          <cell r="E3062">
            <v>0</v>
          </cell>
        </row>
        <row r="3063">
          <cell r="C3063" t="str">
            <v>mar-40300-004-CD</v>
          </cell>
          <cell r="D3063">
            <v>0.81800000000000006</v>
          </cell>
          <cell r="E3063">
            <v>8.4597700000000007</v>
          </cell>
        </row>
        <row r="3064">
          <cell r="C3064" t="str">
            <v>mar-40300-004-TC</v>
          </cell>
          <cell r="D3064">
            <v>1.4E-2</v>
          </cell>
          <cell r="E3064">
            <v>8.7900000000000006E-2</v>
          </cell>
        </row>
        <row r="3065">
          <cell r="C3065" t="str">
            <v>mar-40300-006-CD</v>
          </cell>
          <cell r="D3065">
            <v>0.11700000000000001</v>
          </cell>
          <cell r="E3065">
            <v>1.20784</v>
          </cell>
        </row>
        <row r="3066">
          <cell r="C3066" t="str">
            <v>mar-40300-006-TC</v>
          </cell>
          <cell r="D3066">
            <v>0</v>
          </cell>
          <cell r="E3066">
            <v>0</v>
          </cell>
        </row>
        <row r="3067">
          <cell r="C3067" t="str">
            <v>mar-40300-007-CD</v>
          </cell>
          <cell r="D3067">
            <v>0.75</v>
          </cell>
          <cell r="E3067">
            <v>8.2005800000000004</v>
          </cell>
        </row>
        <row r="3068">
          <cell r="C3068" t="str">
            <v>mar-40300-007-TC</v>
          </cell>
          <cell r="D3068">
            <v>1.6E-2</v>
          </cell>
          <cell r="E3068">
            <v>0.10947</v>
          </cell>
        </row>
        <row r="3069">
          <cell r="C3069" t="str">
            <v>mar-40600-002-CD</v>
          </cell>
          <cell r="D3069">
            <v>0.124</v>
          </cell>
          <cell r="E3069">
            <v>1.27779</v>
          </cell>
        </row>
        <row r="3070">
          <cell r="C3070" t="str">
            <v>mar-40600-002-TC</v>
          </cell>
          <cell r="D3070">
            <v>1E-3</v>
          </cell>
          <cell r="E3070">
            <v>6.2699999999999995E-3</v>
          </cell>
        </row>
        <row r="3071">
          <cell r="C3071" t="str">
            <v>mar-40600-003-CD</v>
          </cell>
          <cell r="D3071">
            <v>0.27400000000000002</v>
          </cell>
          <cell r="E3071">
            <v>2.81684</v>
          </cell>
        </row>
        <row r="3072">
          <cell r="C3072" t="str">
            <v>mar-40600-003-TC</v>
          </cell>
          <cell r="D3072">
            <v>1.9E-2</v>
          </cell>
          <cell r="E3072">
            <v>0.11913</v>
          </cell>
        </row>
        <row r="3073">
          <cell r="C3073" t="str">
            <v>mar-40600-004-CD</v>
          </cell>
          <cell r="D3073">
            <v>0</v>
          </cell>
          <cell r="E3073">
            <v>0</v>
          </cell>
        </row>
        <row r="3074">
          <cell r="C3074" t="str">
            <v>mar-40600-004-TC</v>
          </cell>
          <cell r="D3074">
            <v>0</v>
          </cell>
          <cell r="E3074">
            <v>0</v>
          </cell>
        </row>
        <row r="3075">
          <cell r="C3075" t="str">
            <v>mar-40600-005-CD</v>
          </cell>
          <cell r="D3075">
            <v>0.22500000000000001</v>
          </cell>
          <cell r="E3075">
            <v>2.31209</v>
          </cell>
        </row>
        <row r="3076">
          <cell r="C3076" t="str">
            <v>mar-40600-005-TC</v>
          </cell>
          <cell r="D3076">
            <v>1.6E-2</v>
          </cell>
          <cell r="E3076">
            <v>0.10034999999999999</v>
          </cell>
        </row>
        <row r="3077">
          <cell r="C3077" t="str">
            <v>mar-40600-006-CD</v>
          </cell>
          <cell r="D3077">
            <v>0.17</v>
          </cell>
          <cell r="E3077">
            <v>1.7592300000000001</v>
          </cell>
        </row>
        <row r="3078">
          <cell r="C3078" t="str">
            <v>mar-40600-006-TC</v>
          </cell>
          <cell r="D3078">
            <v>6.0000000000000001E-3</v>
          </cell>
          <cell r="E3078">
            <v>3.771E-2</v>
          </cell>
        </row>
        <row r="3079">
          <cell r="C3079" t="str">
            <v>mar-40600-007-CD</v>
          </cell>
          <cell r="D3079">
            <v>2.6259999999999999</v>
          </cell>
          <cell r="E3079">
            <v>28.629549999999998</v>
          </cell>
        </row>
        <row r="3080">
          <cell r="C3080" t="str">
            <v>mar-40600-007-TC</v>
          </cell>
          <cell r="D3080">
            <v>6.0999999999999999E-2</v>
          </cell>
          <cell r="E3080">
            <v>0.41882999999999998</v>
          </cell>
        </row>
        <row r="3081">
          <cell r="C3081" t="str">
            <v>mar-40600-008-CD</v>
          </cell>
          <cell r="D3081">
            <v>0.317</v>
          </cell>
          <cell r="E3081">
            <v>3.2817699999999999</v>
          </cell>
        </row>
        <row r="3082">
          <cell r="C3082" t="str">
            <v>mar-40600-008-TC</v>
          </cell>
          <cell r="D3082">
            <v>0</v>
          </cell>
          <cell r="E3082">
            <v>0</v>
          </cell>
        </row>
        <row r="3083">
          <cell r="C3083" t="str">
            <v>mar-40600-009-CD</v>
          </cell>
          <cell r="D3083">
            <v>0.187</v>
          </cell>
          <cell r="E3083">
            <v>2.0476199999999998</v>
          </cell>
        </row>
        <row r="3084">
          <cell r="C3084" t="str">
            <v>mar-40600-009-TC</v>
          </cell>
          <cell r="D3084">
            <v>6.0000000000000001E-3</v>
          </cell>
          <cell r="E3084">
            <v>4.1100000000000005E-2</v>
          </cell>
        </row>
        <row r="3085">
          <cell r="C3085" t="str">
            <v>mar-40950-003-CD</v>
          </cell>
          <cell r="D3085">
            <v>1.0860000000000001</v>
          </cell>
          <cell r="E3085">
            <v>12.429129999999999</v>
          </cell>
        </row>
        <row r="3086">
          <cell r="C3086" t="str">
            <v>mar-40950-003-TC</v>
          </cell>
          <cell r="D3086">
            <v>8.0000000000000002E-3</v>
          </cell>
          <cell r="E3086">
            <v>5.4840000000000007E-2</v>
          </cell>
        </row>
        <row r="3087">
          <cell r="C3087" t="str">
            <v>mar-40950-005-CD</v>
          </cell>
          <cell r="D3087">
            <v>0.98599999999999999</v>
          </cell>
          <cell r="E3087">
            <v>7.7262700000000004</v>
          </cell>
        </row>
        <row r="3088">
          <cell r="C3088" t="str">
            <v>mar-40950-005-TC</v>
          </cell>
          <cell r="D3088">
            <v>8.0000000000000002E-3</v>
          </cell>
          <cell r="E3088">
            <v>2.6079999999999999E-2</v>
          </cell>
        </row>
        <row r="3089">
          <cell r="C3089" t="str">
            <v>mar-40950-006-CD</v>
          </cell>
          <cell r="D3089">
            <v>0.69400000000000006</v>
          </cell>
          <cell r="E3089">
            <v>5.6492899999999997</v>
          </cell>
        </row>
        <row r="3090">
          <cell r="C3090" t="str">
            <v>mar-40950-006-TC</v>
          </cell>
          <cell r="D3090">
            <v>1E-3</v>
          </cell>
          <cell r="E3090">
            <v>4.5399999999999998E-3</v>
          </cell>
        </row>
        <row r="3091">
          <cell r="C3091" t="str">
            <v>mar-40950-007-CD</v>
          </cell>
          <cell r="D3091">
            <v>0.73399999999999999</v>
          </cell>
          <cell r="E3091">
            <v>8.5289400000000004</v>
          </cell>
        </row>
        <row r="3092">
          <cell r="C3092" t="str">
            <v>mar-40950-007-TC</v>
          </cell>
          <cell r="D3092">
            <v>6.0000000000000001E-3</v>
          </cell>
          <cell r="E3092">
            <v>4.1159999999999995E-2</v>
          </cell>
        </row>
        <row r="3093">
          <cell r="C3093" t="str">
            <v>mar-40950-008-CD</v>
          </cell>
          <cell r="D3093">
            <v>0.71099999999999997</v>
          </cell>
          <cell r="E3093">
            <v>11.136709999999999</v>
          </cell>
        </row>
        <row r="3094">
          <cell r="C3094" t="str">
            <v>mar-40950-008-TC</v>
          </cell>
          <cell r="D3094">
            <v>1E-3</v>
          </cell>
          <cell r="E3094">
            <v>1.0199999999999999E-2</v>
          </cell>
        </row>
        <row r="3095">
          <cell r="C3095" t="str">
            <v>mar-40950-009-CD</v>
          </cell>
          <cell r="D3095">
            <v>2.1560000000000001</v>
          </cell>
          <cell r="E3095">
            <v>23.687549999999998</v>
          </cell>
        </row>
        <row r="3096">
          <cell r="C3096" t="str">
            <v>mar-40950-009-TC</v>
          </cell>
          <cell r="D3096">
            <v>1.3000000000000001E-2</v>
          </cell>
          <cell r="E3096">
            <v>8.9220000000000008E-2</v>
          </cell>
        </row>
        <row r="3097">
          <cell r="C3097" t="str">
            <v>mar-41350-002-CD</v>
          </cell>
          <cell r="D3097">
            <v>2E-3</v>
          </cell>
          <cell r="E3097">
            <v>1.9800000000000002E-2</v>
          </cell>
        </row>
        <row r="3098">
          <cell r="C3098" t="str">
            <v>mar-41670-002-CD</v>
          </cell>
          <cell r="D3098">
            <v>1.194</v>
          </cell>
          <cell r="E3098">
            <v>8.5696600000000007</v>
          </cell>
        </row>
        <row r="3099">
          <cell r="C3099" t="str">
            <v>mar-41670-002-TC</v>
          </cell>
          <cell r="D3099">
            <v>0.51900000000000002</v>
          </cell>
          <cell r="E3099">
            <v>1.5070300000000001</v>
          </cell>
        </row>
        <row r="3100">
          <cell r="C3100" t="str">
            <v>mar-41670-003-CD</v>
          </cell>
          <cell r="D3100">
            <v>0.76300000000000001</v>
          </cell>
          <cell r="E3100">
            <v>7.8649800000000001</v>
          </cell>
        </row>
        <row r="3101">
          <cell r="C3101" t="str">
            <v>mar-41670-003-TC</v>
          </cell>
          <cell r="D3101">
            <v>0.28700000000000003</v>
          </cell>
          <cell r="E3101">
            <v>1.80328</v>
          </cell>
        </row>
        <row r="3102">
          <cell r="C3102" t="str">
            <v>mar-41670-004-CD</v>
          </cell>
          <cell r="D3102">
            <v>1.637</v>
          </cell>
          <cell r="E3102">
            <v>17.760939999999998</v>
          </cell>
        </row>
        <row r="3103">
          <cell r="C3103" t="str">
            <v>mar-41670-004-TC</v>
          </cell>
          <cell r="D3103">
            <v>0.318</v>
          </cell>
          <cell r="E3103">
            <v>2.1795</v>
          </cell>
        </row>
        <row r="3104">
          <cell r="C3104" t="str">
            <v>mar-41670-005-CD</v>
          </cell>
          <cell r="D3104">
            <v>5.0570000000000004</v>
          </cell>
          <cell r="E3104">
            <v>55.469449999999995</v>
          </cell>
        </row>
        <row r="3105">
          <cell r="C3105" t="str">
            <v>mar-41670-005-TC</v>
          </cell>
          <cell r="D3105">
            <v>2.157</v>
          </cell>
          <cell r="E3105">
            <v>14.985379999999999</v>
          </cell>
        </row>
        <row r="3106">
          <cell r="C3106" t="str">
            <v>mar-42280-002-CD</v>
          </cell>
          <cell r="D3106">
            <v>6.2E-2</v>
          </cell>
          <cell r="E3106">
            <v>0.64039000000000001</v>
          </cell>
        </row>
        <row r="3107">
          <cell r="C3107" t="str">
            <v>mar-42530-002-CD</v>
          </cell>
          <cell r="D3107">
            <v>0</v>
          </cell>
          <cell r="E3107">
            <v>0</v>
          </cell>
        </row>
        <row r="3108">
          <cell r="C3108" t="str">
            <v>mar-42530-002-TC</v>
          </cell>
          <cell r="D3108">
            <v>0</v>
          </cell>
          <cell r="E3108">
            <v>0</v>
          </cell>
        </row>
        <row r="3109">
          <cell r="C3109" t="str">
            <v>mar-42530-003-CD</v>
          </cell>
          <cell r="D3109">
            <v>0</v>
          </cell>
          <cell r="E3109">
            <v>0</v>
          </cell>
        </row>
        <row r="3110">
          <cell r="C3110" t="str">
            <v>mar-42530-003-TC</v>
          </cell>
          <cell r="D3110">
            <v>0</v>
          </cell>
          <cell r="E3110">
            <v>0</v>
          </cell>
        </row>
        <row r="3111">
          <cell r="C3111" t="str">
            <v>mar-42530-004-CD</v>
          </cell>
          <cell r="D3111">
            <v>0</v>
          </cell>
          <cell r="E3111">
            <v>0</v>
          </cell>
        </row>
        <row r="3112">
          <cell r="C3112" t="str">
            <v>mar-42590-002-CD</v>
          </cell>
          <cell r="D3112">
            <v>0.502</v>
          </cell>
          <cell r="E3112">
            <v>3.7019200000000003</v>
          </cell>
        </row>
        <row r="3113">
          <cell r="C3113" t="str">
            <v>mar-42590-002-TC</v>
          </cell>
          <cell r="D3113">
            <v>0.11800000000000001</v>
          </cell>
          <cell r="E3113">
            <v>0.36323000000000005</v>
          </cell>
        </row>
        <row r="3114">
          <cell r="C3114" t="str">
            <v>mar-42590-003-CD</v>
          </cell>
          <cell r="D3114">
            <v>6.6000000000000003E-2</v>
          </cell>
          <cell r="E3114">
            <v>0.66870000000000007</v>
          </cell>
        </row>
        <row r="3115">
          <cell r="C3115" t="str">
            <v>mar-42590-003-TC</v>
          </cell>
          <cell r="D3115">
            <v>0</v>
          </cell>
          <cell r="E3115">
            <v>0</v>
          </cell>
        </row>
        <row r="3116">
          <cell r="C3116" t="str">
            <v>mar-42590-004-CD</v>
          </cell>
          <cell r="D3116">
            <v>0.14699999999999999</v>
          </cell>
          <cell r="E3116">
            <v>1.0725499999999999</v>
          </cell>
        </row>
        <row r="3117">
          <cell r="C3117" t="str">
            <v>mar-42590-004-TC</v>
          </cell>
          <cell r="D3117">
            <v>1.3000000000000001E-2</v>
          </cell>
          <cell r="E3117">
            <v>3.9770000000000007E-2</v>
          </cell>
        </row>
        <row r="3118">
          <cell r="C3118" t="str">
            <v>mar-42590-005-CD</v>
          </cell>
          <cell r="D3118">
            <v>9.1999999999999998E-2</v>
          </cell>
          <cell r="E3118">
            <v>0.89946000000000004</v>
          </cell>
        </row>
        <row r="3119">
          <cell r="C3119" t="str">
            <v>mar-42590-005-TC</v>
          </cell>
          <cell r="D3119">
            <v>0.01</v>
          </cell>
          <cell r="E3119">
            <v>6.2880000000000005E-2</v>
          </cell>
        </row>
        <row r="3120">
          <cell r="C3120" t="str">
            <v>mar-42630-002-CD</v>
          </cell>
          <cell r="D3120">
            <v>0.13800000000000001</v>
          </cell>
          <cell r="E3120">
            <v>0.99482000000000004</v>
          </cell>
        </row>
        <row r="3121">
          <cell r="C3121" t="str">
            <v>mar-42630-002-TC</v>
          </cell>
          <cell r="D3121">
            <v>2.9000000000000001E-2</v>
          </cell>
          <cell r="E3121">
            <v>9.3240000000000003E-2</v>
          </cell>
        </row>
        <row r="3122">
          <cell r="C3122" t="str">
            <v>mar-42630-003-CD</v>
          </cell>
          <cell r="D3122">
            <v>0.10400000000000001</v>
          </cell>
          <cell r="E3122">
            <v>0.75678000000000001</v>
          </cell>
        </row>
        <row r="3123">
          <cell r="C3123" t="str">
            <v>mar-42630-003-TC</v>
          </cell>
          <cell r="D3123">
            <v>1.0999999999999999E-2</v>
          </cell>
          <cell r="E3123">
            <v>3.5860000000000003E-2</v>
          </cell>
        </row>
        <row r="3124">
          <cell r="C3124" t="str">
            <v>mar-42980-002-CD</v>
          </cell>
          <cell r="D3124">
            <v>7.5999999999999998E-2</v>
          </cell>
          <cell r="E3124">
            <v>0.55401</v>
          </cell>
        </row>
        <row r="3125">
          <cell r="C3125" t="str">
            <v>mar-42980-002-TC</v>
          </cell>
          <cell r="D3125">
            <v>8.0000000000000002E-3</v>
          </cell>
          <cell r="E3125">
            <v>2.5430000000000001E-2</v>
          </cell>
        </row>
        <row r="3126">
          <cell r="C3126" t="str">
            <v>mar-42980-003-CD</v>
          </cell>
          <cell r="D3126">
            <v>1.0090000000000001</v>
          </cell>
          <cell r="E3126">
            <v>11.01493</v>
          </cell>
        </row>
        <row r="3127">
          <cell r="C3127" t="str">
            <v>mar-42980-003-TC</v>
          </cell>
          <cell r="D3127">
            <v>0.78900000000000003</v>
          </cell>
          <cell r="E3127">
            <v>5.3977500000000003</v>
          </cell>
        </row>
        <row r="3128">
          <cell r="C3128" t="str">
            <v>mar-42980-004-CD</v>
          </cell>
          <cell r="D3128">
            <v>4.2000000000000003E-2</v>
          </cell>
          <cell r="E3128">
            <v>0.311</v>
          </cell>
        </row>
        <row r="3129">
          <cell r="C3129" t="str">
            <v>mar-42980-004-TC</v>
          </cell>
          <cell r="D3129">
            <v>0</v>
          </cell>
          <cell r="E3129">
            <v>0</v>
          </cell>
        </row>
        <row r="3130">
          <cell r="C3130" t="str">
            <v>mar-42980-005-CD</v>
          </cell>
          <cell r="D3130">
            <v>0.106</v>
          </cell>
          <cell r="E3130">
            <v>0.75869000000000009</v>
          </cell>
        </row>
        <row r="3131">
          <cell r="C3131" t="str">
            <v>mar-42980-005-TC</v>
          </cell>
          <cell r="D3131">
            <v>1E-3</v>
          </cell>
          <cell r="E3131">
            <v>3.2599999999999999E-3</v>
          </cell>
        </row>
        <row r="3132">
          <cell r="C3132" t="str">
            <v>mar-43160-002-CD</v>
          </cell>
          <cell r="D3132">
            <v>0.17200000000000001</v>
          </cell>
          <cell r="E3132">
            <v>1.7729600000000001</v>
          </cell>
        </row>
        <row r="3133">
          <cell r="C3133" t="str">
            <v>mar-43160-003-CD</v>
          </cell>
          <cell r="D3133">
            <v>6.0999999999999999E-2</v>
          </cell>
          <cell r="E3133">
            <v>0.62748999999999999</v>
          </cell>
        </row>
        <row r="3134">
          <cell r="C3134" t="str">
            <v>mar-43350-002-CD</v>
          </cell>
          <cell r="D3134">
            <v>9.6000000000000002E-2</v>
          </cell>
          <cell r="E3134">
            <v>0.67998000000000003</v>
          </cell>
        </row>
        <row r="3135">
          <cell r="C3135" t="str">
            <v>mar-43350-002-TC</v>
          </cell>
          <cell r="D3135">
            <v>0</v>
          </cell>
          <cell r="E3135">
            <v>0</v>
          </cell>
        </row>
        <row r="3136">
          <cell r="C3136" t="str">
            <v>mar-43360-002-CD</v>
          </cell>
          <cell r="D3136">
            <v>4.2000000000000003E-2</v>
          </cell>
          <cell r="E3136">
            <v>0.30779000000000001</v>
          </cell>
        </row>
        <row r="3137">
          <cell r="C3137" t="str">
            <v>mar-43360-002-TC</v>
          </cell>
          <cell r="D3137">
            <v>0</v>
          </cell>
          <cell r="E3137">
            <v>0</v>
          </cell>
        </row>
        <row r="3138">
          <cell r="C3138" t="str">
            <v>mar-43360-003-CD</v>
          </cell>
          <cell r="D3138">
            <v>0</v>
          </cell>
          <cell r="E3138">
            <v>0</v>
          </cell>
        </row>
        <row r="3139">
          <cell r="C3139" t="str">
            <v>mar-43360-003-TC</v>
          </cell>
          <cell r="D3139">
            <v>0</v>
          </cell>
          <cell r="E3139">
            <v>0</v>
          </cell>
        </row>
        <row r="3140">
          <cell r="C3140" t="str">
            <v>mar-43500-002-CD</v>
          </cell>
          <cell r="D3140">
            <v>0.52</v>
          </cell>
          <cell r="E3140">
            <v>3.7836599999999998</v>
          </cell>
        </row>
        <row r="3141">
          <cell r="C3141" t="str">
            <v>mar-43500-002-TC</v>
          </cell>
          <cell r="D3141">
            <v>1.4999999999999999E-2</v>
          </cell>
          <cell r="E3141">
            <v>4.5310000000000003E-2</v>
          </cell>
        </row>
        <row r="3142">
          <cell r="C3142" t="str">
            <v>mar-43500-003-CD</v>
          </cell>
          <cell r="D3142">
            <v>3.6999999999999998E-2</v>
          </cell>
          <cell r="E3142">
            <v>0.17609</v>
          </cell>
        </row>
        <row r="3143">
          <cell r="C3143" t="str">
            <v>mar-43500-003-TC</v>
          </cell>
          <cell r="D3143">
            <v>0</v>
          </cell>
          <cell r="E3143">
            <v>0</v>
          </cell>
        </row>
        <row r="3144">
          <cell r="C3144" t="str">
            <v>mar-43500-004-CD</v>
          </cell>
          <cell r="D3144">
            <v>0</v>
          </cell>
          <cell r="E3144">
            <v>0</v>
          </cell>
        </row>
        <row r="3145">
          <cell r="C3145" t="str">
            <v>mar-43500-004-TC</v>
          </cell>
          <cell r="D3145">
            <v>0</v>
          </cell>
          <cell r="E3145">
            <v>0</v>
          </cell>
        </row>
        <row r="3146">
          <cell r="C3146" t="str">
            <v>mar-43500-005-CD</v>
          </cell>
          <cell r="D3146">
            <v>0.249</v>
          </cell>
          <cell r="E3146">
            <v>1.8347</v>
          </cell>
        </row>
        <row r="3147">
          <cell r="C3147" t="str">
            <v>mar-43500-005-TC</v>
          </cell>
          <cell r="D3147">
            <v>0</v>
          </cell>
          <cell r="E3147">
            <v>0</v>
          </cell>
        </row>
        <row r="3148">
          <cell r="C3148" t="str">
            <v>mar-43800-002-CD</v>
          </cell>
          <cell r="D3148">
            <v>0</v>
          </cell>
          <cell r="E3148">
            <v>0</v>
          </cell>
        </row>
        <row r="3149">
          <cell r="C3149" t="str">
            <v>mar-43800-002-TC</v>
          </cell>
          <cell r="D3149">
            <v>2.7E-2</v>
          </cell>
          <cell r="E3149">
            <v>9.0050000000000005E-2</v>
          </cell>
        </row>
        <row r="3150">
          <cell r="C3150" t="str">
            <v>mar-43860-003-CD</v>
          </cell>
          <cell r="D3150">
            <v>4.7E-2</v>
          </cell>
          <cell r="E3150">
            <v>0.34543000000000001</v>
          </cell>
        </row>
        <row r="3151">
          <cell r="C3151" t="str">
            <v>mar-43860-003-TC</v>
          </cell>
          <cell r="D3151">
            <v>0</v>
          </cell>
          <cell r="E3151">
            <v>0</v>
          </cell>
        </row>
        <row r="3152">
          <cell r="C3152" t="str">
            <v>mar-45060-002-CD</v>
          </cell>
          <cell r="D3152">
            <v>0</v>
          </cell>
          <cell r="E3152">
            <v>0</v>
          </cell>
        </row>
        <row r="3153">
          <cell r="C3153" t="str">
            <v>mar-45060-003-CD</v>
          </cell>
          <cell r="D3153">
            <v>0</v>
          </cell>
          <cell r="E3153">
            <v>0</v>
          </cell>
        </row>
        <row r="3154">
          <cell r="C3154" t="str">
            <v>mar-45060-003-TC</v>
          </cell>
          <cell r="D3154">
            <v>0</v>
          </cell>
          <cell r="E3154">
            <v>0</v>
          </cell>
        </row>
        <row r="3155">
          <cell r="C3155" t="str">
            <v>mar-45330-002-CD</v>
          </cell>
          <cell r="D3155">
            <v>0</v>
          </cell>
          <cell r="E3155">
            <v>0</v>
          </cell>
        </row>
        <row r="3156">
          <cell r="C3156" t="str">
            <v>mar-45330-003-CD</v>
          </cell>
          <cell r="D3156">
            <v>4.0000000000000001E-3</v>
          </cell>
          <cell r="E3156">
            <v>3.3439999999999998E-2</v>
          </cell>
        </row>
        <row r="3157">
          <cell r="C3157" t="str">
            <v>mar-45380-002-TC</v>
          </cell>
          <cell r="D3157">
            <v>0</v>
          </cell>
          <cell r="E3157">
            <v>0</v>
          </cell>
        </row>
        <row r="3158">
          <cell r="C3158" t="str">
            <v>mar-45680-002-CD</v>
          </cell>
          <cell r="D3158">
            <v>0</v>
          </cell>
          <cell r="E3158">
            <v>0</v>
          </cell>
        </row>
        <row r="3159">
          <cell r="C3159" t="str">
            <v>mar-45680-002-TC</v>
          </cell>
          <cell r="D3159">
            <v>0</v>
          </cell>
          <cell r="E3159">
            <v>0</v>
          </cell>
        </row>
        <row r="3160">
          <cell r="C3160" t="str">
            <v>mar-45680-003-CD</v>
          </cell>
          <cell r="D3160">
            <v>0</v>
          </cell>
          <cell r="E3160">
            <v>0</v>
          </cell>
        </row>
        <row r="3161">
          <cell r="C3161" t="str">
            <v>mar-45680-003-TC</v>
          </cell>
          <cell r="D3161">
            <v>0</v>
          </cell>
          <cell r="E3161">
            <v>0</v>
          </cell>
        </row>
        <row r="3162">
          <cell r="C3162" t="str">
            <v>mar-46220-002-CD</v>
          </cell>
          <cell r="D3162">
            <v>0.247</v>
          </cell>
          <cell r="E3162">
            <v>1.8067800000000001</v>
          </cell>
        </row>
        <row r="3163">
          <cell r="C3163" t="str">
            <v>mar-46220-002-TC</v>
          </cell>
          <cell r="D3163">
            <v>0.03</v>
          </cell>
          <cell r="E3163">
            <v>9.7799999999999998E-2</v>
          </cell>
        </row>
        <row r="3164">
          <cell r="C3164" t="str">
            <v>mar-46220-003-CD</v>
          </cell>
          <cell r="D3164">
            <v>0.22500000000000001</v>
          </cell>
          <cell r="E3164">
            <v>1.6629200000000002</v>
          </cell>
        </row>
        <row r="3165">
          <cell r="C3165" t="str">
            <v>mar-46220-003-TC</v>
          </cell>
          <cell r="D3165">
            <v>1.2E-2</v>
          </cell>
          <cell r="E3165">
            <v>3.8469999999999997E-2</v>
          </cell>
        </row>
        <row r="3166">
          <cell r="C3166" t="str">
            <v>mar-46280-002-CD</v>
          </cell>
          <cell r="D3166">
            <v>0.17100000000000001</v>
          </cell>
          <cell r="E3166">
            <v>1.26003</v>
          </cell>
        </row>
        <row r="3167">
          <cell r="C3167" t="str">
            <v>mar-46280-002-TC</v>
          </cell>
          <cell r="D3167">
            <v>7.0000000000000001E-3</v>
          </cell>
          <cell r="E3167">
            <v>1.9879999999999998E-2</v>
          </cell>
        </row>
        <row r="3168">
          <cell r="C3168" t="str">
            <v>mar-46890-002-CD</v>
          </cell>
          <cell r="D3168">
            <v>0.1</v>
          </cell>
          <cell r="E3168">
            <v>0.73233000000000004</v>
          </cell>
        </row>
        <row r="3169">
          <cell r="C3169" t="str">
            <v>mar-46890-002-TC</v>
          </cell>
          <cell r="D3169">
            <v>0</v>
          </cell>
          <cell r="E3169">
            <v>0</v>
          </cell>
        </row>
        <row r="3170">
          <cell r="C3170" t="str">
            <v>mar-47900-001-CD</v>
          </cell>
          <cell r="D3170">
            <v>0</v>
          </cell>
          <cell r="E3170">
            <v>0</v>
          </cell>
        </row>
        <row r="3171">
          <cell r="C3171" t="str">
            <v>mar-47900-002-CD</v>
          </cell>
          <cell r="D3171">
            <v>0</v>
          </cell>
          <cell r="E3171">
            <v>0</v>
          </cell>
        </row>
        <row r="3172">
          <cell r="C3172" t="str">
            <v>mar-47900-002-TC</v>
          </cell>
          <cell r="D3172">
            <v>0</v>
          </cell>
          <cell r="E3172">
            <v>0</v>
          </cell>
        </row>
        <row r="3173">
          <cell r="C3173" t="str">
            <v>mar-47900-003-CD</v>
          </cell>
          <cell r="D3173">
            <v>0</v>
          </cell>
          <cell r="E3173">
            <v>0</v>
          </cell>
        </row>
        <row r="3174">
          <cell r="C3174" t="str">
            <v>mar-47900-003-TC</v>
          </cell>
          <cell r="D3174">
            <v>0</v>
          </cell>
          <cell r="E3174">
            <v>0</v>
          </cell>
        </row>
        <row r="3175">
          <cell r="C3175" t="str">
            <v>mar-48560-001-CD</v>
          </cell>
          <cell r="D3175">
            <v>0.123</v>
          </cell>
          <cell r="E3175">
            <v>0.90675000000000006</v>
          </cell>
        </row>
        <row r="3176">
          <cell r="C3176" t="str">
            <v>mar-48560-001-TC</v>
          </cell>
          <cell r="D3176">
            <v>0</v>
          </cell>
          <cell r="E3176">
            <v>0</v>
          </cell>
        </row>
        <row r="3177">
          <cell r="C3177" t="str">
            <v>mar-49550-001-CD</v>
          </cell>
          <cell r="D3177">
            <v>0.24099999999999999</v>
          </cell>
          <cell r="E3177">
            <v>1.7763599999999999</v>
          </cell>
        </row>
        <row r="3178">
          <cell r="C3178" t="str">
            <v>mar-49550-001-TC</v>
          </cell>
          <cell r="D3178">
            <v>9.0000000000000011E-3</v>
          </cell>
          <cell r="E3178">
            <v>2.9340000000000001E-2</v>
          </cell>
        </row>
        <row r="3179">
          <cell r="C3179" t="str">
            <v>mar-49550-002-CD</v>
          </cell>
          <cell r="D3179">
            <v>0.20600000000000002</v>
          </cell>
          <cell r="E3179">
            <v>2.0829</v>
          </cell>
        </row>
        <row r="3180">
          <cell r="C3180" t="str">
            <v>mar-49550-002-TC</v>
          </cell>
          <cell r="D3180">
            <v>0</v>
          </cell>
          <cell r="E3180">
            <v>0</v>
          </cell>
        </row>
        <row r="3181">
          <cell r="C3181" t="str">
            <v>mar-5000-002-CD</v>
          </cell>
          <cell r="D3181">
            <v>0.59899999999999998</v>
          </cell>
          <cell r="E3181">
            <v>4.39473</v>
          </cell>
        </row>
        <row r="3182">
          <cell r="C3182" t="str">
            <v>mar-5000-002-TC</v>
          </cell>
          <cell r="D3182">
            <v>0.05</v>
          </cell>
          <cell r="E3182">
            <v>0.13536000000000001</v>
          </cell>
        </row>
        <row r="3183">
          <cell r="C3183" t="str">
            <v>mar-5000-005-CD</v>
          </cell>
          <cell r="D3183">
            <v>0.109</v>
          </cell>
          <cell r="E3183">
            <v>0.79683000000000004</v>
          </cell>
        </row>
        <row r="3184">
          <cell r="C3184" t="str">
            <v>mar-5000-006-CD</v>
          </cell>
          <cell r="D3184">
            <v>0.40100000000000002</v>
          </cell>
          <cell r="E3184">
            <v>2.9619899999999997</v>
          </cell>
        </row>
        <row r="3185">
          <cell r="C3185" t="str">
            <v>mar-5000-006-TC</v>
          </cell>
          <cell r="D3185">
            <v>1.6E-2</v>
          </cell>
          <cell r="E3185">
            <v>4.0399999999999998E-2</v>
          </cell>
        </row>
        <row r="3186">
          <cell r="C3186" t="str">
            <v>mar-5000-007-CD</v>
          </cell>
          <cell r="D3186">
            <v>1.4830000000000001</v>
          </cell>
          <cell r="E3186">
            <v>10.84164</v>
          </cell>
        </row>
        <row r="3187">
          <cell r="C3187" t="str">
            <v>mar-5000-007-TC</v>
          </cell>
          <cell r="D3187">
            <v>0.19500000000000001</v>
          </cell>
          <cell r="E3187">
            <v>0.51515</v>
          </cell>
        </row>
        <row r="3188">
          <cell r="C3188" t="str">
            <v>mar-5000-008-CD</v>
          </cell>
          <cell r="D3188">
            <v>3.0000000000000001E-3</v>
          </cell>
          <cell r="E3188">
            <v>2.3550000000000001E-2</v>
          </cell>
        </row>
        <row r="3189">
          <cell r="C3189" t="str">
            <v>mar-5000-009-CD</v>
          </cell>
          <cell r="D3189">
            <v>1.7000000000000001E-2</v>
          </cell>
          <cell r="E3189">
            <v>0.10128000000000001</v>
          </cell>
        </row>
        <row r="3190">
          <cell r="C3190" t="str">
            <v>mar-5000-010-CD</v>
          </cell>
          <cell r="D3190">
            <v>0.317</v>
          </cell>
          <cell r="E3190">
            <v>1.91737</v>
          </cell>
        </row>
        <row r="3191">
          <cell r="C3191" t="str">
            <v>mar-5000-010-TC</v>
          </cell>
          <cell r="D3191">
            <v>0</v>
          </cell>
          <cell r="E3191">
            <v>0</v>
          </cell>
        </row>
        <row r="3192">
          <cell r="C3192" t="str">
            <v>mar-5000-011-CD</v>
          </cell>
          <cell r="D3192">
            <v>2.8000000000000001E-2</v>
          </cell>
          <cell r="E3192">
            <v>0.16743000000000002</v>
          </cell>
        </row>
        <row r="3193">
          <cell r="C3193" t="str">
            <v>mar-5000-011-TC</v>
          </cell>
          <cell r="D3193">
            <v>0</v>
          </cell>
          <cell r="E3193">
            <v>0</v>
          </cell>
        </row>
        <row r="3194">
          <cell r="C3194" t="str">
            <v>mar-5000-012-CD</v>
          </cell>
          <cell r="D3194">
            <v>0.249</v>
          </cell>
          <cell r="E3194">
            <v>1.5623699999999998</v>
          </cell>
        </row>
        <row r="3195">
          <cell r="C3195" t="str">
            <v>mar-50460-001-CD</v>
          </cell>
          <cell r="D3195">
            <v>0</v>
          </cell>
          <cell r="E3195">
            <v>0</v>
          </cell>
        </row>
        <row r="3196">
          <cell r="C3196" t="str">
            <v>mar-50610-001-CD</v>
          </cell>
          <cell r="D3196">
            <v>16.368000000000002</v>
          </cell>
          <cell r="E3196">
            <v>114.35555000000001</v>
          </cell>
        </row>
        <row r="3197">
          <cell r="C3197" t="str">
            <v>mar-50610-001-TC</v>
          </cell>
          <cell r="D3197">
            <v>0.44</v>
          </cell>
          <cell r="E3197">
            <v>1.7520799999999999</v>
          </cell>
        </row>
        <row r="3198">
          <cell r="C3198" t="str">
            <v>mar-50610-002-CD</v>
          </cell>
          <cell r="D3198">
            <v>21.651</v>
          </cell>
          <cell r="E3198">
            <v>153.35139999999998</v>
          </cell>
        </row>
        <row r="3199">
          <cell r="C3199" t="str">
            <v>mar-50610-002-TC</v>
          </cell>
          <cell r="D3199">
            <v>3.0529999999999999</v>
          </cell>
          <cell r="E3199">
            <v>13.3415</v>
          </cell>
        </row>
        <row r="3200">
          <cell r="C3200" t="str">
            <v>mar-50610-003-CD</v>
          </cell>
          <cell r="D3200">
            <v>46.557000000000002</v>
          </cell>
          <cell r="E3200">
            <v>319.69290000000001</v>
          </cell>
        </row>
        <row r="3201">
          <cell r="C3201" t="str">
            <v>mar-50610-003-TC</v>
          </cell>
          <cell r="D3201">
            <v>3.258</v>
          </cell>
          <cell r="E3201">
            <v>14.17745</v>
          </cell>
        </row>
        <row r="3202">
          <cell r="C3202" t="str">
            <v>mar-50610-004-CD</v>
          </cell>
          <cell r="D3202">
            <v>62.419000000000004</v>
          </cell>
          <cell r="E3202">
            <v>661.11311000000001</v>
          </cell>
        </row>
        <row r="3203">
          <cell r="C3203" t="str">
            <v>mar-50610-004-TC</v>
          </cell>
          <cell r="D3203">
            <v>10.491</v>
          </cell>
          <cell r="E3203">
            <v>71.819969999999998</v>
          </cell>
        </row>
        <row r="3204">
          <cell r="C3204" t="str">
            <v>mar-50610-005-CD</v>
          </cell>
          <cell r="D3204">
            <v>22.042000000000002</v>
          </cell>
          <cell r="E3204">
            <v>233.51078000000001</v>
          </cell>
        </row>
        <row r="3205">
          <cell r="C3205" t="str">
            <v>mar-50610-005-TC</v>
          </cell>
          <cell r="D3205">
            <v>0.71099999999999997</v>
          </cell>
          <cell r="E3205">
            <v>4.87479</v>
          </cell>
        </row>
        <row r="3206">
          <cell r="C3206" t="str">
            <v>mar-50610-006-CD</v>
          </cell>
          <cell r="D3206">
            <v>7.3949999999999996</v>
          </cell>
          <cell r="E3206">
            <v>52.571739999999998</v>
          </cell>
        </row>
        <row r="3207">
          <cell r="C3207" t="str">
            <v>mar-50610-006-TC</v>
          </cell>
          <cell r="D3207">
            <v>0.42899999999999999</v>
          </cell>
          <cell r="E3207">
            <v>1.6839999999999999</v>
          </cell>
        </row>
        <row r="3208">
          <cell r="C3208" t="str">
            <v>mar-50610-007-CD</v>
          </cell>
          <cell r="D3208">
            <v>4.0940000000000003</v>
          </cell>
          <cell r="E3208">
            <v>29.158830000000002</v>
          </cell>
        </row>
        <row r="3209">
          <cell r="C3209" t="str">
            <v>mar-50610-007-TC</v>
          </cell>
          <cell r="D3209">
            <v>0.49</v>
          </cell>
          <cell r="E3209">
            <v>1.91676</v>
          </cell>
        </row>
        <row r="3210">
          <cell r="C3210" t="str">
            <v>mar-50610-008-CD</v>
          </cell>
          <cell r="D3210">
            <v>4.0960000000000001</v>
          </cell>
          <cell r="E3210">
            <v>29.154110000000003</v>
          </cell>
        </row>
        <row r="3211">
          <cell r="C3211" t="str">
            <v>mar-50610-008-TC</v>
          </cell>
          <cell r="D3211">
            <v>0.39200000000000002</v>
          </cell>
          <cell r="E3211">
            <v>1.5236800000000001</v>
          </cell>
        </row>
        <row r="3212">
          <cell r="C3212" t="str">
            <v>mar-50610-009-CD</v>
          </cell>
          <cell r="D3212">
            <v>2.6320000000000001</v>
          </cell>
          <cell r="E3212">
            <v>18.76671</v>
          </cell>
        </row>
        <row r="3213">
          <cell r="C3213" t="str">
            <v>mar-50610-009-TC</v>
          </cell>
          <cell r="D3213">
            <v>0.33300000000000002</v>
          </cell>
          <cell r="E3213">
            <v>1.28207</v>
          </cell>
        </row>
        <row r="3214">
          <cell r="C3214" t="str">
            <v>mar-50610-010-CD</v>
          </cell>
          <cell r="D3214">
            <v>2.484</v>
          </cell>
          <cell r="E3214">
            <v>17.59553</v>
          </cell>
        </row>
        <row r="3215">
          <cell r="C3215" t="str">
            <v>mar-50610-010-TC</v>
          </cell>
          <cell r="D3215">
            <v>0.34700000000000003</v>
          </cell>
          <cell r="E3215">
            <v>1.39249</v>
          </cell>
        </row>
        <row r="3216">
          <cell r="C3216" t="str">
            <v>mar-50640-001-CD</v>
          </cell>
          <cell r="D3216">
            <v>0.47900000000000004</v>
          </cell>
          <cell r="E3216">
            <v>3.4302700000000002</v>
          </cell>
        </row>
        <row r="3217">
          <cell r="C3217" t="str">
            <v>mar-50640-002-CD</v>
          </cell>
          <cell r="D3217">
            <v>0.71299999999999997</v>
          </cell>
          <cell r="E3217">
            <v>5.1179300000000003</v>
          </cell>
        </row>
        <row r="3218">
          <cell r="C3218" t="str">
            <v>mar-50640-002-TC</v>
          </cell>
          <cell r="D3218">
            <v>1.4E-2</v>
          </cell>
          <cell r="E3218">
            <v>4.4340000000000004E-2</v>
          </cell>
        </row>
        <row r="3219">
          <cell r="C3219" t="str">
            <v>mar-50640-003-CD</v>
          </cell>
          <cell r="D3219">
            <v>1.1260000000000001</v>
          </cell>
          <cell r="E3219">
            <v>8.1208000000000009</v>
          </cell>
        </row>
        <row r="3220">
          <cell r="C3220" t="str">
            <v>mar-50640-003-TC</v>
          </cell>
          <cell r="D3220">
            <v>1.6E-2</v>
          </cell>
          <cell r="E3220">
            <v>5.0860000000000002E-2</v>
          </cell>
        </row>
        <row r="3221">
          <cell r="C3221" t="str">
            <v>mar-50640-004-CD</v>
          </cell>
          <cell r="D3221">
            <v>0.98899999999999999</v>
          </cell>
          <cell r="E3221">
            <v>7.2363</v>
          </cell>
        </row>
        <row r="3222">
          <cell r="C3222" t="str">
            <v>mar-50640-005-CD</v>
          </cell>
          <cell r="D3222">
            <v>0.47900000000000004</v>
          </cell>
          <cell r="E3222">
            <v>3.4999600000000002</v>
          </cell>
        </row>
        <row r="3223">
          <cell r="C3223" t="str">
            <v>mar-50640-006-CD</v>
          </cell>
          <cell r="D3223">
            <v>0.309</v>
          </cell>
          <cell r="E3223">
            <v>2.25081</v>
          </cell>
        </row>
        <row r="3224">
          <cell r="C3224" t="str">
            <v>mar-50640-007-CD</v>
          </cell>
          <cell r="D3224">
            <v>0.183</v>
          </cell>
          <cell r="E3224">
            <v>1.1026099999999999</v>
          </cell>
        </row>
        <row r="3225">
          <cell r="C3225" t="str">
            <v>mar-50640-008-CD</v>
          </cell>
          <cell r="D3225">
            <v>0.224</v>
          </cell>
          <cell r="E3225">
            <v>1.3452900000000001</v>
          </cell>
        </row>
        <row r="3226">
          <cell r="C3226" t="str">
            <v>mar-50640-009-CD</v>
          </cell>
          <cell r="D3226">
            <v>1.0369999999999999</v>
          </cell>
          <cell r="E3226">
            <v>15.976379999999999</v>
          </cell>
        </row>
        <row r="3227">
          <cell r="C3227" t="str">
            <v>mar-50640-009-TC</v>
          </cell>
          <cell r="D3227">
            <v>1.2E-2</v>
          </cell>
          <cell r="E3227">
            <v>0.10894</v>
          </cell>
        </row>
        <row r="3228">
          <cell r="C3228" t="str">
            <v>mar-50640-010-CD</v>
          </cell>
          <cell r="D3228">
            <v>0.55300000000000005</v>
          </cell>
          <cell r="E3228">
            <v>7.8245100000000001</v>
          </cell>
        </row>
        <row r="3229">
          <cell r="C3229" t="str">
            <v>mar-50640-010-TC</v>
          </cell>
          <cell r="D3229">
            <v>2E-3</v>
          </cell>
          <cell r="E3229">
            <v>1.374E-2</v>
          </cell>
        </row>
        <row r="3230">
          <cell r="C3230" t="str">
            <v>mar-50640-011-CD</v>
          </cell>
          <cell r="D3230">
            <v>0.106</v>
          </cell>
          <cell r="E3230">
            <v>0.77439000000000002</v>
          </cell>
        </row>
        <row r="3231">
          <cell r="C3231" t="str">
            <v>mar-50640-012-CD</v>
          </cell>
          <cell r="D3231">
            <v>0.39400000000000002</v>
          </cell>
          <cell r="E3231">
            <v>2.8665000000000003</v>
          </cell>
        </row>
        <row r="3232">
          <cell r="C3232" t="str">
            <v>mar-50640-013-CD</v>
          </cell>
          <cell r="D3232">
            <v>0.309</v>
          </cell>
          <cell r="E3232">
            <v>3.2865600000000001</v>
          </cell>
        </row>
        <row r="3233">
          <cell r="C3233" t="str">
            <v>mar-50640-014-CD</v>
          </cell>
          <cell r="D3233">
            <v>0.753</v>
          </cell>
          <cell r="E3233">
            <v>5.5848300000000002</v>
          </cell>
        </row>
        <row r="3234">
          <cell r="C3234" t="str">
            <v>mar-50640-014-TC</v>
          </cell>
          <cell r="D3234">
            <v>5.9000000000000004E-2</v>
          </cell>
          <cell r="E3234">
            <v>0.16309000000000001</v>
          </cell>
        </row>
        <row r="3235">
          <cell r="C3235" t="str">
            <v>mar-50880-001-CD</v>
          </cell>
          <cell r="D3235">
            <v>0.38600000000000001</v>
          </cell>
          <cell r="E3235">
            <v>3.98793</v>
          </cell>
        </row>
        <row r="3236">
          <cell r="C3236" t="str">
            <v>mar-50880-001-TC</v>
          </cell>
          <cell r="D3236">
            <v>3.6000000000000004E-2</v>
          </cell>
          <cell r="E3236">
            <v>0.22591999999999998</v>
          </cell>
        </row>
        <row r="3237">
          <cell r="C3237" t="str">
            <v>mar-51008-002-CD</v>
          </cell>
          <cell r="D3237">
            <v>1.673</v>
          </cell>
          <cell r="E3237">
            <v>18.264970000000002</v>
          </cell>
        </row>
        <row r="3238">
          <cell r="C3238" t="str">
            <v>mar-51008-002-TC</v>
          </cell>
          <cell r="D3238">
            <v>4.0000000000000001E-3</v>
          </cell>
          <cell r="E3238">
            <v>2.7420000000000003E-2</v>
          </cell>
        </row>
        <row r="3239">
          <cell r="C3239" t="str">
            <v>mar-51008-005-CD</v>
          </cell>
          <cell r="D3239">
            <v>0.58599999999999997</v>
          </cell>
          <cell r="E3239">
            <v>4.1902499999999998</v>
          </cell>
        </row>
        <row r="3240">
          <cell r="C3240" t="str">
            <v>mar-51008-005-TC</v>
          </cell>
          <cell r="D3240">
            <v>9.0000000000000011E-3</v>
          </cell>
          <cell r="E3240">
            <v>2.869E-2</v>
          </cell>
        </row>
        <row r="3241">
          <cell r="C3241" t="str">
            <v>mar-51008-006-CD</v>
          </cell>
          <cell r="D3241">
            <v>0.35199999999999998</v>
          </cell>
          <cell r="E3241">
            <v>2.53159</v>
          </cell>
        </row>
        <row r="3242">
          <cell r="C3242" t="str">
            <v>mar-51008-006-TC</v>
          </cell>
          <cell r="D3242">
            <v>0</v>
          </cell>
          <cell r="E3242">
            <v>0</v>
          </cell>
        </row>
        <row r="3243">
          <cell r="C3243" t="str">
            <v>mar-51008-010-CD</v>
          </cell>
          <cell r="D3243">
            <v>0.41600000000000004</v>
          </cell>
          <cell r="E3243">
            <v>3.0093899999999998</v>
          </cell>
        </row>
        <row r="3244">
          <cell r="C3244" t="str">
            <v>mar-51008-010-TC</v>
          </cell>
          <cell r="D3244">
            <v>0</v>
          </cell>
          <cell r="E3244">
            <v>0</v>
          </cell>
        </row>
        <row r="3245">
          <cell r="C3245" t="str">
            <v>mar-51011-003-CD</v>
          </cell>
          <cell r="D3245">
            <v>9.2999999999999999E-2</v>
          </cell>
          <cell r="E3245">
            <v>0.47946</v>
          </cell>
        </row>
        <row r="3246">
          <cell r="C3246" t="str">
            <v>mar-51011-004-CD</v>
          </cell>
          <cell r="D3246">
            <v>8.2000000000000003E-2</v>
          </cell>
          <cell r="E3246">
            <v>0.53886000000000001</v>
          </cell>
        </row>
        <row r="3247">
          <cell r="C3247" t="str">
            <v>mar-51011-006-CD</v>
          </cell>
          <cell r="D3247">
            <v>7.5999999999999998E-2</v>
          </cell>
          <cell r="E3247">
            <v>0.48705000000000004</v>
          </cell>
        </row>
        <row r="3248">
          <cell r="C3248" t="str">
            <v>mar-51011-007-CD</v>
          </cell>
          <cell r="D3248">
            <v>5.0000000000000001E-3</v>
          </cell>
          <cell r="E3248">
            <v>4.3680000000000004E-2</v>
          </cell>
        </row>
        <row r="3249">
          <cell r="C3249" t="str">
            <v>mar-51011-007-TC</v>
          </cell>
          <cell r="D3249">
            <v>0</v>
          </cell>
          <cell r="E3249">
            <v>0</v>
          </cell>
        </row>
        <row r="3250">
          <cell r="C3250" t="str">
            <v>mar-51011-008-CD</v>
          </cell>
          <cell r="D3250">
            <v>3.9E-2</v>
          </cell>
          <cell r="E3250">
            <v>0.34573000000000004</v>
          </cell>
        </row>
        <row r="3251">
          <cell r="C3251" t="str">
            <v>mar-51013-002-CD</v>
          </cell>
          <cell r="D3251">
            <v>5.8000000000000003E-2</v>
          </cell>
          <cell r="E3251">
            <v>0.39276</v>
          </cell>
        </row>
        <row r="3252">
          <cell r="C3252" t="str">
            <v>mar-51015-002-CD</v>
          </cell>
          <cell r="D3252">
            <v>3.085</v>
          </cell>
          <cell r="E3252">
            <v>22.468319999999999</v>
          </cell>
        </row>
        <row r="3253">
          <cell r="C3253" t="str">
            <v>mar-51015-002-TC</v>
          </cell>
          <cell r="D3253">
            <v>4.7E-2</v>
          </cell>
          <cell r="E3253">
            <v>0.14867</v>
          </cell>
        </row>
        <row r="3254">
          <cell r="C3254" t="str">
            <v>mar-51015-003-CD</v>
          </cell>
          <cell r="D3254">
            <v>1.121</v>
          </cell>
          <cell r="E3254">
            <v>8.1488300000000002</v>
          </cell>
        </row>
        <row r="3255">
          <cell r="C3255" t="str">
            <v>mar-51015-003-TC</v>
          </cell>
          <cell r="D3255">
            <v>0.03</v>
          </cell>
          <cell r="E3255">
            <v>9.6500000000000002E-2</v>
          </cell>
        </row>
        <row r="3256">
          <cell r="C3256" t="str">
            <v>mar-51015-004-CD</v>
          </cell>
          <cell r="D3256">
            <v>1.18</v>
          </cell>
          <cell r="E3256">
            <v>8.4813399999999994</v>
          </cell>
        </row>
        <row r="3257">
          <cell r="C3257" t="str">
            <v>mar-51015-005-CD</v>
          </cell>
          <cell r="D3257">
            <v>4.4139999999999997</v>
          </cell>
          <cell r="E3257">
            <v>31.443060000000003</v>
          </cell>
        </row>
        <row r="3258">
          <cell r="C3258" t="str">
            <v>mar-51015-005-TC</v>
          </cell>
          <cell r="D3258">
            <v>5.3999999999999999E-2</v>
          </cell>
          <cell r="E3258">
            <v>0.16788999999999998</v>
          </cell>
        </row>
        <row r="3259">
          <cell r="C3259" t="str">
            <v>mar-51015-006-CD</v>
          </cell>
          <cell r="D3259">
            <v>0.80500000000000005</v>
          </cell>
          <cell r="E3259">
            <v>4.8701800000000004</v>
          </cell>
        </row>
        <row r="3260">
          <cell r="C3260" t="str">
            <v>mar-51015-006-TC</v>
          </cell>
          <cell r="D3260">
            <v>0.02</v>
          </cell>
          <cell r="E3260">
            <v>6.4549999999999996E-2</v>
          </cell>
        </row>
        <row r="3261">
          <cell r="C3261" t="str">
            <v>mar-51015-007-CD</v>
          </cell>
          <cell r="D3261">
            <v>2.0270000000000001</v>
          </cell>
          <cell r="E3261">
            <v>31.210730000000002</v>
          </cell>
        </row>
        <row r="3262">
          <cell r="C3262" t="str">
            <v>mar-51015-008-CD</v>
          </cell>
          <cell r="D3262">
            <v>0.56200000000000006</v>
          </cell>
          <cell r="E3262">
            <v>5.8107100000000003</v>
          </cell>
        </row>
        <row r="3263">
          <cell r="C3263" t="str">
            <v>mar-51019-002-CD</v>
          </cell>
          <cell r="D3263">
            <v>0.53200000000000003</v>
          </cell>
          <cell r="E3263">
            <v>3.8615400000000002</v>
          </cell>
        </row>
        <row r="3264">
          <cell r="C3264" t="str">
            <v>mar-51019-002-TC</v>
          </cell>
          <cell r="D3264">
            <v>0.125</v>
          </cell>
          <cell r="E3264">
            <v>0.34749999999999998</v>
          </cell>
        </row>
        <row r="3265">
          <cell r="C3265" t="str">
            <v>mar-51019-003-CD</v>
          </cell>
          <cell r="D3265">
            <v>0.155</v>
          </cell>
          <cell r="E3265">
            <v>1.20926</v>
          </cell>
        </row>
        <row r="3266">
          <cell r="C3266" t="str">
            <v>mar-51019-003-TC</v>
          </cell>
          <cell r="D3266">
            <v>1.4E-2</v>
          </cell>
          <cell r="E3266">
            <v>4.3029999999999999E-2</v>
          </cell>
        </row>
        <row r="3267">
          <cell r="C3267" t="str">
            <v>mar-51019-004-CD</v>
          </cell>
          <cell r="D3267">
            <v>0.107</v>
          </cell>
          <cell r="E3267">
            <v>0.86662000000000006</v>
          </cell>
        </row>
        <row r="3268">
          <cell r="C3268" t="str">
            <v>mar-51019-004-TC</v>
          </cell>
          <cell r="D3268">
            <v>8.0000000000000002E-3</v>
          </cell>
          <cell r="E3268">
            <v>2.3140000000000001E-2</v>
          </cell>
        </row>
        <row r="3269">
          <cell r="C3269" t="str">
            <v>mar-51025-004-CD</v>
          </cell>
          <cell r="D3269">
            <v>4.1000000000000002E-2</v>
          </cell>
          <cell r="E3269">
            <v>0.29881999999999997</v>
          </cell>
        </row>
        <row r="3270">
          <cell r="C3270" t="str">
            <v>mar-51030-002-CD</v>
          </cell>
          <cell r="D3270">
            <v>0.26100000000000001</v>
          </cell>
          <cell r="E3270">
            <v>1.9495499999999999</v>
          </cell>
        </row>
        <row r="3271">
          <cell r="C3271" t="str">
            <v>mar-51030-002-TC</v>
          </cell>
          <cell r="D3271">
            <v>9.0000000000000011E-3</v>
          </cell>
          <cell r="E3271">
            <v>2.9340000000000001E-2</v>
          </cell>
        </row>
        <row r="3272">
          <cell r="C3272" t="str">
            <v>mar-51030-003-CD</v>
          </cell>
          <cell r="D3272">
            <v>8.2000000000000003E-2</v>
          </cell>
          <cell r="E3272">
            <v>0.59823999999999999</v>
          </cell>
        </row>
        <row r="3273">
          <cell r="C3273" t="str">
            <v>mar-51030-003-TC</v>
          </cell>
          <cell r="D3273">
            <v>0</v>
          </cell>
          <cell r="E3273">
            <v>0</v>
          </cell>
        </row>
        <row r="3274">
          <cell r="C3274" t="str">
            <v>mar-51033-002-CD</v>
          </cell>
          <cell r="D3274">
            <v>0.107</v>
          </cell>
          <cell r="E3274">
            <v>0.69144000000000005</v>
          </cell>
        </row>
        <row r="3275">
          <cell r="C3275" t="str">
            <v>mar-51033-002-TC</v>
          </cell>
          <cell r="D3275">
            <v>1E-3</v>
          </cell>
          <cell r="E3275">
            <v>4.0300000000000006E-3</v>
          </cell>
        </row>
        <row r="3276">
          <cell r="C3276" t="str">
            <v>mar-51033-004-CD</v>
          </cell>
          <cell r="D3276">
            <v>2.1999999999999999E-2</v>
          </cell>
          <cell r="E3276">
            <v>0.18697</v>
          </cell>
        </row>
        <row r="3277">
          <cell r="C3277" t="str">
            <v>mar-51033-004-TC</v>
          </cell>
          <cell r="D3277">
            <v>0</v>
          </cell>
          <cell r="E3277">
            <v>0</v>
          </cell>
        </row>
        <row r="3278">
          <cell r="C3278" t="str">
            <v>mar-51041-002-CD</v>
          </cell>
          <cell r="D3278">
            <v>0.13800000000000001</v>
          </cell>
          <cell r="E3278">
            <v>1.0677100000000002</v>
          </cell>
        </row>
        <row r="3279">
          <cell r="C3279" t="str">
            <v>mar-51041-002-TC</v>
          </cell>
          <cell r="D3279">
            <v>0</v>
          </cell>
          <cell r="E3279">
            <v>0</v>
          </cell>
        </row>
        <row r="3280">
          <cell r="C3280" t="str">
            <v>mar-51046-002-CD</v>
          </cell>
          <cell r="D3280">
            <v>0.129</v>
          </cell>
          <cell r="E3280">
            <v>0.94269000000000003</v>
          </cell>
        </row>
        <row r="3281">
          <cell r="C3281" t="str">
            <v>mar-51046-002-TC</v>
          </cell>
          <cell r="D3281">
            <v>1.3000000000000001E-2</v>
          </cell>
          <cell r="E3281">
            <v>4.2380000000000001E-2</v>
          </cell>
        </row>
        <row r="3282">
          <cell r="C3282" t="str">
            <v>mar-51046-003-CD</v>
          </cell>
          <cell r="D3282">
            <v>0.11900000000000001</v>
          </cell>
          <cell r="E3282">
            <v>0.87742999999999993</v>
          </cell>
        </row>
        <row r="3283">
          <cell r="C3283" t="str">
            <v>mar-51046-003-TC</v>
          </cell>
          <cell r="D3283">
            <v>8.0000000000000002E-3</v>
          </cell>
          <cell r="E3283">
            <v>2.6079999999999999E-2</v>
          </cell>
        </row>
        <row r="3284">
          <cell r="C3284" t="str">
            <v>mar-51056-002-CD</v>
          </cell>
          <cell r="D3284">
            <v>0.127</v>
          </cell>
          <cell r="E3284">
            <v>0.75953000000000004</v>
          </cell>
        </row>
        <row r="3285">
          <cell r="C3285" t="str">
            <v>mar-51056-002-TC</v>
          </cell>
          <cell r="D3285">
            <v>0</v>
          </cell>
          <cell r="E3285">
            <v>0</v>
          </cell>
        </row>
        <row r="3286">
          <cell r="C3286" t="str">
            <v>mar-51056-003-CD</v>
          </cell>
          <cell r="D3286">
            <v>0.68100000000000005</v>
          </cell>
          <cell r="E3286">
            <v>4.9321800000000007</v>
          </cell>
        </row>
        <row r="3287">
          <cell r="C3287" t="str">
            <v>mar-51056-003-TC</v>
          </cell>
          <cell r="D3287">
            <v>8.8999999999999996E-2</v>
          </cell>
          <cell r="E3287">
            <v>0.24755000000000002</v>
          </cell>
        </row>
        <row r="3288">
          <cell r="C3288" t="str">
            <v>mar-51056-004-CD</v>
          </cell>
          <cell r="D3288">
            <v>0.377</v>
          </cell>
          <cell r="E3288">
            <v>2.7530800000000002</v>
          </cell>
        </row>
        <row r="3289">
          <cell r="C3289" t="str">
            <v>mar-51056-004-TC</v>
          </cell>
          <cell r="D3289">
            <v>0.02</v>
          </cell>
          <cell r="E3289">
            <v>6.4549999999999996E-2</v>
          </cell>
        </row>
        <row r="3290">
          <cell r="C3290" t="str">
            <v>mar-51063-003-TC</v>
          </cell>
          <cell r="D3290">
            <v>0</v>
          </cell>
          <cell r="E3290">
            <v>0</v>
          </cell>
        </row>
        <row r="3291">
          <cell r="C3291" t="str">
            <v>mar-51065-002-CD</v>
          </cell>
          <cell r="D3291">
            <v>0.82900000000000007</v>
          </cell>
          <cell r="E3291">
            <v>6.0579600000000005</v>
          </cell>
        </row>
        <row r="3292">
          <cell r="C3292" t="str">
            <v>mar-51065-003-CD</v>
          </cell>
          <cell r="D3292">
            <v>7.4999999999999997E-2</v>
          </cell>
          <cell r="E3292">
            <v>0.36711000000000005</v>
          </cell>
        </row>
        <row r="3293">
          <cell r="C3293" t="str">
            <v>mar-51065-003-TC</v>
          </cell>
          <cell r="D3293">
            <v>0</v>
          </cell>
          <cell r="E3293">
            <v>0</v>
          </cell>
        </row>
        <row r="3294">
          <cell r="C3294" t="str">
            <v>mar-51065-004-CD</v>
          </cell>
          <cell r="D3294">
            <v>0.48299999999999998</v>
          </cell>
          <cell r="E3294">
            <v>3.5609600000000001</v>
          </cell>
        </row>
        <row r="3295">
          <cell r="C3295" t="str">
            <v>mar-51065-004-TC</v>
          </cell>
          <cell r="D3295">
            <v>1.6E-2</v>
          </cell>
          <cell r="E3295">
            <v>4.9549999999999997E-2</v>
          </cell>
        </row>
        <row r="3296">
          <cell r="C3296" t="str">
            <v>mar-51065-005-CD</v>
          </cell>
          <cell r="D3296">
            <v>0.65900000000000003</v>
          </cell>
          <cell r="E3296">
            <v>4.8544499999999999</v>
          </cell>
        </row>
        <row r="3297">
          <cell r="C3297" t="str">
            <v>mar-51065-005-TC</v>
          </cell>
          <cell r="D3297">
            <v>1.4E-2</v>
          </cell>
          <cell r="E3297">
            <v>4.4990000000000002E-2</v>
          </cell>
        </row>
        <row r="3298">
          <cell r="C3298" t="str">
            <v>mar-51071-002-CD</v>
          </cell>
          <cell r="D3298">
            <v>0</v>
          </cell>
          <cell r="E3298">
            <v>0</v>
          </cell>
        </row>
        <row r="3299">
          <cell r="C3299" t="str">
            <v>mar-51073-002-CD</v>
          </cell>
          <cell r="D3299">
            <v>1.6E-2</v>
          </cell>
          <cell r="E3299">
            <v>0.11634</v>
          </cell>
        </row>
        <row r="3300">
          <cell r="C3300" t="str">
            <v>mar-51073-003-CD</v>
          </cell>
          <cell r="D3300">
            <v>3.3000000000000002E-2</v>
          </cell>
          <cell r="E3300">
            <v>0.24079</v>
          </cell>
        </row>
        <row r="3301">
          <cell r="C3301" t="str">
            <v>mar-51083-002-CD</v>
          </cell>
          <cell r="D3301">
            <v>0.254</v>
          </cell>
          <cell r="E3301">
            <v>2.0637699999999999</v>
          </cell>
        </row>
        <row r="3302">
          <cell r="C3302" t="str">
            <v>mar-51083-002-TC</v>
          </cell>
          <cell r="D3302">
            <v>0</v>
          </cell>
          <cell r="E3302">
            <v>0</v>
          </cell>
        </row>
        <row r="3303">
          <cell r="C3303" t="str">
            <v>mar-51083-003-CD</v>
          </cell>
          <cell r="D3303">
            <v>6.8000000000000005E-2</v>
          </cell>
          <cell r="E3303">
            <v>0.49543999999999999</v>
          </cell>
        </row>
        <row r="3304">
          <cell r="C3304" t="str">
            <v>mar-51083-003-TC</v>
          </cell>
          <cell r="D3304">
            <v>0</v>
          </cell>
          <cell r="E3304">
            <v>0</v>
          </cell>
        </row>
        <row r="3305">
          <cell r="C3305" t="str">
            <v>mar-51085-002-CD</v>
          </cell>
          <cell r="D3305">
            <v>4.7E-2</v>
          </cell>
          <cell r="E3305">
            <v>0.28373000000000004</v>
          </cell>
        </row>
        <row r="3306">
          <cell r="C3306" t="str">
            <v>mar-51094-002-CD</v>
          </cell>
          <cell r="D3306">
            <v>0.251</v>
          </cell>
          <cell r="E3306">
            <v>2.7335700000000003</v>
          </cell>
        </row>
        <row r="3307">
          <cell r="C3307" t="str">
            <v>mar-51094-002-TC</v>
          </cell>
          <cell r="D3307">
            <v>2E-3</v>
          </cell>
          <cell r="E3307">
            <v>1.3679999999999999E-2</v>
          </cell>
        </row>
        <row r="3308">
          <cell r="C3308" t="str">
            <v>mar-51095-002-CD</v>
          </cell>
          <cell r="D3308">
            <v>3.4010000000000002</v>
          </cell>
          <cell r="E3308">
            <v>36.992179999999998</v>
          </cell>
        </row>
        <row r="3309">
          <cell r="C3309" t="str">
            <v>mar-51095-002-TC</v>
          </cell>
          <cell r="D3309">
            <v>0.33</v>
          </cell>
          <cell r="E3309">
            <v>2.6326000000000001</v>
          </cell>
        </row>
        <row r="3310">
          <cell r="C3310" t="str">
            <v>mar-51095-003-CD</v>
          </cell>
          <cell r="D3310">
            <v>0.17899999999999999</v>
          </cell>
          <cell r="E3310">
            <v>1.1011</v>
          </cell>
        </row>
        <row r="3311">
          <cell r="C3311" t="str">
            <v>mar-51095-003-TC</v>
          </cell>
          <cell r="D3311">
            <v>3.6999999999999998E-2</v>
          </cell>
          <cell r="E3311">
            <v>9.0569999999999998E-2</v>
          </cell>
        </row>
        <row r="3312">
          <cell r="C3312" t="str">
            <v>mar-51095-004-CD</v>
          </cell>
          <cell r="D3312">
            <v>0.184</v>
          </cell>
          <cell r="E3312">
            <v>1.1250599999999999</v>
          </cell>
        </row>
        <row r="3313">
          <cell r="C3313" t="str">
            <v>mar-51095-004-TC</v>
          </cell>
          <cell r="D3313">
            <v>3.0000000000000001E-3</v>
          </cell>
          <cell r="E3313">
            <v>9.7799999999999988E-3</v>
          </cell>
        </row>
        <row r="3314">
          <cell r="C3314" t="str">
            <v>mar-51095-005-CD</v>
          </cell>
          <cell r="D3314">
            <v>2.1999999999999999E-2</v>
          </cell>
          <cell r="E3314">
            <v>0.36749999999999999</v>
          </cell>
        </row>
        <row r="3315">
          <cell r="C3315" t="str">
            <v>mar-51095-006-CD</v>
          </cell>
          <cell r="D3315">
            <v>0.22</v>
          </cell>
          <cell r="E3315">
            <v>1.5871500000000001</v>
          </cell>
        </row>
        <row r="3316">
          <cell r="C3316" t="str">
            <v>mar-51095-006-TC</v>
          </cell>
          <cell r="D3316">
            <v>8.0000000000000002E-3</v>
          </cell>
          <cell r="E3316">
            <v>2.6079999999999999E-2</v>
          </cell>
        </row>
        <row r="3317">
          <cell r="C3317" t="str">
            <v>mar-51095-007-CD</v>
          </cell>
          <cell r="D3317">
            <v>0</v>
          </cell>
          <cell r="E3317">
            <v>0</v>
          </cell>
        </row>
        <row r="3318">
          <cell r="C3318" t="str">
            <v>mar-51095-007-TC</v>
          </cell>
          <cell r="D3318">
            <v>0</v>
          </cell>
          <cell r="E3318">
            <v>0</v>
          </cell>
        </row>
        <row r="3319">
          <cell r="C3319" t="str">
            <v>mar-51095-008-CD</v>
          </cell>
          <cell r="D3319">
            <v>0.47100000000000003</v>
          </cell>
          <cell r="E3319">
            <v>5.1442500000000004</v>
          </cell>
        </row>
        <row r="3320">
          <cell r="C3320" t="str">
            <v>mar-51095-008-TC</v>
          </cell>
          <cell r="D3320">
            <v>9.0000000000000011E-3</v>
          </cell>
          <cell r="E3320">
            <v>6.1800000000000001E-2</v>
          </cell>
        </row>
        <row r="3321">
          <cell r="C3321" t="str">
            <v>mar-51095-009-CD</v>
          </cell>
          <cell r="D3321">
            <v>6.0000000000000001E-3</v>
          </cell>
          <cell r="E3321">
            <v>6.8159999999999998E-2</v>
          </cell>
        </row>
        <row r="3322">
          <cell r="C3322" t="str">
            <v>mar-51095-009-TC</v>
          </cell>
          <cell r="D3322">
            <v>1E-3</v>
          </cell>
          <cell r="E3322">
            <v>7.1200000000000005E-3</v>
          </cell>
        </row>
        <row r="3323">
          <cell r="C3323" t="str">
            <v>mar-51095-010-CD</v>
          </cell>
          <cell r="D3323">
            <v>0.157</v>
          </cell>
          <cell r="E3323">
            <v>1.71028</v>
          </cell>
        </row>
        <row r="3324">
          <cell r="C3324" t="str">
            <v>mar-51095-010-TC</v>
          </cell>
          <cell r="D3324">
            <v>9.0000000000000011E-3</v>
          </cell>
          <cell r="E3324">
            <v>6.1590000000000006E-2</v>
          </cell>
        </row>
        <row r="3325">
          <cell r="C3325" t="str">
            <v>mar-51095-011-CD</v>
          </cell>
          <cell r="D3325">
            <v>1.784</v>
          </cell>
          <cell r="E3325">
            <v>21.6707</v>
          </cell>
        </row>
        <row r="3326">
          <cell r="C3326" t="str">
            <v>mar-51095-011-TC</v>
          </cell>
          <cell r="D3326">
            <v>0.46900000000000003</v>
          </cell>
          <cell r="E3326">
            <v>3.6113000000000004</v>
          </cell>
        </row>
        <row r="3327">
          <cell r="C3327" t="str">
            <v>mar-51096-002-CD</v>
          </cell>
          <cell r="D3327">
            <v>0</v>
          </cell>
          <cell r="E3327">
            <v>0</v>
          </cell>
        </row>
        <row r="3328">
          <cell r="C3328" t="str">
            <v>mar-51096-003-CD</v>
          </cell>
          <cell r="D3328">
            <v>0</v>
          </cell>
          <cell r="E3328">
            <v>0</v>
          </cell>
        </row>
        <row r="3329">
          <cell r="C3329" t="str">
            <v>mar-51096-003-TC</v>
          </cell>
          <cell r="D3329">
            <v>0</v>
          </cell>
          <cell r="E3329">
            <v>0</v>
          </cell>
        </row>
        <row r="3330">
          <cell r="C3330" t="str">
            <v>mar-51097-003-CD</v>
          </cell>
          <cell r="D3330">
            <v>0.10400000000000001</v>
          </cell>
          <cell r="E3330">
            <v>1.13409</v>
          </cell>
        </row>
        <row r="3331">
          <cell r="C3331" t="str">
            <v>mar-51097-003-TC</v>
          </cell>
          <cell r="D3331">
            <v>0</v>
          </cell>
          <cell r="E3331">
            <v>0</v>
          </cell>
        </row>
        <row r="3332">
          <cell r="C3332" t="str">
            <v>mar-51097-004-CD</v>
          </cell>
          <cell r="D3332">
            <v>0.10100000000000001</v>
          </cell>
          <cell r="E3332">
            <v>1.0964400000000001</v>
          </cell>
        </row>
        <row r="3333">
          <cell r="C3333" t="str">
            <v>mar-51097-004-TC</v>
          </cell>
          <cell r="D3333">
            <v>0</v>
          </cell>
          <cell r="E3333">
            <v>0</v>
          </cell>
        </row>
        <row r="3334">
          <cell r="C3334" t="str">
            <v>mar-51097-005-CD</v>
          </cell>
          <cell r="D3334">
            <v>0.52300000000000002</v>
          </cell>
          <cell r="E3334">
            <v>5.7198000000000002</v>
          </cell>
        </row>
        <row r="3335">
          <cell r="C3335" t="str">
            <v>mar-51097-005-TC</v>
          </cell>
          <cell r="D3335">
            <v>1.4999999999999999E-2</v>
          </cell>
          <cell r="E3335">
            <v>0.10278</v>
          </cell>
        </row>
        <row r="3336">
          <cell r="C3336" t="str">
            <v>mar-51097-006-CD</v>
          </cell>
          <cell r="D3336">
            <v>0.20400000000000001</v>
          </cell>
          <cell r="E3336">
            <v>2.2296500000000004</v>
          </cell>
        </row>
        <row r="3337">
          <cell r="C3337" t="str">
            <v>mar-51097-006-TC</v>
          </cell>
          <cell r="D3337">
            <v>5.0000000000000001E-3</v>
          </cell>
          <cell r="E3337">
            <v>3.4290000000000001E-2</v>
          </cell>
        </row>
        <row r="3338">
          <cell r="C3338" t="str">
            <v>mar-51097-007-CD</v>
          </cell>
          <cell r="D3338">
            <v>0.496</v>
          </cell>
          <cell r="E3338">
            <v>5.4053199999999997</v>
          </cell>
        </row>
        <row r="3339">
          <cell r="C3339" t="str">
            <v>mar-51097-007-TC</v>
          </cell>
          <cell r="D3339">
            <v>5.0000000000000001E-3</v>
          </cell>
          <cell r="E3339">
            <v>3.4290000000000001E-2</v>
          </cell>
        </row>
        <row r="3340">
          <cell r="C3340" t="str">
            <v>mar-51100-002-CD</v>
          </cell>
          <cell r="D3340">
            <v>0.58499999999999996</v>
          </cell>
          <cell r="E3340">
            <v>4.2777399999999997</v>
          </cell>
        </row>
        <row r="3341">
          <cell r="C3341" t="str">
            <v>mar-51100-002-TC</v>
          </cell>
          <cell r="D3341">
            <v>0.01</v>
          </cell>
          <cell r="E3341">
            <v>3.1300000000000001E-2</v>
          </cell>
        </row>
        <row r="3342">
          <cell r="C3342" t="str">
            <v>mar-51100-003-CD</v>
          </cell>
          <cell r="D3342">
            <v>1.006</v>
          </cell>
          <cell r="E3342">
            <v>7.2404300000000008</v>
          </cell>
        </row>
        <row r="3343">
          <cell r="C3343" t="str">
            <v>mar-51100-003-TC</v>
          </cell>
          <cell r="D3343">
            <v>1.9E-2</v>
          </cell>
          <cell r="E3343">
            <v>5.6439999999999997E-2</v>
          </cell>
        </row>
        <row r="3344">
          <cell r="C3344" t="str">
            <v>mar-51104-002-CD</v>
          </cell>
          <cell r="D3344">
            <v>1.4E-2</v>
          </cell>
          <cell r="E3344">
            <v>0.11828000000000001</v>
          </cell>
        </row>
        <row r="3345">
          <cell r="C3345" t="str">
            <v>mar-51104-002-TC</v>
          </cell>
          <cell r="D3345">
            <v>0</v>
          </cell>
          <cell r="E3345">
            <v>0</v>
          </cell>
        </row>
        <row r="3346">
          <cell r="C3346" t="str">
            <v>mar-51118-002-CD</v>
          </cell>
          <cell r="D3346">
            <v>0.128</v>
          </cell>
          <cell r="E3346">
            <v>0.93774000000000002</v>
          </cell>
        </row>
        <row r="3347">
          <cell r="C3347" t="str">
            <v>mar-51118-002-TC</v>
          </cell>
          <cell r="D3347">
            <v>0</v>
          </cell>
          <cell r="E3347">
            <v>0</v>
          </cell>
        </row>
        <row r="3348">
          <cell r="C3348" t="str">
            <v>mar-51120-002-CD</v>
          </cell>
          <cell r="D3348">
            <v>4.3000000000000003E-2</v>
          </cell>
          <cell r="E3348">
            <v>0.29797000000000001</v>
          </cell>
        </row>
        <row r="3349">
          <cell r="C3349" t="str">
            <v>mar-51120-002-TC</v>
          </cell>
          <cell r="D3349">
            <v>4.0000000000000001E-3</v>
          </cell>
          <cell r="E3349">
            <v>1.304E-2</v>
          </cell>
        </row>
        <row r="3350">
          <cell r="C3350" t="str">
            <v>mar-51120-003-CD</v>
          </cell>
          <cell r="D3350">
            <v>0.20600000000000002</v>
          </cell>
          <cell r="E3350">
            <v>1.2885500000000001</v>
          </cell>
        </row>
        <row r="3351">
          <cell r="C3351" t="str">
            <v>mar-51120-003-TC</v>
          </cell>
          <cell r="D3351">
            <v>0.01</v>
          </cell>
          <cell r="E3351">
            <v>3.2600000000000004E-2</v>
          </cell>
        </row>
        <row r="3352">
          <cell r="C3352" t="str">
            <v>mar-51125-002-CD</v>
          </cell>
          <cell r="D3352">
            <v>0.84199999999999997</v>
          </cell>
          <cell r="E3352">
            <v>9.1946100000000008</v>
          </cell>
        </row>
        <row r="3353">
          <cell r="C3353" t="str">
            <v>mar-51125-002-TC</v>
          </cell>
          <cell r="D3353">
            <v>0.01</v>
          </cell>
          <cell r="E3353">
            <v>6.8670000000000009E-2</v>
          </cell>
        </row>
        <row r="3354">
          <cell r="C3354" t="str">
            <v>mar-51127-002-CD</v>
          </cell>
          <cell r="D3354">
            <v>0.14400000000000002</v>
          </cell>
          <cell r="E3354">
            <v>1.2171400000000001</v>
          </cell>
        </row>
        <row r="3355">
          <cell r="C3355" t="str">
            <v>mar-51127-002-TC</v>
          </cell>
          <cell r="D3355">
            <v>1E-3</v>
          </cell>
          <cell r="E3355">
            <v>5.2000000000000006E-3</v>
          </cell>
        </row>
        <row r="3356">
          <cell r="C3356" t="str">
            <v>mar-51127-003-CD</v>
          </cell>
          <cell r="D3356">
            <v>8.6000000000000007E-2</v>
          </cell>
          <cell r="E3356">
            <v>0.44652999999999998</v>
          </cell>
        </row>
        <row r="3357">
          <cell r="C3357" t="str">
            <v>mar-51127-004-CD</v>
          </cell>
          <cell r="D3357">
            <v>0.81</v>
          </cell>
          <cell r="E3357">
            <v>5.8984499999999995</v>
          </cell>
        </row>
        <row r="3358">
          <cell r="C3358" t="str">
            <v>mar-51127-004-TC</v>
          </cell>
          <cell r="D3358">
            <v>0</v>
          </cell>
          <cell r="E3358">
            <v>0</v>
          </cell>
        </row>
        <row r="3359">
          <cell r="C3359" t="str">
            <v>mar-51127-005-CD</v>
          </cell>
          <cell r="D3359">
            <v>0.57499999999999996</v>
          </cell>
          <cell r="E3359">
            <v>4.1532400000000003</v>
          </cell>
        </row>
        <row r="3360">
          <cell r="C3360" t="str">
            <v>mar-51127-005-TC</v>
          </cell>
          <cell r="D3360">
            <v>0</v>
          </cell>
          <cell r="E3360">
            <v>0</v>
          </cell>
        </row>
        <row r="3361">
          <cell r="C3361" t="str">
            <v>mar-51127-006-CD</v>
          </cell>
          <cell r="D3361">
            <v>0.25900000000000001</v>
          </cell>
          <cell r="E3361">
            <v>2.66812</v>
          </cell>
        </row>
        <row r="3362">
          <cell r="C3362" t="str">
            <v>mar-51127-006-TC</v>
          </cell>
          <cell r="D3362">
            <v>0</v>
          </cell>
          <cell r="E3362">
            <v>0</v>
          </cell>
        </row>
        <row r="3363">
          <cell r="C3363" t="str">
            <v>mar-51128-002-CD</v>
          </cell>
          <cell r="D3363">
            <v>0.86899999999999999</v>
          </cell>
          <cell r="E3363">
            <v>9.4658899999999999</v>
          </cell>
        </row>
        <row r="3364">
          <cell r="C3364" t="str">
            <v>mar-51128-002-TC</v>
          </cell>
          <cell r="D3364">
            <v>1.0999999999999999E-2</v>
          </cell>
          <cell r="E3364">
            <v>7.5480000000000005E-2</v>
          </cell>
        </row>
        <row r="3365">
          <cell r="C3365" t="str">
            <v>mar-51128-003-CD</v>
          </cell>
          <cell r="D3365">
            <v>1.2869999999999999</v>
          </cell>
          <cell r="E3365">
            <v>14.00413</v>
          </cell>
        </row>
        <row r="3366">
          <cell r="C3366" t="str">
            <v>mar-51128-003-TC</v>
          </cell>
          <cell r="D3366">
            <v>1.2E-2</v>
          </cell>
          <cell r="E3366">
            <v>8.231999999999999E-2</v>
          </cell>
        </row>
        <row r="3367">
          <cell r="C3367" t="str">
            <v>mar-51128-004-CD</v>
          </cell>
          <cell r="D3367">
            <v>1.1340000000000001</v>
          </cell>
          <cell r="E3367">
            <v>12.327209999999999</v>
          </cell>
        </row>
        <row r="3368">
          <cell r="C3368" t="str">
            <v>mar-51128-004-TC</v>
          </cell>
          <cell r="D3368">
            <v>1.0999999999999999E-2</v>
          </cell>
          <cell r="E3368">
            <v>7.5450000000000003E-2</v>
          </cell>
        </row>
        <row r="3369">
          <cell r="C3369" t="str">
            <v>mar-51128-005-CD</v>
          </cell>
          <cell r="D3369">
            <v>0.998</v>
          </cell>
          <cell r="E3369">
            <v>15.30541</v>
          </cell>
        </row>
        <row r="3370">
          <cell r="C3370" t="str">
            <v>mar-51128-005-TC</v>
          </cell>
          <cell r="D3370">
            <v>6.0999999999999999E-2</v>
          </cell>
          <cell r="E3370">
            <v>0.38369999999999999</v>
          </cell>
        </row>
        <row r="3371">
          <cell r="C3371" t="str">
            <v>mar-51128-006-CD</v>
          </cell>
          <cell r="D3371">
            <v>1.1830000000000001</v>
          </cell>
          <cell r="E3371">
            <v>12.883559999999999</v>
          </cell>
        </row>
        <row r="3372">
          <cell r="C3372" t="str">
            <v>mar-51128-006-TC</v>
          </cell>
          <cell r="D3372">
            <v>1.3000000000000001E-2</v>
          </cell>
          <cell r="E3372">
            <v>8.8999999999999996E-2</v>
          </cell>
        </row>
        <row r="3373">
          <cell r="C3373" t="str">
            <v>mar-51128-007-CD</v>
          </cell>
          <cell r="D3373">
            <v>1.23</v>
          </cell>
          <cell r="E3373">
            <v>19.022240000000004</v>
          </cell>
        </row>
        <row r="3374">
          <cell r="C3374" t="str">
            <v>mar-51128-007-TC</v>
          </cell>
          <cell r="D3374">
            <v>3.0000000000000001E-3</v>
          </cell>
          <cell r="E3374">
            <v>2.564E-2</v>
          </cell>
        </row>
        <row r="3375">
          <cell r="C3375" t="str">
            <v>mar-51128-008-CD</v>
          </cell>
          <cell r="D3375">
            <v>1.071</v>
          </cell>
          <cell r="E3375">
            <v>11.67244</v>
          </cell>
        </row>
        <row r="3376">
          <cell r="C3376" t="str">
            <v>mar-51128-008-TC</v>
          </cell>
          <cell r="D3376">
            <v>6.0000000000000001E-3</v>
          </cell>
          <cell r="E3376">
            <v>4.1189999999999997E-2</v>
          </cell>
        </row>
        <row r="3377">
          <cell r="C3377" t="str">
            <v>mar-51128-009-CD</v>
          </cell>
          <cell r="D3377">
            <v>0.81600000000000006</v>
          </cell>
          <cell r="E3377">
            <v>8.8661200000000004</v>
          </cell>
        </row>
        <row r="3378">
          <cell r="C3378" t="str">
            <v>mar-51128-009-TC</v>
          </cell>
          <cell r="D3378">
            <v>6.0000000000000001E-3</v>
          </cell>
          <cell r="E3378">
            <v>4.1189999999999997E-2</v>
          </cell>
        </row>
        <row r="3379">
          <cell r="C3379" t="str">
            <v>mar-51128-010-CD</v>
          </cell>
          <cell r="D3379">
            <v>1.2909999999999999</v>
          </cell>
          <cell r="E3379">
            <v>14.50689</v>
          </cell>
        </row>
        <row r="3380">
          <cell r="C3380" t="str">
            <v>mar-51128-010-TC</v>
          </cell>
          <cell r="D3380">
            <v>2.5000000000000001E-2</v>
          </cell>
          <cell r="E3380">
            <v>0.17115</v>
          </cell>
        </row>
        <row r="3381">
          <cell r="C3381" t="str">
            <v>mar-51128-011-CD</v>
          </cell>
          <cell r="D3381">
            <v>1.474</v>
          </cell>
          <cell r="E3381">
            <v>16.367850000000001</v>
          </cell>
        </row>
        <row r="3382">
          <cell r="C3382" t="str">
            <v>mar-51128-011-TC</v>
          </cell>
          <cell r="D3382">
            <v>4.8000000000000001E-2</v>
          </cell>
          <cell r="E3382">
            <v>0.34176000000000001</v>
          </cell>
        </row>
        <row r="3383">
          <cell r="C3383" t="str">
            <v>mar-51128-014-CD</v>
          </cell>
          <cell r="D3383">
            <v>0.75800000000000001</v>
          </cell>
          <cell r="E3383">
            <v>32.483450000000005</v>
          </cell>
        </row>
        <row r="3384">
          <cell r="C3384" t="str">
            <v>mar-51128-015-CD</v>
          </cell>
          <cell r="D3384">
            <v>0.33800000000000002</v>
          </cell>
          <cell r="E3384">
            <v>3.8223500000000001</v>
          </cell>
        </row>
        <row r="3385">
          <cell r="C3385" t="str">
            <v>mar-51131-002-CD</v>
          </cell>
          <cell r="D3385">
            <v>0.29699999999999999</v>
          </cell>
          <cell r="E3385">
            <v>2.1089799999999999</v>
          </cell>
        </row>
        <row r="3386">
          <cell r="C3386" t="str">
            <v>mar-51131-002-TC</v>
          </cell>
          <cell r="D3386">
            <v>0</v>
          </cell>
          <cell r="E3386">
            <v>0</v>
          </cell>
        </row>
        <row r="3387">
          <cell r="C3387" t="str">
            <v>mar-51131-003-CD</v>
          </cell>
          <cell r="D3387">
            <v>0.53</v>
          </cell>
          <cell r="E3387">
            <v>3.7032699999999998</v>
          </cell>
        </row>
        <row r="3388">
          <cell r="C3388" t="str">
            <v>mar-51131-003-TC</v>
          </cell>
          <cell r="D3388">
            <v>0</v>
          </cell>
          <cell r="E3388">
            <v>0</v>
          </cell>
        </row>
        <row r="3389">
          <cell r="C3389" t="str">
            <v>mar-51132-002-CD</v>
          </cell>
          <cell r="D3389">
            <v>3.9E-2</v>
          </cell>
          <cell r="E3389">
            <v>0.28477999999999998</v>
          </cell>
        </row>
        <row r="3390">
          <cell r="C3390" t="str">
            <v>mar-51132-002-TC</v>
          </cell>
          <cell r="D3390">
            <v>0</v>
          </cell>
          <cell r="E3390">
            <v>0</v>
          </cell>
        </row>
        <row r="3391">
          <cell r="C3391" t="str">
            <v>mar-51132-003-CD</v>
          </cell>
          <cell r="D3391">
            <v>1E-3</v>
          </cell>
          <cell r="E3391">
            <v>5.5700000000000003E-3</v>
          </cell>
        </row>
        <row r="3392">
          <cell r="C3392" t="str">
            <v>mar-51132-003-TC</v>
          </cell>
          <cell r="D3392">
            <v>0</v>
          </cell>
          <cell r="E3392">
            <v>0</v>
          </cell>
        </row>
        <row r="3393">
          <cell r="C3393" t="str">
            <v>mar-51132-004-CD</v>
          </cell>
          <cell r="D3393">
            <v>2.5000000000000001E-2</v>
          </cell>
          <cell r="E3393">
            <v>0.1789</v>
          </cell>
        </row>
        <row r="3394">
          <cell r="C3394" t="str">
            <v>mar-51132-004-TC</v>
          </cell>
          <cell r="D3394">
            <v>0</v>
          </cell>
          <cell r="E3394">
            <v>0</v>
          </cell>
        </row>
        <row r="3395">
          <cell r="C3395" t="str">
            <v>mar-51133-002-CD</v>
          </cell>
          <cell r="D3395">
            <v>0.14000000000000001</v>
          </cell>
          <cell r="E3395">
            <v>1.50112</v>
          </cell>
        </row>
        <row r="3396">
          <cell r="C3396" t="str">
            <v>mar-51133-002-TC</v>
          </cell>
          <cell r="D3396">
            <v>0</v>
          </cell>
          <cell r="E3396">
            <v>0</v>
          </cell>
        </row>
        <row r="3397">
          <cell r="C3397" t="str">
            <v>mar-51133-003-CD</v>
          </cell>
          <cell r="D3397">
            <v>0.113</v>
          </cell>
          <cell r="E3397">
            <v>0.77872000000000008</v>
          </cell>
        </row>
        <row r="3398">
          <cell r="C3398" t="str">
            <v>mar-51133-003-TC</v>
          </cell>
          <cell r="D3398">
            <v>3.1E-2</v>
          </cell>
          <cell r="E3398">
            <v>7.3700000000000002E-2</v>
          </cell>
        </row>
        <row r="3399">
          <cell r="C3399" t="str">
            <v>mar-51134-002-CD</v>
          </cell>
          <cell r="D3399">
            <v>0.34700000000000003</v>
          </cell>
          <cell r="E3399">
            <v>2.5082399999999998</v>
          </cell>
        </row>
        <row r="3400">
          <cell r="C3400" t="str">
            <v>mar-51134-002-TC</v>
          </cell>
          <cell r="D3400">
            <v>0</v>
          </cell>
          <cell r="E3400">
            <v>0</v>
          </cell>
        </row>
        <row r="3401">
          <cell r="C3401" t="str">
            <v>mar-51134-003-CD</v>
          </cell>
          <cell r="D3401">
            <v>0.53600000000000003</v>
          </cell>
          <cell r="E3401">
            <v>3.9251999999999998</v>
          </cell>
        </row>
        <row r="3402">
          <cell r="C3402" t="str">
            <v>mar-51134-003-TC</v>
          </cell>
          <cell r="D3402">
            <v>0</v>
          </cell>
          <cell r="E3402">
            <v>0</v>
          </cell>
        </row>
        <row r="3403">
          <cell r="C3403" t="str">
            <v>mar-51136-002-CD</v>
          </cell>
          <cell r="D3403">
            <v>0</v>
          </cell>
          <cell r="E3403">
            <v>0</v>
          </cell>
        </row>
        <row r="3404">
          <cell r="C3404" t="str">
            <v>mar-51136-002-TC</v>
          </cell>
          <cell r="D3404">
            <v>0</v>
          </cell>
          <cell r="E3404">
            <v>0</v>
          </cell>
        </row>
        <row r="3405">
          <cell r="C3405" t="str">
            <v>mar-51137-002-CD</v>
          </cell>
          <cell r="D3405">
            <v>0.151</v>
          </cell>
          <cell r="E3405">
            <v>1.1124500000000002</v>
          </cell>
        </row>
        <row r="3406">
          <cell r="C3406" t="str">
            <v>mar-51137-002-TC</v>
          </cell>
          <cell r="D3406">
            <v>7.0000000000000001E-3</v>
          </cell>
          <cell r="E3406">
            <v>1.9E-2</v>
          </cell>
        </row>
        <row r="3407">
          <cell r="C3407" t="str">
            <v>mar-51137-003-CD</v>
          </cell>
          <cell r="D3407">
            <v>0.107</v>
          </cell>
          <cell r="E3407">
            <v>1.1023900000000002</v>
          </cell>
        </row>
        <row r="3408">
          <cell r="C3408" t="str">
            <v>mar-51137-003-TC</v>
          </cell>
          <cell r="D3408">
            <v>0</v>
          </cell>
          <cell r="E3408">
            <v>0</v>
          </cell>
        </row>
        <row r="3409">
          <cell r="C3409" t="str">
            <v>mar-51138-002-CD</v>
          </cell>
          <cell r="D3409">
            <v>0.10300000000000001</v>
          </cell>
          <cell r="E3409">
            <v>1.0941400000000001</v>
          </cell>
        </row>
        <row r="3410">
          <cell r="C3410" t="str">
            <v>mar-51138-002-TC</v>
          </cell>
          <cell r="D3410">
            <v>2.1000000000000001E-2</v>
          </cell>
          <cell r="E3410">
            <v>0.14366999999999999</v>
          </cell>
        </row>
        <row r="3411">
          <cell r="C3411" t="str">
            <v>mar-51140-002-CD</v>
          </cell>
          <cell r="D3411">
            <v>0.53400000000000003</v>
          </cell>
          <cell r="E3411">
            <v>5.8367599999999999</v>
          </cell>
        </row>
        <row r="3412">
          <cell r="C3412" t="str">
            <v>mar-51140-002-TC</v>
          </cell>
          <cell r="D3412">
            <v>0</v>
          </cell>
          <cell r="E3412">
            <v>0</v>
          </cell>
        </row>
        <row r="3413">
          <cell r="C3413" t="str">
            <v>mar-51140-004-CD</v>
          </cell>
          <cell r="D3413">
            <v>0</v>
          </cell>
          <cell r="E3413">
            <v>0</v>
          </cell>
        </row>
        <row r="3414">
          <cell r="C3414" t="str">
            <v>mar-51140-004-TC</v>
          </cell>
          <cell r="D3414">
            <v>0</v>
          </cell>
          <cell r="E3414">
            <v>0</v>
          </cell>
        </row>
        <row r="3415">
          <cell r="C3415" t="str">
            <v>mar-51140-005-CD</v>
          </cell>
          <cell r="D3415">
            <v>0</v>
          </cell>
          <cell r="E3415">
            <v>0</v>
          </cell>
        </row>
        <row r="3416">
          <cell r="C3416" t="str">
            <v>mar-51140-005-TC</v>
          </cell>
          <cell r="D3416">
            <v>0</v>
          </cell>
          <cell r="E3416">
            <v>0</v>
          </cell>
        </row>
        <row r="3417">
          <cell r="C3417" t="str">
            <v>mar-51140-007-CD</v>
          </cell>
          <cell r="D3417">
            <v>0</v>
          </cell>
          <cell r="E3417">
            <v>0</v>
          </cell>
        </row>
        <row r="3418">
          <cell r="C3418" t="str">
            <v>mar-51140-007-TC</v>
          </cell>
          <cell r="D3418">
            <v>0</v>
          </cell>
          <cell r="E3418">
            <v>0</v>
          </cell>
        </row>
        <row r="3419">
          <cell r="C3419" t="str">
            <v>mar-51140-008-CD</v>
          </cell>
          <cell r="D3419">
            <v>0</v>
          </cell>
          <cell r="E3419">
            <v>0</v>
          </cell>
        </row>
        <row r="3420">
          <cell r="C3420" t="str">
            <v>mar-51140-008-TC</v>
          </cell>
          <cell r="D3420">
            <v>0</v>
          </cell>
          <cell r="E3420">
            <v>0</v>
          </cell>
        </row>
        <row r="3421">
          <cell r="C3421" t="str">
            <v>mar-51142-002-CD</v>
          </cell>
          <cell r="D3421">
            <v>2.3040000000000003</v>
          </cell>
          <cell r="E3421">
            <v>25.028410000000001</v>
          </cell>
        </row>
        <row r="3422">
          <cell r="C3422" t="str">
            <v>mar-51142-002-TC</v>
          </cell>
          <cell r="D3422">
            <v>2.7E-2</v>
          </cell>
          <cell r="E3422">
            <v>0.18503999999999998</v>
          </cell>
        </row>
        <row r="3423">
          <cell r="C3423" t="str">
            <v>mar-51142-003-CD</v>
          </cell>
          <cell r="D3423">
            <v>2.742</v>
          </cell>
          <cell r="E3423">
            <v>29.85005</v>
          </cell>
        </row>
        <row r="3424">
          <cell r="C3424" t="str">
            <v>mar-51142-003-TC</v>
          </cell>
          <cell r="D3424">
            <v>2.3E-2</v>
          </cell>
          <cell r="E3424">
            <v>0.15759000000000001</v>
          </cell>
        </row>
        <row r="3425">
          <cell r="C3425" t="str">
            <v>mar-51142-004-CD</v>
          </cell>
          <cell r="D3425">
            <v>1.488</v>
          </cell>
          <cell r="E3425">
            <v>10.64995</v>
          </cell>
        </row>
        <row r="3426">
          <cell r="C3426" t="str">
            <v>mar-51142-004-TC</v>
          </cell>
          <cell r="D3426">
            <v>1.3000000000000001E-2</v>
          </cell>
          <cell r="E3426">
            <v>4.8149999999999998E-2</v>
          </cell>
        </row>
        <row r="3427">
          <cell r="C3427" t="str">
            <v>mar-51142-005-CD</v>
          </cell>
          <cell r="D3427">
            <v>1.7849999999999999</v>
          </cell>
          <cell r="E3427">
            <v>19.377029999999998</v>
          </cell>
        </row>
        <row r="3428">
          <cell r="C3428" t="str">
            <v>mar-51142-005-TC</v>
          </cell>
          <cell r="D3428">
            <v>8.0000000000000002E-3</v>
          </cell>
          <cell r="E3428">
            <v>5.4899999999999997E-2</v>
          </cell>
        </row>
        <row r="3429">
          <cell r="C3429" t="str">
            <v>mar-51143-002-CD</v>
          </cell>
          <cell r="D3429">
            <v>0.73499999999999999</v>
          </cell>
          <cell r="E3429">
            <v>8.0028199999999998</v>
          </cell>
        </row>
        <row r="3430">
          <cell r="C3430" t="str">
            <v>mar-51143-002-TC</v>
          </cell>
          <cell r="D3430">
            <v>9.0000000000000011E-3</v>
          </cell>
          <cell r="E3430">
            <v>5.6610000000000001E-2</v>
          </cell>
        </row>
        <row r="3431">
          <cell r="C3431" t="str">
            <v>mar-51145-002-CD</v>
          </cell>
          <cell r="D3431">
            <v>0.41799999999999998</v>
          </cell>
          <cell r="E3431">
            <v>1.8555699999999999</v>
          </cell>
        </row>
        <row r="3432">
          <cell r="C3432" t="str">
            <v>mar-51145-002-TC</v>
          </cell>
          <cell r="D3432">
            <v>0</v>
          </cell>
          <cell r="E3432">
            <v>0</v>
          </cell>
        </row>
        <row r="3433">
          <cell r="C3433" t="str">
            <v>mar-51145-003-CD</v>
          </cell>
          <cell r="D3433">
            <v>0.30199999999999999</v>
          </cell>
          <cell r="E3433">
            <v>2.21875</v>
          </cell>
        </row>
        <row r="3434">
          <cell r="C3434" t="str">
            <v>mar-51145-003-TC</v>
          </cell>
          <cell r="D3434">
            <v>5.0000000000000001E-3</v>
          </cell>
          <cell r="E3434">
            <v>1.2710000000000001E-2</v>
          </cell>
        </row>
        <row r="3435">
          <cell r="C3435" t="str">
            <v>mar-51145-004-CD</v>
          </cell>
          <cell r="D3435">
            <v>8.7000000000000008E-2</v>
          </cell>
          <cell r="E3435">
            <v>0.64017000000000002</v>
          </cell>
        </row>
        <row r="3436">
          <cell r="C3436" t="str">
            <v>mar-51145-004-TC</v>
          </cell>
          <cell r="D3436">
            <v>4.0000000000000001E-3</v>
          </cell>
          <cell r="E3436">
            <v>1.239E-2</v>
          </cell>
        </row>
        <row r="3437">
          <cell r="C3437" t="str">
            <v>mar-51148-002-CD</v>
          </cell>
          <cell r="D3437">
            <v>2.6160000000000001</v>
          </cell>
          <cell r="E3437">
            <v>27.079940000000001</v>
          </cell>
        </row>
        <row r="3438">
          <cell r="C3438" t="str">
            <v>mar-51148-002-TC</v>
          </cell>
          <cell r="D3438">
            <v>0.373</v>
          </cell>
          <cell r="E3438">
            <v>2.3452199999999999</v>
          </cell>
        </row>
        <row r="3439">
          <cell r="C3439" t="str">
            <v>mar-51148-003-CD</v>
          </cell>
          <cell r="D3439">
            <v>0.317</v>
          </cell>
          <cell r="E3439">
            <v>3.2606900000000003</v>
          </cell>
        </row>
        <row r="3440">
          <cell r="C3440" t="str">
            <v>mar-51148-003-TC</v>
          </cell>
          <cell r="D3440">
            <v>7.1000000000000008E-2</v>
          </cell>
          <cell r="E3440">
            <v>0.44531000000000004</v>
          </cell>
        </row>
        <row r="3441">
          <cell r="C3441" t="str">
            <v>mar-51148-004-CD</v>
          </cell>
          <cell r="D3441">
            <v>3.464</v>
          </cell>
          <cell r="E3441">
            <v>37.853760000000001</v>
          </cell>
        </row>
        <row r="3442">
          <cell r="C3442" t="str">
            <v>mar-51148-004-TC</v>
          </cell>
          <cell r="D3442">
            <v>1.2090000000000001</v>
          </cell>
          <cell r="E3442">
            <v>8.31799</v>
          </cell>
        </row>
        <row r="3443">
          <cell r="C3443" t="str">
            <v>mar-51154-002-CD</v>
          </cell>
          <cell r="D3443">
            <v>0.35599999999999998</v>
          </cell>
          <cell r="E3443">
            <v>2.5165000000000002</v>
          </cell>
        </row>
        <row r="3444">
          <cell r="C3444" t="str">
            <v>mar-51154-002-TC</v>
          </cell>
          <cell r="D3444">
            <v>0</v>
          </cell>
          <cell r="E3444">
            <v>0</v>
          </cell>
        </row>
        <row r="3445">
          <cell r="C3445" t="str">
            <v>mar-51154-003-CD</v>
          </cell>
          <cell r="D3445">
            <v>0.14499999999999999</v>
          </cell>
          <cell r="E3445">
            <v>1.05643</v>
          </cell>
        </row>
        <row r="3446">
          <cell r="C3446" t="str">
            <v>mar-51154-003-TC</v>
          </cell>
          <cell r="D3446">
            <v>0</v>
          </cell>
          <cell r="E3446">
            <v>0</v>
          </cell>
        </row>
        <row r="3447">
          <cell r="C3447" t="str">
            <v>mar-51155-002-CD</v>
          </cell>
          <cell r="D3447">
            <v>0</v>
          </cell>
          <cell r="E3447">
            <v>0</v>
          </cell>
        </row>
        <row r="3448">
          <cell r="C3448" t="str">
            <v>mar-51155-002-TC</v>
          </cell>
          <cell r="D3448">
            <v>0</v>
          </cell>
          <cell r="E3448">
            <v>0</v>
          </cell>
        </row>
        <row r="3449">
          <cell r="C3449" t="str">
            <v>mar-51156-002-CD</v>
          </cell>
          <cell r="D3449">
            <v>0</v>
          </cell>
          <cell r="E3449">
            <v>0</v>
          </cell>
        </row>
        <row r="3450">
          <cell r="C3450" t="str">
            <v>mar-51156-002-TC</v>
          </cell>
          <cell r="D3450">
            <v>1E-3</v>
          </cell>
          <cell r="E3450">
            <v>5.5399999999999998E-3</v>
          </cell>
        </row>
        <row r="3451">
          <cell r="C3451" t="str">
            <v>mar-51156-003-CD</v>
          </cell>
          <cell r="D3451">
            <v>2E-3</v>
          </cell>
          <cell r="E3451">
            <v>1.7149999999999999E-2</v>
          </cell>
        </row>
        <row r="3452">
          <cell r="C3452" t="str">
            <v>mar-51157-002-CD</v>
          </cell>
          <cell r="D3452">
            <v>0.76100000000000001</v>
          </cell>
          <cell r="E3452">
            <v>8.3123199999999997</v>
          </cell>
        </row>
        <row r="3453">
          <cell r="C3453" t="str">
            <v>mar-51157-002-TC</v>
          </cell>
          <cell r="D3453">
            <v>6.0000000000000001E-3</v>
          </cell>
          <cell r="E3453">
            <v>3.7740000000000003E-2</v>
          </cell>
        </row>
        <row r="3454">
          <cell r="C3454" t="str">
            <v>mar-51157-003-CD</v>
          </cell>
          <cell r="D3454">
            <v>1.31</v>
          </cell>
          <cell r="E3454">
            <v>14.291969999999999</v>
          </cell>
        </row>
        <row r="3455">
          <cell r="C3455" t="str">
            <v>mar-51157-003-TC</v>
          </cell>
          <cell r="D3455">
            <v>1.3000000000000001E-2</v>
          </cell>
          <cell r="E3455">
            <v>8.9160000000000003E-2</v>
          </cell>
        </row>
        <row r="3456">
          <cell r="C3456" t="str">
            <v>mar-51157-004-CD</v>
          </cell>
          <cell r="D3456">
            <v>0.7</v>
          </cell>
          <cell r="E3456">
            <v>7.6427899999999998</v>
          </cell>
        </row>
        <row r="3457">
          <cell r="C3457" t="str">
            <v>mar-51157-004-TC</v>
          </cell>
          <cell r="D3457">
            <v>5.0000000000000001E-3</v>
          </cell>
          <cell r="E3457">
            <v>3.4229999999999997E-2</v>
          </cell>
        </row>
        <row r="3458">
          <cell r="C3458" t="str">
            <v>mar-51157-005-CD</v>
          </cell>
          <cell r="D3458">
            <v>0.57799999999999996</v>
          </cell>
          <cell r="E3458">
            <v>6.6797800000000001</v>
          </cell>
        </row>
        <row r="3459">
          <cell r="C3459" t="str">
            <v>mar-51157-005-TC</v>
          </cell>
          <cell r="D3459">
            <v>4.0000000000000001E-3</v>
          </cell>
          <cell r="E3459">
            <v>2.7480000000000001E-2</v>
          </cell>
        </row>
        <row r="3460">
          <cell r="C3460" t="str">
            <v>mar-51157-006-CD</v>
          </cell>
          <cell r="D3460">
            <v>0.18</v>
          </cell>
          <cell r="E3460">
            <v>2.7650700000000001</v>
          </cell>
        </row>
        <row r="3461">
          <cell r="C3461" t="str">
            <v>mar-51157-006-TC</v>
          </cell>
          <cell r="D3461">
            <v>2E-3</v>
          </cell>
          <cell r="E3461">
            <v>2.2760000000000002E-2</v>
          </cell>
        </row>
        <row r="3462">
          <cell r="C3462" t="str">
            <v>mar-51157-007-CD</v>
          </cell>
          <cell r="D3462">
            <v>0.55400000000000005</v>
          </cell>
          <cell r="E3462">
            <v>6.0520500000000004</v>
          </cell>
        </row>
        <row r="3463">
          <cell r="C3463" t="str">
            <v>mar-51157-007-TC</v>
          </cell>
          <cell r="D3463">
            <v>1.0999999999999999E-2</v>
          </cell>
          <cell r="E3463">
            <v>7.554000000000001E-2</v>
          </cell>
        </row>
        <row r="3464">
          <cell r="C3464" t="str">
            <v>mar-51158-002-CD</v>
          </cell>
          <cell r="D3464">
            <v>2.4E-2</v>
          </cell>
          <cell r="E3464">
            <v>0.1731</v>
          </cell>
        </row>
        <row r="3465">
          <cell r="C3465" t="str">
            <v>mar-51158-002-TC</v>
          </cell>
          <cell r="D3465">
            <v>0</v>
          </cell>
          <cell r="E3465">
            <v>0</v>
          </cell>
        </row>
        <row r="3466">
          <cell r="C3466" t="str">
            <v>mar-51159-002-CD</v>
          </cell>
          <cell r="D3466">
            <v>0.192</v>
          </cell>
          <cell r="E3466">
            <v>1.47435</v>
          </cell>
        </row>
        <row r="3467">
          <cell r="C3467" t="str">
            <v>mar-51159-002-TC</v>
          </cell>
          <cell r="D3467">
            <v>1.4E-2</v>
          </cell>
          <cell r="E3467">
            <v>4.4990000000000002E-2</v>
          </cell>
        </row>
        <row r="3468">
          <cell r="C3468" t="str">
            <v>mar-51160-002-CD</v>
          </cell>
          <cell r="D3468">
            <v>1.206</v>
          </cell>
          <cell r="E3468">
            <v>8.6295800000000007</v>
          </cell>
        </row>
        <row r="3469">
          <cell r="C3469" t="str">
            <v>mar-51160-002-TC</v>
          </cell>
          <cell r="D3469">
            <v>2.7E-2</v>
          </cell>
          <cell r="E3469">
            <v>7.2020000000000001E-2</v>
          </cell>
        </row>
        <row r="3470">
          <cell r="C3470" t="str">
            <v>mar-51160-003-CD</v>
          </cell>
          <cell r="D3470">
            <v>0.51600000000000001</v>
          </cell>
          <cell r="E3470">
            <v>5.4314399999999994</v>
          </cell>
        </row>
        <row r="3471">
          <cell r="C3471" t="str">
            <v>mar-51160-003-TC</v>
          </cell>
          <cell r="D3471">
            <v>4.0000000000000001E-3</v>
          </cell>
          <cell r="E3471">
            <v>2.7449999999999999E-2</v>
          </cell>
        </row>
        <row r="3472">
          <cell r="C3472" t="str">
            <v>mar-51160-005-CD</v>
          </cell>
          <cell r="D3472">
            <v>0.19700000000000001</v>
          </cell>
          <cell r="E3472">
            <v>1.85537</v>
          </cell>
        </row>
        <row r="3473">
          <cell r="C3473" t="str">
            <v>mar-51160-005-TC</v>
          </cell>
          <cell r="D3473">
            <v>0</v>
          </cell>
          <cell r="E3473">
            <v>0</v>
          </cell>
        </row>
        <row r="3474">
          <cell r="C3474" t="str">
            <v>mar-51160-006-CD</v>
          </cell>
          <cell r="D3474">
            <v>0.90400000000000003</v>
          </cell>
          <cell r="E3474">
            <v>9.6956900000000008</v>
          </cell>
        </row>
        <row r="3475">
          <cell r="C3475" t="str">
            <v>mar-51160-006-TC</v>
          </cell>
          <cell r="D3475">
            <v>2E-3</v>
          </cell>
          <cell r="E3475">
            <v>1.3710000000000002E-2</v>
          </cell>
        </row>
        <row r="3476">
          <cell r="C3476" t="str">
            <v>mar-51160-007-CD</v>
          </cell>
          <cell r="D3476">
            <v>0.73099999999999998</v>
          </cell>
          <cell r="E3476">
            <v>7.2466099999999996</v>
          </cell>
        </row>
        <row r="3477">
          <cell r="C3477" t="str">
            <v>mar-51160-007-TC</v>
          </cell>
          <cell r="D3477">
            <v>1E-3</v>
          </cell>
          <cell r="E3477">
            <v>6.8700000000000002E-3</v>
          </cell>
        </row>
        <row r="3478">
          <cell r="C3478" t="str">
            <v>mar-51161-002-CD</v>
          </cell>
          <cell r="D3478">
            <v>0.45800000000000002</v>
          </cell>
          <cell r="E3478">
            <v>3.3630599999999999</v>
          </cell>
        </row>
        <row r="3479">
          <cell r="C3479" t="str">
            <v>mar-51161-002-TC</v>
          </cell>
          <cell r="D3479">
            <v>0</v>
          </cell>
          <cell r="E3479">
            <v>0</v>
          </cell>
        </row>
        <row r="3480">
          <cell r="C3480" t="str">
            <v>mar-51161-003-CD</v>
          </cell>
          <cell r="D3480">
            <v>0.44</v>
          </cell>
          <cell r="E3480">
            <v>3.22092</v>
          </cell>
        </row>
        <row r="3481">
          <cell r="C3481" t="str">
            <v>mar-51161-003-TC</v>
          </cell>
          <cell r="D3481">
            <v>6.0000000000000001E-3</v>
          </cell>
          <cell r="E3481">
            <v>1.9559999999999998E-2</v>
          </cell>
        </row>
        <row r="3482">
          <cell r="C3482" t="str">
            <v>mar-51167-002-CD</v>
          </cell>
          <cell r="D3482">
            <v>0.16</v>
          </cell>
          <cell r="E3482">
            <v>1.7408599999999999</v>
          </cell>
        </row>
        <row r="3483">
          <cell r="C3483" t="str">
            <v>mar-51167-002-TC</v>
          </cell>
          <cell r="D3483">
            <v>8.0000000000000002E-3</v>
          </cell>
          <cell r="E3483">
            <v>5.4899999999999997E-2</v>
          </cell>
        </row>
        <row r="3484">
          <cell r="C3484" t="str">
            <v>mar-51169-002-CD</v>
          </cell>
          <cell r="D3484">
            <v>0</v>
          </cell>
          <cell r="E3484">
            <v>0</v>
          </cell>
        </row>
        <row r="3485">
          <cell r="C3485" t="str">
            <v>mar-51169-002-TC</v>
          </cell>
          <cell r="D3485">
            <v>0</v>
          </cell>
          <cell r="E3485">
            <v>0</v>
          </cell>
        </row>
        <row r="3486">
          <cell r="C3486" t="str">
            <v>mar-51175-003-CD</v>
          </cell>
          <cell r="D3486">
            <v>1.847</v>
          </cell>
          <cell r="E3486">
            <v>19.804099999999998</v>
          </cell>
        </row>
        <row r="3487">
          <cell r="C3487" t="str">
            <v>mar-51175-003-TC</v>
          </cell>
          <cell r="D3487">
            <v>3.9E-2</v>
          </cell>
          <cell r="E3487">
            <v>0.26756999999999997</v>
          </cell>
        </row>
        <row r="3488">
          <cell r="C3488" t="str">
            <v>mar-51176-002-CD</v>
          </cell>
          <cell r="D3488">
            <v>1E-3</v>
          </cell>
          <cell r="E3488">
            <v>2.9199999999999999E-3</v>
          </cell>
        </row>
        <row r="3489">
          <cell r="C3489" t="str">
            <v>mar-51176-002-TC</v>
          </cell>
          <cell r="D3489">
            <v>0</v>
          </cell>
          <cell r="E3489">
            <v>0</v>
          </cell>
        </row>
        <row r="3490">
          <cell r="C3490" t="str">
            <v>mar-51176-003-CD</v>
          </cell>
          <cell r="D3490">
            <v>1E-3</v>
          </cell>
          <cell r="E3490">
            <v>2.9199999999999999E-3</v>
          </cell>
        </row>
        <row r="3491">
          <cell r="C3491" t="str">
            <v>mar-51176-003-TC</v>
          </cell>
          <cell r="D3491">
            <v>0</v>
          </cell>
          <cell r="E3491">
            <v>0</v>
          </cell>
        </row>
        <row r="3492">
          <cell r="C3492" t="str">
            <v>mar-51178-002-CD</v>
          </cell>
          <cell r="D3492">
            <v>0.32500000000000001</v>
          </cell>
          <cell r="E3492">
            <v>2.3480300000000001</v>
          </cell>
        </row>
        <row r="3493">
          <cell r="C3493" t="str">
            <v>mar-51178-002-TC</v>
          </cell>
          <cell r="D3493">
            <v>3.0000000000000001E-3</v>
          </cell>
          <cell r="E3493">
            <v>9.7799999999999988E-3</v>
          </cell>
        </row>
        <row r="3494">
          <cell r="C3494" t="str">
            <v>mar-51178-004-CD</v>
          </cell>
          <cell r="D3494">
            <v>0.05</v>
          </cell>
          <cell r="E3494">
            <v>0.36731000000000003</v>
          </cell>
        </row>
        <row r="3495">
          <cell r="C3495" t="str">
            <v>mar-51178-004-TC</v>
          </cell>
          <cell r="D3495">
            <v>0</v>
          </cell>
          <cell r="E3495">
            <v>0</v>
          </cell>
        </row>
        <row r="3496">
          <cell r="C3496" t="str">
            <v>mar-51178-005-CD</v>
          </cell>
          <cell r="D3496">
            <v>8.6000000000000007E-2</v>
          </cell>
          <cell r="E3496">
            <v>0.93940999999999997</v>
          </cell>
        </row>
        <row r="3497">
          <cell r="C3497" t="str">
            <v>mar-51178-005-TC</v>
          </cell>
          <cell r="D3497">
            <v>0</v>
          </cell>
          <cell r="E3497">
            <v>0</v>
          </cell>
        </row>
        <row r="3498">
          <cell r="C3498" t="str">
            <v>mar-51179-002-CD</v>
          </cell>
          <cell r="D3498">
            <v>0.38600000000000001</v>
          </cell>
          <cell r="E3498">
            <v>2.8422499999999999</v>
          </cell>
        </row>
        <row r="3499">
          <cell r="C3499" t="str">
            <v>mar-51179-002-TC</v>
          </cell>
          <cell r="D3499">
            <v>0</v>
          </cell>
          <cell r="E3499">
            <v>0</v>
          </cell>
        </row>
        <row r="3500">
          <cell r="C3500" t="str">
            <v>mar-51179-003-CD</v>
          </cell>
          <cell r="D3500">
            <v>0.35899999999999999</v>
          </cell>
          <cell r="E3500">
            <v>2.6730500000000004</v>
          </cell>
        </row>
        <row r="3501">
          <cell r="C3501" t="str">
            <v>mar-51179-003-TC</v>
          </cell>
          <cell r="D3501">
            <v>6.0000000000000001E-3</v>
          </cell>
          <cell r="E3501">
            <v>1.9559999999999998E-2</v>
          </cell>
        </row>
        <row r="3502">
          <cell r="C3502" t="str">
            <v>mar-51179-004-CD</v>
          </cell>
          <cell r="D3502">
            <v>0.82400000000000007</v>
          </cell>
          <cell r="E3502">
            <v>8.6727000000000007</v>
          </cell>
        </row>
        <row r="3503">
          <cell r="C3503" t="str">
            <v>mar-51179-004-TC</v>
          </cell>
          <cell r="D3503">
            <v>0</v>
          </cell>
          <cell r="E3503">
            <v>0</v>
          </cell>
        </row>
        <row r="3504">
          <cell r="C3504" t="str">
            <v>mar-51179-005-CD</v>
          </cell>
          <cell r="D3504">
            <v>0.64500000000000002</v>
          </cell>
          <cell r="E3504">
            <v>7.0189599999999999</v>
          </cell>
        </row>
        <row r="3505">
          <cell r="C3505" t="str">
            <v>mar-51179-005-TC</v>
          </cell>
          <cell r="D3505">
            <v>1E-3</v>
          </cell>
          <cell r="E3505">
            <v>6.8700000000000002E-3</v>
          </cell>
        </row>
        <row r="3506">
          <cell r="C3506" t="str">
            <v>mar-51179-006-CD</v>
          </cell>
          <cell r="D3506">
            <v>0.39500000000000002</v>
          </cell>
          <cell r="E3506">
            <v>4.3182200000000002</v>
          </cell>
        </row>
        <row r="3507">
          <cell r="C3507" t="str">
            <v>mar-51179-006-TC</v>
          </cell>
          <cell r="D3507">
            <v>3.0000000000000001E-3</v>
          </cell>
          <cell r="E3507">
            <v>2.0579999999999998E-2</v>
          </cell>
        </row>
        <row r="3508">
          <cell r="C3508" t="str">
            <v>mar-51179-007-CD</v>
          </cell>
          <cell r="D3508">
            <v>0.378</v>
          </cell>
          <cell r="E3508">
            <v>2.8237100000000002</v>
          </cell>
        </row>
        <row r="3509">
          <cell r="C3509" t="str">
            <v>mar-51181-002-CD</v>
          </cell>
          <cell r="D3509">
            <v>5.0000000000000001E-3</v>
          </cell>
          <cell r="E3509">
            <v>5.1500000000000004E-2</v>
          </cell>
        </row>
        <row r="3510">
          <cell r="C3510" t="str">
            <v>mar-51182-002-CD</v>
          </cell>
          <cell r="D3510">
            <v>3.4000000000000002E-2</v>
          </cell>
          <cell r="E3510">
            <v>0.24856999999999999</v>
          </cell>
        </row>
        <row r="3511">
          <cell r="C3511" t="str">
            <v>mar-51182-002-TC</v>
          </cell>
          <cell r="D3511">
            <v>0</v>
          </cell>
          <cell r="E3511">
            <v>0</v>
          </cell>
        </row>
        <row r="3512">
          <cell r="C3512" t="str">
            <v>mar-51186-002-CD</v>
          </cell>
          <cell r="D3512">
            <v>3.6999999999999998E-2</v>
          </cell>
          <cell r="E3512">
            <v>0.26924000000000003</v>
          </cell>
        </row>
        <row r="3513">
          <cell r="C3513" t="str">
            <v>mar-51186-002-TC</v>
          </cell>
          <cell r="D3513">
            <v>0</v>
          </cell>
          <cell r="E3513">
            <v>0</v>
          </cell>
        </row>
        <row r="3514">
          <cell r="C3514" t="str">
            <v>mar-51187-002-CD</v>
          </cell>
          <cell r="D3514">
            <v>2.0880000000000001</v>
          </cell>
          <cell r="E3514">
            <v>22.126259999999998</v>
          </cell>
        </row>
        <row r="3515">
          <cell r="C3515" t="str">
            <v>mar-51187-002-TC</v>
          </cell>
          <cell r="D3515">
            <v>0.185</v>
          </cell>
          <cell r="E3515">
            <v>1.2695399999999999</v>
          </cell>
        </row>
        <row r="3516">
          <cell r="C3516" t="str">
            <v>mar-51187-003-CD</v>
          </cell>
          <cell r="D3516">
            <v>1.601</v>
          </cell>
          <cell r="E3516">
            <v>17.05029</v>
          </cell>
        </row>
        <row r="3517">
          <cell r="C3517" t="str">
            <v>mar-51187-003-TC</v>
          </cell>
          <cell r="D3517">
            <v>0.13700000000000001</v>
          </cell>
          <cell r="E3517">
            <v>1.0077499999999999</v>
          </cell>
        </row>
        <row r="3518">
          <cell r="C3518" t="str">
            <v>mar-51188-002-CD</v>
          </cell>
          <cell r="D3518">
            <v>0.21099999999999999</v>
          </cell>
          <cell r="E3518">
            <v>1.2391500000000002</v>
          </cell>
        </row>
        <row r="3519">
          <cell r="C3519" t="str">
            <v>mar-51188-002-TC</v>
          </cell>
          <cell r="D3519">
            <v>0</v>
          </cell>
          <cell r="E3519">
            <v>0</v>
          </cell>
        </row>
        <row r="3520">
          <cell r="C3520" t="str">
            <v>mar-51188-003-CD</v>
          </cell>
          <cell r="D3520">
            <v>1.7430000000000001</v>
          </cell>
          <cell r="E3520">
            <v>19.037179999999999</v>
          </cell>
        </row>
        <row r="3521">
          <cell r="C3521" t="str">
            <v>mar-51188-003-TC</v>
          </cell>
          <cell r="D3521">
            <v>1.4E-2</v>
          </cell>
          <cell r="E3521">
            <v>9.6030000000000004E-2</v>
          </cell>
        </row>
        <row r="3522">
          <cell r="C3522" t="str">
            <v>mar-51188-004-CD</v>
          </cell>
          <cell r="D3522">
            <v>1.0660000000000001</v>
          </cell>
          <cell r="E3522">
            <v>11.622310000000001</v>
          </cell>
        </row>
        <row r="3523">
          <cell r="C3523" t="str">
            <v>mar-51188-004-TC</v>
          </cell>
          <cell r="D3523">
            <v>4.0000000000000001E-3</v>
          </cell>
          <cell r="E3523">
            <v>2.7390000000000001E-2</v>
          </cell>
        </row>
        <row r="3524">
          <cell r="C3524" t="str">
            <v>mar-51188-005-CD</v>
          </cell>
          <cell r="D3524">
            <v>1.3169999999999999</v>
          </cell>
          <cell r="E3524">
            <v>14.741540000000001</v>
          </cell>
        </row>
        <row r="3525">
          <cell r="C3525" t="str">
            <v>mar-51188-005-TC</v>
          </cell>
          <cell r="D3525">
            <v>6.0000000000000001E-3</v>
          </cell>
          <cell r="E3525">
            <v>4.1130000000000007E-2</v>
          </cell>
        </row>
        <row r="3526">
          <cell r="C3526" t="str">
            <v>mar-51188-006-CD</v>
          </cell>
          <cell r="D3526">
            <v>6.3010000000000002</v>
          </cell>
          <cell r="E3526">
            <v>76.393679999999989</v>
          </cell>
        </row>
        <row r="3527">
          <cell r="C3527" t="str">
            <v>mar-51190-002-CD</v>
          </cell>
          <cell r="D3527">
            <v>7.1000000000000008E-2</v>
          </cell>
          <cell r="E3527">
            <v>0.43701999999999996</v>
          </cell>
        </row>
        <row r="3528">
          <cell r="C3528" t="str">
            <v>mar-51190-002-TC</v>
          </cell>
          <cell r="D3528">
            <v>0</v>
          </cell>
          <cell r="E3528">
            <v>0</v>
          </cell>
        </row>
        <row r="3529">
          <cell r="C3529" t="str">
            <v>mar-51191-003-CD</v>
          </cell>
          <cell r="D3529">
            <v>0</v>
          </cell>
          <cell r="E3529">
            <v>0</v>
          </cell>
        </row>
        <row r="3530">
          <cell r="C3530" t="str">
            <v>mar-51191-003-TC</v>
          </cell>
          <cell r="D3530">
            <v>0</v>
          </cell>
          <cell r="E3530">
            <v>0</v>
          </cell>
        </row>
        <row r="3531">
          <cell r="C3531" t="str">
            <v>mar-51191-004-CD</v>
          </cell>
          <cell r="D3531">
            <v>0</v>
          </cell>
          <cell r="E3531">
            <v>0</v>
          </cell>
        </row>
        <row r="3532">
          <cell r="C3532" t="str">
            <v>mar-51191-004-TC</v>
          </cell>
          <cell r="D3532">
            <v>0</v>
          </cell>
          <cell r="E3532">
            <v>0</v>
          </cell>
        </row>
        <row r="3533">
          <cell r="C3533" t="str">
            <v>mar-51196-001-CD</v>
          </cell>
          <cell r="D3533">
            <v>0.45200000000000001</v>
          </cell>
          <cell r="E3533">
            <v>3.3080300000000005</v>
          </cell>
        </row>
        <row r="3534">
          <cell r="C3534" t="str">
            <v>mar-51196-001-TC</v>
          </cell>
          <cell r="D3534">
            <v>0.1</v>
          </cell>
          <cell r="E3534">
            <v>0.29366000000000003</v>
          </cell>
        </row>
        <row r="3535">
          <cell r="C3535" t="str">
            <v>mar-51199-001-CD</v>
          </cell>
          <cell r="D3535">
            <v>0.35399999999999998</v>
          </cell>
          <cell r="E3535">
            <v>3.6536300000000002</v>
          </cell>
        </row>
        <row r="3536">
          <cell r="C3536" t="str">
            <v>mar-51199-001-TC</v>
          </cell>
          <cell r="D3536">
            <v>1.9E-2</v>
          </cell>
          <cell r="E3536">
            <v>0.11922000000000001</v>
          </cell>
        </row>
        <row r="3537">
          <cell r="C3537" t="str">
            <v>mar-51204-001-CD</v>
          </cell>
          <cell r="D3537">
            <v>0.33700000000000002</v>
          </cell>
          <cell r="E3537">
            <v>2.4289899999999998</v>
          </cell>
        </row>
        <row r="3538">
          <cell r="C3538" t="str">
            <v>mar-51204-001-TC</v>
          </cell>
          <cell r="D3538">
            <v>0.442</v>
          </cell>
          <cell r="E3538">
            <v>1.0306300000000002</v>
          </cell>
        </row>
        <row r="3539">
          <cell r="C3539" t="str">
            <v>mar-51204-003-CD</v>
          </cell>
          <cell r="D3539">
            <v>0.122</v>
          </cell>
          <cell r="E3539">
            <v>0.89887000000000006</v>
          </cell>
        </row>
        <row r="3540">
          <cell r="C3540" t="str">
            <v>mar-51204-003-TC</v>
          </cell>
          <cell r="D3540">
            <v>4.3000000000000003E-2</v>
          </cell>
          <cell r="E3540">
            <v>0.16753000000000001</v>
          </cell>
        </row>
        <row r="3541">
          <cell r="C3541" t="str">
            <v>mar-51204-004-CD</v>
          </cell>
          <cell r="D3541">
            <v>0.48299999999999998</v>
          </cell>
          <cell r="E3541">
            <v>4.9803699999999997</v>
          </cell>
        </row>
        <row r="3542">
          <cell r="C3542" t="str">
            <v>mar-51204-004-TC</v>
          </cell>
          <cell r="D3542">
            <v>1.6E-2</v>
          </cell>
          <cell r="E3542">
            <v>0.10074</v>
          </cell>
        </row>
        <row r="3543">
          <cell r="C3543" t="str">
            <v>mar-51204-005-CD</v>
          </cell>
          <cell r="D3543">
            <v>0.38400000000000001</v>
          </cell>
          <cell r="E3543">
            <v>4.62371</v>
          </cell>
        </row>
        <row r="3544">
          <cell r="C3544" t="str">
            <v>mar-51207-001-CD</v>
          </cell>
          <cell r="D3544">
            <v>0.51200000000000001</v>
          </cell>
          <cell r="E3544">
            <v>5.6000900000000007</v>
          </cell>
        </row>
        <row r="3545">
          <cell r="C3545" t="str">
            <v>mar-51207-001-TC</v>
          </cell>
          <cell r="D3545">
            <v>4.0000000000000001E-3</v>
          </cell>
          <cell r="E3545">
            <v>2.7480000000000001E-2</v>
          </cell>
        </row>
        <row r="3546">
          <cell r="C3546" t="str">
            <v>mar-51208-001-CD</v>
          </cell>
          <cell r="D3546">
            <v>0.38400000000000001</v>
          </cell>
          <cell r="E3546">
            <v>2.8080000000000003</v>
          </cell>
        </row>
        <row r="3547">
          <cell r="C3547" t="str">
            <v>mar-51208-001-TC</v>
          </cell>
          <cell r="D3547">
            <v>0</v>
          </cell>
          <cell r="E3547">
            <v>0</v>
          </cell>
        </row>
        <row r="3548">
          <cell r="C3548" t="str">
            <v>mar-51208-002-CD</v>
          </cell>
          <cell r="D3548">
            <v>0.46400000000000002</v>
          </cell>
          <cell r="E3548">
            <v>4.7927100000000005</v>
          </cell>
        </row>
        <row r="3549">
          <cell r="C3549" t="str">
            <v>mar-51208-002-TC</v>
          </cell>
          <cell r="D3549">
            <v>0</v>
          </cell>
          <cell r="E3549">
            <v>0</v>
          </cell>
        </row>
        <row r="3550">
          <cell r="C3550" t="str">
            <v>mar-51208-003-CD</v>
          </cell>
          <cell r="D3550">
            <v>0.23200000000000001</v>
          </cell>
          <cell r="E3550">
            <v>2.06311</v>
          </cell>
        </row>
        <row r="3551">
          <cell r="C3551" t="str">
            <v>mar-51208-003-TC</v>
          </cell>
          <cell r="D3551">
            <v>0</v>
          </cell>
          <cell r="E3551">
            <v>0</v>
          </cell>
        </row>
        <row r="3552">
          <cell r="C3552" t="str">
            <v>mar-51208-004-CD</v>
          </cell>
          <cell r="D3552">
            <v>0.20499999999999999</v>
          </cell>
          <cell r="E3552">
            <v>1.7565599999999999</v>
          </cell>
        </row>
        <row r="3553">
          <cell r="C3553" t="str">
            <v>mar-51208-004-TC</v>
          </cell>
          <cell r="D3553">
            <v>0</v>
          </cell>
          <cell r="E3553">
            <v>0</v>
          </cell>
        </row>
        <row r="3554">
          <cell r="C3554" t="str">
            <v>mar-51209-001-CD</v>
          </cell>
          <cell r="D3554">
            <v>0.35399999999999998</v>
          </cell>
          <cell r="E3554">
            <v>3.6479499999999998</v>
          </cell>
        </row>
        <row r="3555">
          <cell r="C3555" t="str">
            <v>mar-51209-001-TC</v>
          </cell>
          <cell r="D3555">
            <v>0</v>
          </cell>
          <cell r="E3555">
            <v>0</v>
          </cell>
        </row>
        <row r="3556">
          <cell r="C3556" t="str">
            <v>mar-51213-002-CD</v>
          </cell>
          <cell r="D3556">
            <v>0</v>
          </cell>
          <cell r="E3556">
            <v>0</v>
          </cell>
        </row>
        <row r="3557">
          <cell r="C3557" t="str">
            <v>mar-51213-002-TC</v>
          </cell>
          <cell r="D3557">
            <v>0</v>
          </cell>
          <cell r="E3557">
            <v>0</v>
          </cell>
        </row>
        <row r="3558">
          <cell r="C3558" t="str">
            <v>mar-51213-003-CD</v>
          </cell>
          <cell r="D3558">
            <v>0</v>
          </cell>
          <cell r="E3558">
            <v>0</v>
          </cell>
        </row>
        <row r="3559">
          <cell r="C3559" t="str">
            <v>mar-51213-003-TC</v>
          </cell>
          <cell r="D3559">
            <v>0</v>
          </cell>
          <cell r="E3559">
            <v>0</v>
          </cell>
        </row>
        <row r="3560">
          <cell r="C3560" t="str">
            <v>mar-51216-001-CD</v>
          </cell>
          <cell r="D3560">
            <v>2.8780000000000001</v>
          </cell>
          <cell r="E3560">
            <v>32.669080000000001</v>
          </cell>
        </row>
        <row r="3561">
          <cell r="C3561" t="str">
            <v>mar-51216-001-TC</v>
          </cell>
          <cell r="D3561">
            <v>1.6E-2</v>
          </cell>
          <cell r="E3561">
            <v>0.11392000000000001</v>
          </cell>
        </row>
        <row r="3562">
          <cell r="C3562" t="str">
            <v>mar-51217-001-CD</v>
          </cell>
          <cell r="D3562">
            <v>0</v>
          </cell>
          <cell r="E3562">
            <v>0</v>
          </cell>
        </row>
        <row r="3563">
          <cell r="C3563" t="str">
            <v>mar-51217-001-TC</v>
          </cell>
          <cell r="D3563">
            <v>0</v>
          </cell>
          <cell r="E3563">
            <v>0</v>
          </cell>
        </row>
        <row r="3564">
          <cell r="C3564" t="str">
            <v>mar-51218-001-TC</v>
          </cell>
          <cell r="D3564">
            <v>0</v>
          </cell>
          <cell r="E3564">
            <v>0</v>
          </cell>
        </row>
        <row r="3565">
          <cell r="C3565" t="str">
            <v>mar-51260-001-CD</v>
          </cell>
          <cell r="D3565">
            <v>0.88200000000000001</v>
          </cell>
          <cell r="E3565">
            <v>6.2586400000000006</v>
          </cell>
        </row>
        <row r="3566">
          <cell r="C3566" t="str">
            <v>mar-51260-001-TC</v>
          </cell>
          <cell r="D3566">
            <v>2.7E-2</v>
          </cell>
          <cell r="E3566">
            <v>7.0709999999999995E-2</v>
          </cell>
        </row>
        <row r="3567">
          <cell r="C3567" t="str">
            <v>mar-51261-001-CD</v>
          </cell>
          <cell r="D3567">
            <v>3.0000000000000001E-3</v>
          </cell>
          <cell r="E3567">
            <v>2.409E-2</v>
          </cell>
        </row>
        <row r="3568">
          <cell r="C3568" t="str">
            <v>mar-51262-001-CD</v>
          </cell>
          <cell r="D3568">
            <v>0</v>
          </cell>
          <cell r="E3568">
            <v>0</v>
          </cell>
        </row>
        <row r="3569">
          <cell r="C3569" t="str">
            <v>mar-51264-001-CD</v>
          </cell>
          <cell r="D3569">
            <v>2E-3</v>
          </cell>
          <cell r="E3569">
            <v>1.6910000000000001E-2</v>
          </cell>
        </row>
        <row r="3570">
          <cell r="C3570" t="str">
            <v>mar-51268-001-CD</v>
          </cell>
          <cell r="D3570">
            <v>6.0999999999999999E-2</v>
          </cell>
          <cell r="E3570">
            <v>0.49369999999999997</v>
          </cell>
        </row>
        <row r="3571">
          <cell r="C3571" t="str">
            <v>mar-51269-001-TC</v>
          </cell>
          <cell r="D3571">
            <v>1.2E-2</v>
          </cell>
          <cell r="E3571">
            <v>6.0850000000000001E-2</v>
          </cell>
        </row>
        <row r="3572">
          <cell r="C3572" t="str">
            <v>mar-51272-001-CD</v>
          </cell>
          <cell r="D3572">
            <v>3.0000000000000001E-3</v>
          </cell>
          <cell r="E3572">
            <v>2.5360000000000001E-2</v>
          </cell>
        </row>
        <row r="3573">
          <cell r="C3573" t="str">
            <v>mar-51278-001-CD</v>
          </cell>
          <cell r="D3573">
            <v>7.3999999999999996E-2</v>
          </cell>
          <cell r="E3573">
            <v>0.51760000000000006</v>
          </cell>
        </row>
        <row r="3574">
          <cell r="C3574" t="str">
            <v>mar-51278-001-TC</v>
          </cell>
          <cell r="D3574">
            <v>0</v>
          </cell>
          <cell r="E3574">
            <v>0</v>
          </cell>
        </row>
        <row r="3575">
          <cell r="C3575" t="str">
            <v>mar-51280-001-CD</v>
          </cell>
          <cell r="D3575">
            <v>3.0000000000000001E-3</v>
          </cell>
          <cell r="E3575">
            <v>2.2530000000000001E-2</v>
          </cell>
        </row>
        <row r="3576">
          <cell r="C3576" t="str">
            <v>mar-51285-001-CD</v>
          </cell>
          <cell r="D3576">
            <v>0</v>
          </cell>
          <cell r="E3576">
            <v>0</v>
          </cell>
        </row>
        <row r="3577">
          <cell r="C3577" t="str">
            <v>mar-51285-001-TC</v>
          </cell>
          <cell r="D3577">
            <v>0</v>
          </cell>
          <cell r="E3577">
            <v>0</v>
          </cell>
        </row>
        <row r="3578">
          <cell r="C3578" t="str">
            <v>mar-51288-001-CD</v>
          </cell>
          <cell r="D3578">
            <v>10.420999999999999</v>
          </cell>
          <cell r="E3578">
            <v>114.19695</v>
          </cell>
        </row>
        <row r="3579">
          <cell r="C3579" t="str">
            <v>mar-51288-001-TC</v>
          </cell>
          <cell r="D3579">
            <v>0.58399999999999996</v>
          </cell>
          <cell r="E3579">
            <v>4.0093899999999998</v>
          </cell>
        </row>
        <row r="3580">
          <cell r="C3580" t="str">
            <v>mar-51289-001-CD</v>
          </cell>
          <cell r="D3580">
            <v>0.379</v>
          </cell>
          <cell r="E3580">
            <v>4.0209200000000003</v>
          </cell>
        </row>
        <row r="3581">
          <cell r="C3581" t="str">
            <v>mar-51289-001-TC</v>
          </cell>
          <cell r="D3581">
            <v>2.4E-2</v>
          </cell>
          <cell r="E3581">
            <v>0.16434000000000001</v>
          </cell>
        </row>
        <row r="3582">
          <cell r="C3582" t="str">
            <v>mar-51289-002-CD</v>
          </cell>
          <cell r="D3582">
            <v>1.0230000000000001</v>
          </cell>
          <cell r="E3582">
            <v>10.916920000000001</v>
          </cell>
        </row>
        <row r="3583">
          <cell r="C3583" t="str">
            <v>mar-51289-002-TC</v>
          </cell>
          <cell r="D3583">
            <v>0.10100000000000001</v>
          </cell>
          <cell r="E3583">
            <v>0.68977999999999995</v>
          </cell>
        </row>
        <row r="3584">
          <cell r="C3584" t="str">
            <v>mar-51289-003-CD</v>
          </cell>
          <cell r="D3584">
            <v>1.534</v>
          </cell>
          <cell r="E3584">
            <v>16.664150000000003</v>
          </cell>
        </row>
        <row r="3585">
          <cell r="C3585" t="str">
            <v>mar-51289-003-TC</v>
          </cell>
          <cell r="D3585">
            <v>7.9000000000000001E-2</v>
          </cell>
          <cell r="E3585">
            <v>0.54188999999999998</v>
          </cell>
        </row>
        <row r="3586">
          <cell r="C3586" t="str">
            <v>mar-51289-004-CD</v>
          </cell>
          <cell r="D3586">
            <v>0.66800000000000004</v>
          </cell>
          <cell r="E3586">
            <v>7.6690699999999996</v>
          </cell>
        </row>
        <row r="3587">
          <cell r="C3587" t="str">
            <v>mar-51289-004-TC</v>
          </cell>
          <cell r="D3587">
            <v>0.47300000000000003</v>
          </cell>
          <cell r="E3587">
            <v>3.5010300000000001</v>
          </cell>
        </row>
        <row r="3588">
          <cell r="C3588" t="str">
            <v>mar-51294-001-CD</v>
          </cell>
          <cell r="D3588">
            <v>0.216</v>
          </cell>
          <cell r="E3588">
            <v>2.2248700000000001</v>
          </cell>
        </row>
        <row r="3589">
          <cell r="C3589" t="str">
            <v>mar-51294-001-TC</v>
          </cell>
          <cell r="D3589">
            <v>0</v>
          </cell>
          <cell r="E3589">
            <v>0</v>
          </cell>
        </row>
        <row r="3590">
          <cell r="C3590" t="str">
            <v>mar-51294-003-CD</v>
          </cell>
          <cell r="D3590">
            <v>0.17799999999999999</v>
          </cell>
          <cell r="E3590">
            <v>1.82524</v>
          </cell>
        </row>
        <row r="3591">
          <cell r="C3591" t="str">
            <v>mar-51294-003-TC</v>
          </cell>
          <cell r="D3591">
            <v>0</v>
          </cell>
          <cell r="E3591">
            <v>0</v>
          </cell>
        </row>
        <row r="3592">
          <cell r="C3592" t="str">
            <v>mar-51303-001-CD</v>
          </cell>
          <cell r="D3592">
            <v>0.25600000000000001</v>
          </cell>
          <cell r="E3592">
            <v>2.58887</v>
          </cell>
        </row>
        <row r="3593">
          <cell r="C3593" t="str">
            <v>mar-51303-001-TC</v>
          </cell>
          <cell r="D3593">
            <v>0</v>
          </cell>
          <cell r="E3593">
            <v>0</v>
          </cell>
        </row>
        <row r="3594">
          <cell r="C3594" t="str">
            <v>mar-51304-001-CD</v>
          </cell>
          <cell r="D3594">
            <v>0.10100000000000001</v>
          </cell>
          <cell r="E3594">
            <v>0.90288000000000002</v>
          </cell>
        </row>
        <row r="3595">
          <cell r="C3595" t="str">
            <v>mar-51304-001-TC</v>
          </cell>
          <cell r="D3595">
            <v>0</v>
          </cell>
          <cell r="E3595">
            <v>0</v>
          </cell>
        </row>
        <row r="3596">
          <cell r="C3596" t="str">
            <v>mar-51305-001-CD</v>
          </cell>
          <cell r="D3596">
            <v>2.4660000000000002</v>
          </cell>
          <cell r="E3596">
            <v>26.93384</v>
          </cell>
        </row>
        <row r="3597">
          <cell r="C3597" t="str">
            <v>mar-51305-001-TC</v>
          </cell>
          <cell r="D3597">
            <v>9.7000000000000003E-2</v>
          </cell>
          <cell r="E3597">
            <v>0.70188000000000006</v>
          </cell>
        </row>
        <row r="3598">
          <cell r="C3598" t="str">
            <v>mar-51305-003-CD</v>
          </cell>
          <cell r="D3598">
            <v>1.8109999999999999</v>
          </cell>
          <cell r="E3598">
            <v>19.74597</v>
          </cell>
        </row>
        <row r="3599">
          <cell r="C3599" t="str">
            <v>mar-51305-003-TC</v>
          </cell>
          <cell r="D3599">
            <v>0.05</v>
          </cell>
          <cell r="E3599">
            <v>0.34329000000000004</v>
          </cell>
        </row>
        <row r="3600">
          <cell r="C3600" t="str">
            <v>mar-51305-004-CD</v>
          </cell>
          <cell r="D3600">
            <v>1.117</v>
          </cell>
          <cell r="E3600">
            <v>12.249750000000001</v>
          </cell>
        </row>
        <row r="3601">
          <cell r="C3601" t="str">
            <v>mar-51305-004-TC</v>
          </cell>
          <cell r="D3601">
            <v>7.0000000000000001E-3</v>
          </cell>
          <cell r="E3601">
            <v>4.7969999999999999E-2</v>
          </cell>
        </row>
        <row r="3602">
          <cell r="C3602" t="str">
            <v>mar-51317-001-CD</v>
          </cell>
          <cell r="D3602">
            <v>0.13900000000000001</v>
          </cell>
          <cell r="E3602">
            <v>1.56904</v>
          </cell>
        </row>
        <row r="3603">
          <cell r="C3603" t="str">
            <v>mar-51317-002-CD</v>
          </cell>
          <cell r="D3603">
            <v>0.08</v>
          </cell>
          <cell r="E3603">
            <v>0.91683000000000003</v>
          </cell>
        </row>
        <row r="3604">
          <cell r="C3604" t="str">
            <v>mar-51317-002-TC</v>
          </cell>
          <cell r="D3604">
            <v>0</v>
          </cell>
          <cell r="E3604">
            <v>0</v>
          </cell>
        </row>
        <row r="3605">
          <cell r="C3605" t="str">
            <v>mar-51317-003-CD</v>
          </cell>
          <cell r="D3605">
            <v>8.5000000000000006E-2</v>
          </cell>
          <cell r="E3605">
            <v>0.92976000000000003</v>
          </cell>
        </row>
        <row r="3606">
          <cell r="C3606" t="str">
            <v>mar-51317-003-TC</v>
          </cell>
          <cell r="D3606">
            <v>1E-3</v>
          </cell>
          <cell r="E3606">
            <v>6.8700000000000002E-3</v>
          </cell>
        </row>
        <row r="3607">
          <cell r="C3607" t="str">
            <v>mar-51318-001-CD</v>
          </cell>
          <cell r="D3607">
            <v>0.40500000000000003</v>
          </cell>
          <cell r="E3607">
            <v>3.5925500000000001</v>
          </cell>
        </row>
        <row r="3608">
          <cell r="C3608" t="str">
            <v>mar-51318-001-TC</v>
          </cell>
          <cell r="D3608">
            <v>8.0000000000000002E-3</v>
          </cell>
          <cell r="E3608">
            <v>4.2900000000000001E-2</v>
          </cell>
        </row>
        <row r="3609">
          <cell r="C3609" t="str">
            <v>mar-51318-002-CD</v>
          </cell>
          <cell r="D3609">
            <v>0.495</v>
          </cell>
          <cell r="E3609">
            <v>3.6502300000000001</v>
          </cell>
        </row>
        <row r="3610">
          <cell r="C3610" t="str">
            <v>mar-51318-002-TC</v>
          </cell>
          <cell r="D3610">
            <v>5.0000000000000001E-3</v>
          </cell>
          <cell r="E3610">
            <v>1.6300000000000002E-2</v>
          </cell>
        </row>
        <row r="3611">
          <cell r="C3611" t="str">
            <v>mar-51318-003-CD</v>
          </cell>
          <cell r="D3611">
            <v>0.215</v>
          </cell>
          <cell r="E3611">
            <v>2.2254100000000001</v>
          </cell>
        </row>
        <row r="3612">
          <cell r="C3612" t="str">
            <v>mar-51318-003-TC</v>
          </cell>
          <cell r="D3612">
            <v>4.0000000000000001E-3</v>
          </cell>
          <cell r="E3612">
            <v>2.511E-2</v>
          </cell>
        </row>
        <row r="3613">
          <cell r="C3613" t="str">
            <v>mar-51338-001-CD</v>
          </cell>
          <cell r="D3613">
            <v>0.106</v>
          </cell>
          <cell r="E3613">
            <v>1.0867</v>
          </cell>
        </row>
        <row r="3614">
          <cell r="C3614" t="str">
            <v>mar-51338-001-TC</v>
          </cell>
          <cell r="D3614">
            <v>0</v>
          </cell>
          <cell r="E3614">
            <v>0</v>
          </cell>
        </row>
        <row r="3615">
          <cell r="C3615" t="str">
            <v>mar-51342-001-CD</v>
          </cell>
          <cell r="D3615">
            <v>0.26600000000000001</v>
          </cell>
          <cell r="E3615">
            <v>2.9076200000000001</v>
          </cell>
        </row>
        <row r="3616">
          <cell r="C3616" t="str">
            <v>mar-51342-001-TC</v>
          </cell>
          <cell r="D3616">
            <v>0</v>
          </cell>
          <cell r="E3616">
            <v>0</v>
          </cell>
        </row>
        <row r="3617">
          <cell r="C3617" t="str">
            <v>mar-51352-001-CD</v>
          </cell>
          <cell r="D3617">
            <v>6.2E-2</v>
          </cell>
          <cell r="E3617">
            <v>0.45168000000000003</v>
          </cell>
        </row>
        <row r="3618">
          <cell r="C3618" t="str">
            <v>mar-51352-001-TC</v>
          </cell>
          <cell r="D3618">
            <v>0</v>
          </cell>
          <cell r="E3618">
            <v>0</v>
          </cell>
        </row>
        <row r="3619">
          <cell r="C3619" t="str">
            <v>mar-51352-002-CD</v>
          </cell>
          <cell r="D3619">
            <v>0.24</v>
          </cell>
          <cell r="E3619">
            <v>2.6189100000000001</v>
          </cell>
        </row>
        <row r="3620">
          <cell r="C3620" t="str">
            <v>mar-51352-002-TC</v>
          </cell>
          <cell r="D3620">
            <v>2E-3</v>
          </cell>
          <cell r="E3620">
            <v>1.3679999999999999E-2</v>
          </cell>
        </row>
        <row r="3621">
          <cell r="C3621" t="str">
            <v>mar-51354-001-CD</v>
          </cell>
          <cell r="D3621">
            <v>0.44800000000000001</v>
          </cell>
          <cell r="E3621">
            <v>4.6385600000000009</v>
          </cell>
        </row>
        <row r="3622">
          <cell r="C3622" t="str">
            <v>mar-51354-001-TC</v>
          </cell>
          <cell r="D3622">
            <v>6.0000000000000001E-3</v>
          </cell>
          <cell r="E3622">
            <v>3.7649999999999996E-2</v>
          </cell>
        </row>
        <row r="3623">
          <cell r="C3623" t="str">
            <v>mar-51355-002-CD</v>
          </cell>
          <cell r="D3623">
            <v>0</v>
          </cell>
          <cell r="E3623">
            <v>0</v>
          </cell>
        </row>
        <row r="3624">
          <cell r="C3624" t="str">
            <v>mar-51355-002-TC</v>
          </cell>
          <cell r="D3624">
            <v>0</v>
          </cell>
          <cell r="E3624">
            <v>0</v>
          </cell>
        </row>
        <row r="3625">
          <cell r="C3625" t="str">
            <v>mar-51356-001-CD</v>
          </cell>
          <cell r="D3625">
            <v>0.108</v>
          </cell>
          <cell r="E3625">
            <v>0.78817999999999999</v>
          </cell>
        </row>
        <row r="3626">
          <cell r="C3626" t="str">
            <v>mar-51358-001-CD</v>
          </cell>
          <cell r="D3626">
            <v>9.2999999999999999E-2</v>
          </cell>
          <cell r="E3626">
            <v>1.01224</v>
          </cell>
        </row>
        <row r="3627">
          <cell r="C3627" t="str">
            <v>mar-51358-001-TC</v>
          </cell>
          <cell r="D3627">
            <v>0</v>
          </cell>
          <cell r="E3627">
            <v>0</v>
          </cell>
        </row>
        <row r="3628">
          <cell r="C3628" t="str">
            <v>mar-51359-001-CD</v>
          </cell>
          <cell r="D3628">
            <v>3.0000000000000001E-3</v>
          </cell>
          <cell r="E3628">
            <v>2.477E-2</v>
          </cell>
        </row>
        <row r="3629">
          <cell r="C3629" t="str">
            <v>mar-51361-001-CD</v>
          </cell>
          <cell r="D3629">
            <v>0</v>
          </cell>
          <cell r="E3629">
            <v>0</v>
          </cell>
        </row>
        <row r="3630">
          <cell r="C3630" t="str">
            <v>mar-51361-001-TC</v>
          </cell>
          <cell r="D3630">
            <v>0</v>
          </cell>
          <cell r="E3630">
            <v>0</v>
          </cell>
        </row>
        <row r="3631">
          <cell r="C3631" t="str">
            <v>mar-51366-001-CD</v>
          </cell>
          <cell r="D3631">
            <v>5.0000000000000001E-3</v>
          </cell>
          <cell r="E3631">
            <v>4.2890000000000005E-2</v>
          </cell>
        </row>
        <row r="3632">
          <cell r="C3632" t="str">
            <v>mar-51366-002-CD</v>
          </cell>
          <cell r="D3632">
            <v>0</v>
          </cell>
          <cell r="E3632">
            <v>0</v>
          </cell>
        </row>
        <row r="3633">
          <cell r="C3633" t="str">
            <v>mar-51368-001-CD</v>
          </cell>
          <cell r="D3633">
            <v>0.35699999999999998</v>
          </cell>
          <cell r="E3633">
            <v>3.8759200000000003</v>
          </cell>
        </row>
        <row r="3634">
          <cell r="C3634" t="str">
            <v>mar-51368-001-TC</v>
          </cell>
          <cell r="D3634">
            <v>0</v>
          </cell>
          <cell r="E3634">
            <v>0</v>
          </cell>
        </row>
        <row r="3635">
          <cell r="C3635" t="str">
            <v>mar-51371-001-CD</v>
          </cell>
          <cell r="D3635">
            <v>0.08</v>
          </cell>
          <cell r="E3635">
            <v>0.56872</v>
          </cell>
        </row>
        <row r="3636">
          <cell r="C3636" t="str">
            <v>mar-51371-001-TC</v>
          </cell>
          <cell r="D3636">
            <v>0</v>
          </cell>
          <cell r="E3636">
            <v>0</v>
          </cell>
        </row>
        <row r="3637">
          <cell r="C3637" t="str">
            <v>mar-51371-002-CD</v>
          </cell>
          <cell r="D3637">
            <v>8.1000000000000003E-2</v>
          </cell>
          <cell r="E3637">
            <v>0.83026999999999995</v>
          </cell>
        </row>
        <row r="3638">
          <cell r="C3638" t="str">
            <v>mar-51371-002-TC</v>
          </cell>
          <cell r="D3638">
            <v>0</v>
          </cell>
          <cell r="E3638">
            <v>0</v>
          </cell>
        </row>
        <row r="3639">
          <cell r="C3639" t="str">
            <v>mar-51372-001-CD</v>
          </cell>
          <cell r="D3639">
            <v>0.42699999999999999</v>
          </cell>
          <cell r="E3639">
            <v>4.6978400000000002</v>
          </cell>
        </row>
        <row r="3640">
          <cell r="C3640" t="str">
            <v>mar-51372-001-TC</v>
          </cell>
          <cell r="D3640">
            <v>0</v>
          </cell>
          <cell r="E3640">
            <v>0</v>
          </cell>
        </row>
        <row r="3641">
          <cell r="C3641" t="str">
            <v>mar-51378-001-CD</v>
          </cell>
          <cell r="D3641">
            <v>0</v>
          </cell>
          <cell r="E3641">
            <v>0</v>
          </cell>
        </row>
        <row r="3642">
          <cell r="C3642" t="str">
            <v>mar-51378-001-TC</v>
          </cell>
          <cell r="D3642">
            <v>0</v>
          </cell>
          <cell r="E3642">
            <v>0</v>
          </cell>
        </row>
        <row r="3643">
          <cell r="C3643" t="str">
            <v>mar-51379-001-CD</v>
          </cell>
          <cell r="D3643">
            <v>0</v>
          </cell>
          <cell r="E3643">
            <v>0</v>
          </cell>
        </row>
        <row r="3644">
          <cell r="C3644" t="str">
            <v>mar-51379-001-TC</v>
          </cell>
          <cell r="D3644">
            <v>0</v>
          </cell>
          <cell r="E3644">
            <v>0</v>
          </cell>
        </row>
        <row r="3645">
          <cell r="C3645" t="str">
            <v>mar-51381-001-CD</v>
          </cell>
          <cell r="D3645">
            <v>0.04</v>
          </cell>
          <cell r="E3645">
            <v>0.29086000000000001</v>
          </cell>
        </row>
        <row r="3646">
          <cell r="C3646" t="str">
            <v>mar-51381-001-TC</v>
          </cell>
          <cell r="D3646">
            <v>0</v>
          </cell>
          <cell r="E3646">
            <v>0</v>
          </cell>
        </row>
        <row r="3647">
          <cell r="C3647" t="str">
            <v>mar-51381-002-CD</v>
          </cell>
          <cell r="D3647">
            <v>0</v>
          </cell>
          <cell r="E3647">
            <v>0</v>
          </cell>
        </row>
        <row r="3648">
          <cell r="C3648" t="str">
            <v>mar-51381-002-TC</v>
          </cell>
          <cell r="D3648">
            <v>0</v>
          </cell>
          <cell r="E3648">
            <v>0</v>
          </cell>
        </row>
        <row r="3649">
          <cell r="C3649" t="str">
            <v>mar-51382-001-CD</v>
          </cell>
          <cell r="D3649">
            <v>0.28899999999999998</v>
          </cell>
          <cell r="E3649">
            <v>2.1050399999999998</v>
          </cell>
        </row>
        <row r="3650">
          <cell r="C3650" t="str">
            <v>mar-51382-001-TC</v>
          </cell>
          <cell r="D3650">
            <v>0</v>
          </cell>
          <cell r="E3650">
            <v>0</v>
          </cell>
        </row>
        <row r="3651">
          <cell r="C3651" t="str">
            <v>mar-51385-001-CD</v>
          </cell>
          <cell r="D3651">
            <v>0.47800000000000004</v>
          </cell>
          <cell r="E3651">
            <v>4.9277600000000001</v>
          </cell>
        </row>
        <row r="3652">
          <cell r="C3652" t="str">
            <v>mar-51385-001-TC</v>
          </cell>
          <cell r="D3652">
            <v>1.4E-2</v>
          </cell>
          <cell r="E3652">
            <v>8.7870000000000004E-2</v>
          </cell>
        </row>
        <row r="3653">
          <cell r="C3653" t="str">
            <v>mar-51385-002-CD</v>
          </cell>
          <cell r="D3653">
            <v>5.1000000000000004E-2</v>
          </cell>
          <cell r="E3653">
            <v>0.52702000000000004</v>
          </cell>
        </row>
        <row r="3654">
          <cell r="C3654" t="str">
            <v>mar-51385-002-TC</v>
          </cell>
          <cell r="D3654">
            <v>0</v>
          </cell>
          <cell r="E3654">
            <v>0</v>
          </cell>
        </row>
        <row r="3655">
          <cell r="C3655" t="str">
            <v>mar-51396-001-CD</v>
          </cell>
          <cell r="D3655">
            <v>0.01</v>
          </cell>
          <cell r="E3655">
            <v>8.4370000000000001E-2</v>
          </cell>
        </row>
        <row r="3656">
          <cell r="C3656" t="str">
            <v>mar-51397-001-CD</v>
          </cell>
          <cell r="D3656">
            <v>0</v>
          </cell>
          <cell r="E3656">
            <v>0</v>
          </cell>
        </row>
        <row r="3657">
          <cell r="C3657" t="str">
            <v>mar-51397-001-TC</v>
          </cell>
          <cell r="D3657">
            <v>0</v>
          </cell>
          <cell r="E3657">
            <v>0</v>
          </cell>
        </row>
        <row r="3658">
          <cell r="C3658" t="str">
            <v>mar-51398-001-CD</v>
          </cell>
          <cell r="D3658">
            <v>0</v>
          </cell>
          <cell r="E3658">
            <v>0</v>
          </cell>
        </row>
        <row r="3659">
          <cell r="C3659" t="str">
            <v>mar-51402-001-TC</v>
          </cell>
          <cell r="D3659">
            <v>0</v>
          </cell>
          <cell r="E3659">
            <v>0</v>
          </cell>
        </row>
        <row r="3660">
          <cell r="C3660" t="str">
            <v>mar-51403-001-CD</v>
          </cell>
          <cell r="D3660">
            <v>6.3090000000000002</v>
          </cell>
          <cell r="E3660">
            <v>69.429460000000006</v>
          </cell>
        </row>
        <row r="3661">
          <cell r="C3661" t="str">
            <v>mar-51403-001-TC</v>
          </cell>
          <cell r="D3661">
            <v>0.13</v>
          </cell>
          <cell r="E3661">
            <v>0.89452999999999994</v>
          </cell>
        </row>
        <row r="3662">
          <cell r="C3662" t="str">
            <v>mar-51403-002-CD</v>
          </cell>
          <cell r="D3662">
            <v>3.7869999999999999</v>
          </cell>
          <cell r="E3662">
            <v>43.578919999999997</v>
          </cell>
        </row>
        <row r="3663">
          <cell r="C3663" t="str">
            <v>mar-51403-002-TC</v>
          </cell>
          <cell r="D3663">
            <v>0.34900000000000003</v>
          </cell>
          <cell r="E3663">
            <v>2.5057600000000004</v>
          </cell>
        </row>
        <row r="3664">
          <cell r="C3664" t="str">
            <v>mar-51408-001-CD</v>
          </cell>
          <cell r="D3664">
            <v>0</v>
          </cell>
          <cell r="E3664">
            <v>0</v>
          </cell>
        </row>
        <row r="3665">
          <cell r="C3665" t="str">
            <v>mar-51410-001-CD</v>
          </cell>
          <cell r="D3665">
            <v>7.0000000000000001E-3</v>
          </cell>
          <cell r="E3665">
            <v>4.7149999999999997E-2</v>
          </cell>
        </row>
        <row r="3666">
          <cell r="C3666" t="str">
            <v>mar-51410-001-TC</v>
          </cell>
          <cell r="D3666">
            <v>0</v>
          </cell>
          <cell r="E3666">
            <v>0</v>
          </cell>
        </row>
        <row r="3667">
          <cell r="C3667" t="str">
            <v>mar-51411-001-CD</v>
          </cell>
          <cell r="D3667">
            <v>0.65100000000000002</v>
          </cell>
          <cell r="E3667">
            <v>7.1610399999999998</v>
          </cell>
        </row>
        <row r="3668">
          <cell r="C3668" t="str">
            <v>mar-51411-001-TC</v>
          </cell>
          <cell r="D3668">
            <v>2E-3</v>
          </cell>
          <cell r="E3668">
            <v>1.374E-2</v>
          </cell>
        </row>
        <row r="3669">
          <cell r="C3669" t="str">
            <v>mar-51411-002-CD</v>
          </cell>
          <cell r="D3669">
            <v>1.032</v>
          </cell>
          <cell r="E3669">
            <v>11.28989</v>
          </cell>
        </row>
        <row r="3670">
          <cell r="C3670" t="str">
            <v>mar-51411-002-TC</v>
          </cell>
          <cell r="D3670">
            <v>1E-3</v>
          </cell>
          <cell r="E3670">
            <v>6.8700000000000002E-3</v>
          </cell>
        </row>
        <row r="3671">
          <cell r="C3671" t="str">
            <v>mar-51411-003-CD</v>
          </cell>
          <cell r="D3671">
            <v>63.143000000000001</v>
          </cell>
          <cell r="E3671">
            <v>682.54833999999994</v>
          </cell>
        </row>
        <row r="3672">
          <cell r="C3672" t="str">
            <v>mar-51413-001-CD</v>
          </cell>
          <cell r="D3672">
            <v>0</v>
          </cell>
          <cell r="E3672">
            <v>0</v>
          </cell>
        </row>
        <row r="3673">
          <cell r="C3673" t="str">
            <v>mar-51414-001-CD</v>
          </cell>
          <cell r="D3673">
            <v>1E-3</v>
          </cell>
          <cell r="E3673">
            <v>2.9199999999999999E-3</v>
          </cell>
        </row>
        <row r="3674">
          <cell r="C3674" t="str">
            <v>mar-51414-001-TC</v>
          </cell>
          <cell r="D3674">
            <v>0</v>
          </cell>
          <cell r="E3674">
            <v>0</v>
          </cell>
        </row>
        <row r="3675">
          <cell r="C3675" t="str">
            <v>mar-51415-001-CD</v>
          </cell>
          <cell r="D3675">
            <v>5.1000000000000004E-2</v>
          </cell>
          <cell r="E3675">
            <v>0.52198</v>
          </cell>
        </row>
        <row r="3676">
          <cell r="C3676" t="str">
            <v>mar-51415-001-TC</v>
          </cell>
          <cell r="D3676">
            <v>0</v>
          </cell>
          <cell r="E3676">
            <v>0</v>
          </cell>
        </row>
        <row r="3677">
          <cell r="C3677" t="str">
            <v>mar-51417-001-CD</v>
          </cell>
          <cell r="D3677">
            <v>0</v>
          </cell>
          <cell r="E3677">
            <v>0</v>
          </cell>
        </row>
        <row r="3678">
          <cell r="C3678" t="str">
            <v>mar-51417-001-TC</v>
          </cell>
          <cell r="D3678">
            <v>0</v>
          </cell>
          <cell r="E3678">
            <v>0</v>
          </cell>
        </row>
        <row r="3679">
          <cell r="C3679" t="str">
            <v>mar-51423-001-CD</v>
          </cell>
          <cell r="D3679">
            <v>7.2000000000000008E-2</v>
          </cell>
          <cell r="E3679">
            <v>0.74399000000000004</v>
          </cell>
        </row>
        <row r="3680">
          <cell r="C3680" t="str">
            <v>mar-51423-001-TC</v>
          </cell>
          <cell r="D3680">
            <v>1E-3</v>
          </cell>
          <cell r="E3680">
            <v>6.3E-3</v>
          </cell>
        </row>
        <row r="3681">
          <cell r="C3681" t="str">
            <v>mar-51430-001-CD</v>
          </cell>
          <cell r="D3681">
            <v>0</v>
          </cell>
          <cell r="E3681">
            <v>0</v>
          </cell>
        </row>
        <row r="3682">
          <cell r="C3682" t="str">
            <v>mar-51430-001-TC</v>
          </cell>
          <cell r="D3682">
            <v>0</v>
          </cell>
          <cell r="E3682">
            <v>0</v>
          </cell>
        </row>
        <row r="3683">
          <cell r="C3683" t="str">
            <v>mar-51431-001-CD</v>
          </cell>
          <cell r="D3683">
            <v>0</v>
          </cell>
          <cell r="E3683">
            <v>0</v>
          </cell>
        </row>
        <row r="3684">
          <cell r="C3684" t="str">
            <v>mar-51431-001-TC</v>
          </cell>
          <cell r="D3684">
            <v>0</v>
          </cell>
          <cell r="E3684">
            <v>0</v>
          </cell>
        </row>
        <row r="3685">
          <cell r="C3685" t="str">
            <v>mar-51434-001-CD</v>
          </cell>
          <cell r="D3685">
            <v>6.5000000000000002E-2</v>
          </cell>
          <cell r="E3685">
            <v>0.65869000000000011</v>
          </cell>
        </row>
        <row r="3686">
          <cell r="C3686" t="str">
            <v>mar-51434-001-TC</v>
          </cell>
          <cell r="D3686">
            <v>0</v>
          </cell>
          <cell r="E3686">
            <v>0</v>
          </cell>
        </row>
        <row r="3687">
          <cell r="C3687" t="str">
            <v>mar-51437-001-CD</v>
          </cell>
          <cell r="D3687">
            <v>2.4E-2</v>
          </cell>
          <cell r="E3687">
            <v>0.24762999999999999</v>
          </cell>
        </row>
        <row r="3688">
          <cell r="C3688" t="str">
            <v>mar-51437-001-TC</v>
          </cell>
          <cell r="D3688">
            <v>0</v>
          </cell>
          <cell r="E3688">
            <v>0</v>
          </cell>
        </row>
        <row r="3689">
          <cell r="C3689" t="str">
            <v>mar-51438-001-CD</v>
          </cell>
          <cell r="D3689">
            <v>1.3820000000000001</v>
          </cell>
          <cell r="E3689">
            <v>15.129370000000002</v>
          </cell>
        </row>
        <row r="3690">
          <cell r="C3690" t="str">
            <v>mar-51438-001-TC</v>
          </cell>
          <cell r="D3690">
            <v>1E-3</v>
          </cell>
          <cell r="E3690">
            <v>6.8700000000000002E-3</v>
          </cell>
        </row>
        <row r="3691">
          <cell r="C3691" t="str">
            <v>mar-51438-002-CD</v>
          </cell>
          <cell r="D3691">
            <v>0.56400000000000006</v>
          </cell>
          <cell r="E3691">
            <v>6.4070400000000003</v>
          </cell>
        </row>
        <row r="3692">
          <cell r="C3692" t="str">
            <v>mar-51447-001-CD</v>
          </cell>
          <cell r="D3692">
            <v>3.0409999999999999</v>
          </cell>
          <cell r="E3692">
            <v>36.709269999999997</v>
          </cell>
        </row>
        <row r="3693">
          <cell r="C3693" t="str">
            <v>mar-51449-001-CD</v>
          </cell>
          <cell r="D3693">
            <v>4.2000000000000003E-2</v>
          </cell>
          <cell r="E3693">
            <v>0.45927000000000001</v>
          </cell>
        </row>
        <row r="3694">
          <cell r="C3694" t="str">
            <v>mar-51449-001-TC</v>
          </cell>
          <cell r="D3694">
            <v>0</v>
          </cell>
          <cell r="E3694">
            <v>0</v>
          </cell>
        </row>
        <row r="3695">
          <cell r="C3695" t="str">
            <v>mar-51458-001-CD</v>
          </cell>
          <cell r="D3695">
            <v>2E-3</v>
          </cell>
          <cell r="E3695">
            <v>2.0640000000000002E-2</v>
          </cell>
        </row>
        <row r="3696">
          <cell r="C3696" t="str">
            <v>mar-51458-001-TC</v>
          </cell>
          <cell r="D3696">
            <v>1E-3</v>
          </cell>
          <cell r="E3696">
            <v>6.3E-3</v>
          </cell>
        </row>
        <row r="3697">
          <cell r="C3697" t="str">
            <v>mar-51460-001-CD</v>
          </cell>
          <cell r="D3697">
            <v>0.161</v>
          </cell>
          <cell r="E3697">
            <v>1.1375299999999999</v>
          </cell>
        </row>
        <row r="3698">
          <cell r="C3698" t="str">
            <v>mar-51460-001-TC</v>
          </cell>
          <cell r="D3698">
            <v>0.24299999999999999</v>
          </cell>
          <cell r="E3698">
            <v>0.57847000000000004</v>
          </cell>
        </row>
        <row r="3699">
          <cell r="C3699" t="str">
            <v>mar-51460-002-CD</v>
          </cell>
          <cell r="D3699">
            <v>2.1999999999999999E-2</v>
          </cell>
          <cell r="E3699">
            <v>0.15321000000000001</v>
          </cell>
        </row>
        <row r="3700">
          <cell r="C3700" t="str">
            <v>mar-51460-002-TC</v>
          </cell>
          <cell r="D3700">
            <v>1.2630000000000001</v>
          </cell>
          <cell r="E3700">
            <v>2.9938000000000002</v>
          </cell>
        </row>
        <row r="3701">
          <cell r="C3701" t="str">
            <v>mar-51460-003-CD</v>
          </cell>
          <cell r="D3701">
            <v>1.3140000000000001</v>
          </cell>
          <cell r="E3701">
            <v>9.5350200000000012</v>
          </cell>
        </row>
        <row r="3702">
          <cell r="C3702" t="str">
            <v>mar-51460-003-TC</v>
          </cell>
          <cell r="D3702">
            <v>0.35699999999999998</v>
          </cell>
          <cell r="E3702">
            <v>0.89861000000000002</v>
          </cell>
        </row>
        <row r="3703">
          <cell r="C3703" t="str">
            <v>mar-51465-001-CD</v>
          </cell>
          <cell r="D3703">
            <v>0.04</v>
          </cell>
          <cell r="E3703">
            <v>0.29499000000000003</v>
          </cell>
        </row>
        <row r="3704">
          <cell r="C3704" t="str">
            <v>mar-51465-001-TC</v>
          </cell>
          <cell r="D3704">
            <v>0</v>
          </cell>
          <cell r="E3704">
            <v>0</v>
          </cell>
        </row>
        <row r="3705">
          <cell r="C3705" t="str">
            <v>mar-51465-002-CD</v>
          </cell>
          <cell r="D3705">
            <v>9.2999999999999999E-2</v>
          </cell>
          <cell r="E3705">
            <v>0.67576999999999998</v>
          </cell>
        </row>
        <row r="3706">
          <cell r="C3706" t="str">
            <v>mar-51465-002-TC</v>
          </cell>
          <cell r="D3706">
            <v>3.0000000000000001E-3</v>
          </cell>
          <cell r="E3706">
            <v>9.2700000000000005E-3</v>
          </cell>
        </row>
        <row r="3707">
          <cell r="C3707" t="str">
            <v>mar-51469-001-CD</v>
          </cell>
          <cell r="D3707">
            <v>2.5000000000000001E-2</v>
          </cell>
          <cell r="E3707">
            <v>0.18414</v>
          </cell>
        </row>
        <row r="3708">
          <cell r="C3708" t="str">
            <v>mar-51469-001-TC</v>
          </cell>
          <cell r="D3708">
            <v>0</v>
          </cell>
          <cell r="E3708">
            <v>0</v>
          </cell>
        </row>
        <row r="3709">
          <cell r="C3709" t="str">
            <v>mar-51470-001-CD</v>
          </cell>
          <cell r="D3709">
            <v>8.1000000000000003E-2</v>
          </cell>
          <cell r="E3709">
            <v>0.59582000000000002</v>
          </cell>
        </row>
        <row r="3710">
          <cell r="C3710" t="str">
            <v>mar-51470-001-TC</v>
          </cell>
          <cell r="D3710">
            <v>0</v>
          </cell>
          <cell r="E3710">
            <v>0</v>
          </cell>
        </row>
        <row r="3711">
          <cell r="C3711" t="str">
            <v>mar-51470-002-CD</v>
          </cell>
          <cell r="D3711">
            <v>1.3000000000000001E-2</v>
          </cell>
          <cell r="E3711">
            <v>9.5920000000000005E-2</v>
          </cell>
        </row>
        <row r="3712">
          <cell r="C3712" t="str">
            <v>mar-51470-002-TC</v>
          </cell>
          <cell r="D3712">
            <v>0.03</v>
          </cell>
          <cell r="E3712">
            <v>7.1099999999999997E-2</v>
          </cell>
        </row>
        <row r="3713">
          <cell r="C3713" t="str">
            <v>mar-51472-001-CD</v>
          </cell>
          <cell r="D3713">
            <v>2.7E-2</v>
          </cell>
          <cell r="E3713">
            <v>0.29342000000000001</v>
          </cell>
        </row>
        <row r="3714">
          <cell r="C3714" t="str">
            <v>mar-51472-001-TC</v>
          </cell>
          <cell r="D3714">
            <v>1.0999999999999999E-2</v>
          </cell>
          <cell r="E3714">
            <v>7.5420000000000001E-2</v>
          </cell>
        </row>
        <row r="3715">
          <cell r="C3715" t="str">
            <v>mar-51473-001-CD</v>
          </cell>
          <cell r="D3715">
            <v>0</v>
          </cell>
          <cell r="E3715">
            <v>0</v>
          </cell>
        </row>
        <row r="3716">
          <cell r="C3716" t="str">
            <v>mar-51481-001-CD</v>
          </cell>
          <cell r="D3716">
            <v>30.273</v>
          </cell>
          <cell r="E3716">
            <v>322.98482000000001</v>
          </cell>
        </row>
        <row r="3717">
          <cell r="C3717" t="str">
            <v>mar-51481-001-TC</v>
          </cell>
          <cell r="D3717">
            <v>11.631</v>
          </cell>
          <cell r="E3717">
            <v>77.398719999999997</v>
          </cell>
        </row>
        <row r="3718">
          <cell r="C3718" t="str">
            <v>mar-51481-002-CD</v>
          </cell>
          <cell r="D3718">
            <v>7.6999999999999999E-2</v>
          </cell>
          <cell r="E3718">
            <v>0.57562000000000002</v>
          </cell>
        </row>
        <row r="3719">
          <cell r="C3719" t="str">
            <v>mar-51481-002-TC</v>
          </cell>
          <cell r="D3719">
            <v>5.0000000000000001E-3</v>
          </cell>
          <cell r="E3719">
            <v>2.7559999999999998E-2</v>
          </cell>
        </row>
        <row r="3720">
          <cell r="C3720" t="str">
            <v>mar-51481-003-CD</v>
          </cell>
          <cell r="D3720">
            <v>237.72300000000001</v>
          </cell>
          <cell r="E3720">
            <v>2497.2125999999998</v>
          </cell>
        </row>
        <row r="3721">
          <cell r="C3721" t="str">
            <v>mar-51481-003-TC</v>
          </cell>
          <cell r="D3721">
            <v>27.349</v>
          </cell>
          <cell r="E3721">
            <v>194.94605999999999</v>
          </cell>
        </row>
        <row r="3722">
          <cell r="C3722" t="str">
            <v>mar-51482-001-CD</v>
          </cell>
          <cell r="D3722">
            <v>0.80400000000000005</v>
          </cell>
          <cell r="E3722">
            <v>8.7720099999999999</v>
          </cell>
        </row>
        <row r="3723">
          <cell r="C3723" t="str">
            <v>mar-51482-001-TC</v>
          </cell>
          <cell r="D3723">
            <v>1E-3</v>
          </cell>
          <cell r="E3723">
            <v>6.8700000000000002E-3</v>
          </cell>
        </row>
        <row r="3724">
          <cell r="C3724" t="str">
            <v>mar-51486-001-CD</v>
          </cell>
          <cell r="D3724">
            <v>9.2999999999999999E-2</v>
          </cell>
          <cell r="E3724">
            <v>0.67919000000000007</v>
          </cell>
        </row>
        <row r="3725">
          <cell r="C3725" t="str">
            <v>mar-51486-001-TC</v>
          </cell>
          <cell r="D3725">
            <v>0</v>
          </cell>
          <cell r="E3725">
            <v>0</v>
          </cell>
        </row>
        <row r="3726">
          <cell r="C3726" t="str">
            <v>mar-51487-001-CD</v>
          </cell>
          <cell r="D3726">
            <v>0.14699999999999999</v>
          </cell>
          <cell r="E3726">
            <v>1.60859</v>
          </cell>
        </row>
        <row r="3727">
          <cell r="C3727" t="str">
            <v>mar-51487-001-TC</v>
          </cell>
          <cell r="D3727">
            <v>4.0000000000000001E-3</v>
          </cell>
          <cell r="E3727">
            <v>2.7480000000000001E-2</v>
          </cell>
        </row>
        <row r="3728">
          <cell r="C3728" t="str">
            <v>mar-51488-001-CD</v>
          </cell>
          <cell r="D3728">
            <v>0.107</v>
          </cell>
          <cell r="E3728">
            <v>1.17062</v>
          </cell>
        </row>
        <row r="3729">
          <cell r="C3729" t="str">
            <v>mar-51488-001-TC</v>
          </cell>
          <cell r="D3729">
            <v>4.0000000000000001E-3</v>
          </cell>
          <cell r="E3729">
            <v>2.7390000000000001E-2</v>
          </cell>
        </row>
        <row r="3730">
          <cell r="C3730" t="str">
            <v>mar-51489-001-CD</v>
          </cell>
          <cell r="D3730">
            <v>0</v>
          </cell>
          <cell r="E3730">
            <v>0</v>
          </cell>
        </row>
        <row r="3731">
          <cell r="C3731" t="str">
            <v>mar-51490-001-CD</v>
          </cell>
          <cell r="D3731">
            <v>0.4</v>
          </cell>
          <cell r="E3731">
            <v>4.1390699999999994</v>
          </cell>
        </row>
        <row r="3732">
          <cell r="C3732" t="str">
            <v>mar-51490-001-TC</v>
          </cell>
          <cell r="D3732">
            <v>3.9E-2</v>
          </cell>
          <cell r="E3732">
            <v>0.25013999999999997</v>
          </cell>
        </row>
        <row r="3733">
          <cell r="C3733" t="str">
            <v>mar-51493-001-CD</v>
          </cell>
          <cell r="D3733">
            <v>0</v>
          </cell>
          <cell r="E3733">
            <v>0</v>
          </cell>
        </row>
        <row r="3734">
          <cell r="C3734" t="str">
            <v>mar-51502-001-CD</v>
          </cell>
          <cell r="D3734">
            <v>0</v>
          </cell>
          <cell r="E3734">
            <v>0</v>
          </cell>
        </row>
        <row r="3735">
          <cell r="C3735" t="str">
            <v>mar-51503-001-CD</v>
          </cell>
          <cell r="D3735">
            <v>0</v>
          </cell>
          <cell r="E3735">
            <v>0</v>
          </cell>
        </row>
        <row r="3736">
          <cell r="C3736" t="str">
            <v>mar-51506-001-CD</v>
          </cell>
          <cell r="D3736">
            <v>24.371000000000002</v>
          </cell>
          <cell r="E3736">
            <v>277.07580000000002</v>
          </cell>
        </row>
        <row r="3737">
          <cell r="C3737" t="str">
            <v>mar-51506-001-TC</v>
          </cell>
          <cell r="D3737">
            <v>0.72599999999999998</v>
          </cell>
          <cell r="E3737">
            <v>5.1691200000000004</v>
          </cell>
        </row>
        <row r="3738">
          <cell r="C3738" t="str">
            <v>mar-51509-001-CD</v>
          </cell>
          <cell r="D3738">
            <v>0.35799999999999998</v>
          </cell>
          <cell r="E3738">
            <v>3.9036300000000002</v>
          </cell>
        </row>
        <row r="3739">
          <cell r="C3739" t="str">
            <v>mar-51509-001-TC</v>
          </cell>
          <cell r="D3739">
            <v>2.9000000000000001E-2</v>
          </cell>
          <cell r="E3739">
            <v>0.1991</v>
          </cell>
        </row>
        <row r="3740">
          <cell r="C3740" t="str">
            <v>mar-51514-001-CD</v>
          </cell>
          <cell r="D3740">
            <v>9.0000000000000011E-3</v>
          </cell>
          <cell r="E3740">
            <v>9.3129999999999991E-2</v>
          </cell>
        </row>
        <row r="3741">
          <cell r="C3741" t="str">
            <v>mar-51514-001-TC</v>
          </cell>
          <cell r="D3741">
            <v>1E-3</v>
          </cell>
          <cell r="E3741">
            <v>6.3E-3</v>
          </cell>
        </row>
        <row r="3742">
          <cell r="C3742" t="str">
            <v>mar-51524-001-CD</v>
          </cell>
          <cell r="D3742">
            <v>1.2E-2</v>
          </cell>
          <cell r="E3742">
            <v>8.8190000000000004E-2</v>
          </cell>
        </row>
        <row r="3743">
          <cell r="C3743" t="str">
            <v>mar-51524-001-TC</v>
          </cell>
          <cell r="D3743">
            <v>0</v>
          </cell>
          <cell r="E3743">
            <v>0</v>
          </cell>
        </row>
        <row r="3744">
          <cell r="C3744" t="str">
            <v>mar-51525-002-CD</v>
          </cell>
          <cell r="D3744">
            <v>1.679</v>
          </cell>
          <cell r="E3744">
            <v>17.3917</v>
          </cell>
        </row>
        <row r="3745">
          <cell r="C3745" t="str">
            <v>mar-51525-002-TC</v>
          </cell>
          <cell r="D3745">
            <v>3.0000000000000001E-3</v>
          </cell>
          <cell r="E3745">
            <v>1.8839999999999999E-2</v>
          </cell>
        </row>
        <row r="3746">
          <cell r="C3746" t="str">
            <v>mar-51526-001-CD</v>
          </cell>
          <cell r="D3746">
            <v>1.6E-2</v>
          </cell>
          <cell r="E3746">
            <v>0.12559999999999999</v>
          </cell>
        </row>
        <row r="3747">
          <cell r="C3747" t="str">
            <v>mar-51527-001-CD</v>
          </cell>
          <cell r="D3747">
            <v>0.14400000000000002</v>
          </cell>
          <cell r="E3747">
            <v>1.57494</v>
          </cell>
        </row>
        <row r="3748">
          <cell r="C3748" t="str">
            <v>mar-51527-001-TC</v>
          </cell>
          <cell r="D3748">
            <v>0</v>
          </cell>
          <cell r="E3748">
            <v>0</v>
          </cell>
        </row>
        <row r="3749">
          <cell r="C3749" t="str">
            <v>mar-51530-001-CD</v>
          </cell>
          <cell r="D3749">
            <v>9.0999999999999998E-2</v>
          </cell>
          <cell r="E3749">
            <v>0.93986999999999998</v>
          </cell>
        </row>
        <row r="3750">
          <cell r="C3750" t="str">
            <v>mar-51530-001-TC</v>
          </cell>
          <cell r="D3750">
            <v>0</v>
          </cell>
          <cell r="E3750">
            <v>0</v>
          </cell>
        </row>
        <row r="3751">
          <cell r="C3751" t="str">
            <v>mar-51531-001-CD</v>
          </cell>
          <cell r="D3751">
            <v>0.33400000000000002</v>
          </cell>
          <cell r="E3751">
            <v>3.9288800000000004</v>
          </cell>
        </row>
        <row r="3752">
          <cell r="C3752" t="str">
            <v>mar-51531-001-TC</v>
          </cell>
          <cell r="D3752">
            <v>3.0000000000000001E-3</v>
          </cell>
          <cell r="E3752">
            <v>2.0579999999999998E-2</v>
          </cell>
        </row>
        <row r="3753">
          <cell r="C3753" t="str">
            <v>mar-51560-001-CD</v>
          </cell>
          <cell r="D3753">
            <v>2.6000000000000002E-2</v>
          </cell>
          <cell r="E3753">
            <v>0.26862000000000003</v>
          </cell>
        </row>
        <row r="3754">
          <cell r="C3754" t="str">
            <v>mar-51560-001-TC</v>
          </cell>
          <cell r="D3754">
            <v>0</v>
          </cell>
          <cell r="E3754">
            <v>0</v>
          </cell>
        </row>
        <row r="3755">
          <cell r="C3755" t="str">
            <v>mar-51600-001-CD</v>
          </cell>
          <cell r="D3755">
            <v>2.516</v>
          </cell>
          <cell r="E3755">
            <v>28.489560000000001</v>
          </cell>
        </row>
        <row r="3756">
          <cell r="C3756" t="str">
            <v>mar-51600-001-TC</v>
          </cell>
          <cell r="D3756">
            <v>3.7999999999999999E-2</v>
          </cell>
          <cell r="E3756">
            <v>0.27056000000000002</v>
          </cell>
        </row>
        <row r="3757">
          <cell r="C3757" t="str">
            <v>mar-51600-002-CD</v>
          </cell>
          <cell r="D3757">
            <v>0.82900000000000007</v>
          </cell>
          <cell r="E3757">
            <v>10.47705</v>
          </cell>
        </row>
        <row r="3758">
          <cell r="C3758" t="str">
            <v>mar-51600-002-TC</v>
          </cell>
          <cell r="D3758">
            <v>0.22600000000000001</v>
          </cell>
          <cell r="E3758">
            <v>1.74709</v>
          </cell>
        </row>
        <row r="3759">
          <cell r="C3759" t="str">
            <v>mar-51602-001-CD</v>
          </cell>
          <cell r="D3759">
            <v>0.19800000000000001</v>
          </cell>
          <cell r="E3759">
            <v>1.6468099999999999</v>
          </cell>
        </row>
        <row r="3760">
          <cell r="C3760" t="str">
            <v>mar-51602-001-TC</v>
          </cell>
          <cell r="D3760">
            <v>1.0999999999999999E-2</v>
          </cell>
          <cell r="E3760">
            <v>5.203E-2</v>
          </cell>
        </row>
        <row r="3761">
          <cell r="C3761" t="str">
            <v>mar-51603-001-CD</v>
          </cell>
          <cell r="D3761">
            <v>0.40800000000000003</v>
          </cell>
          <cell r="E3761">
            <v>4.2165800000000004</v>
          </cell>
        </row>
        <row r="3762">
          <cell r="C3762" t="str">
            <v>mar-51603-001-TC</v>
          </cell>
          <cell r="D3762">
            <v>1E-3</v>
          </cell>
          <cell r="E3762">
            <v>6.3E-3</v>
          </cell>
        </row>
        <row r="3763">
          <cell r="C3763" t="str">
            <v>mar-51603-002-CD</v>
          </cell>
          <cell r="D3763">
            <v>0.42499999999999999</v>
          </cell>
          <cell r="E3763">
            <v>3.3214600000000001</v>
          </cell>
        </row>
        <row r="3764">
          <cell r="C3764" t="str">
            <v>mar-51605-001-CD</v>
          </cell>
          <cell r="D3764">
            <v>0.192</v>
          </cell>
          <cell r="E3764">
            <v>2.11185</v>
          </cell>
        </row>
        <row r="3765">
          <cell r="C3765" t="str">
            <v>mar-51605-001-TC</v>
          </cell>
          <cell r="D3765">
            <v>1.0999999999999999E-2</v>
          </cell>
          <cell r="E3765">
            <v>7.5329999999999994E-2</v>
          </cell>
        </row>
        <row r="3766">
          <cell r="C3766" t="str">
            <v>mar-51606-001-CD</v>
          </cell>
          <cell r="D3766">
            <v>0.80400000000000005</v>
          </cell>
          <cell r="E3766">
            <v>8.8257399999999997</v>
          </cell>
        </row>
        <row r="3767">
          <cell r="C3767" t="str">
            <v>mar-51606-001-TC</v>
          </cell>
          <cell r="D3767">
            <v>5.0000000000000001E-3</v>
          </cell>
          <cell r="E3767">
            <v>3.4259999999999999E-2</v>
          </cell>
        </row>
        <row r="3768">
          <cell r="C3768" t="str">
            <v>mar-51608-001-CD</v>
          </cell>
          <cell r="D3768">
            <v>1.4730000000000001</v>
          </cell>
          <cell r="E3768">
            <v>27.608000000000001</v>
          </cell>
        </row>
        <row r="3769">
          <cell r="C3769" t="str">
            <v>mar-51608-001-TC</v>
          </cell>
          <cell r="D3769">
            <v>5.0000000000000001E-3</v>
          </cell>
          <cell r="E3769">
            <v>6.5310000000000007E-2</v>
          </cell>
        </row>
        <row r="3770">
          <cell r="C3770" t="str">
            <v>mar-51611-001-CD</v>
          </cell>
          <cell r="D3770">
            <v>1.6E-2</v>
          </cell>
          <cell r="E3770">
            <v>0.12322</v>
          </cell>
        </row>
        <row r="3771">
          <cell r="C3771" t="str">
            <v>mar-51611-001-TC</v>
          </cell>
          <cell r="D3771">
            <v>0.01</v>
          </cell>
          <cell r="E3771">
            <v>3.8399999999999997E-2</v>
          </cell>
        </row>
        <row r="3772">
          <cell r="C3772" t="str">
            <v>mar-51612-001-CD</v>
          </cell>
          <cell r="D3772">
            <v>6.0999999999999999E-2</v>
          </cell>
          <cell r="E3772">
            <v>0.45818000000000003</v>
          </cell>
        </row>
        <row r="3773">
          <cell r="C3773" t="str">
            <v>mar-51614-001-CD</v>
          </cell>
          <cell r="D3773">
            <v>9.5000000000000001E-2</v>
          </cell>
          <cell r="E3773">
            <v>1.03935</v>
          </cell>
        </row>
        <row r="3774">
          <cell r="C3774" t="str">
            <v>mar-51614-001-TC</v>
          </cell>
          <cell r="D3774">
            <v>1E-3</v>
          </cell>
          <cell r="E3774">
            <v>6.8700000000000002E-3</v>
          </cell>
        </row>
        <row r="3775">
          <cell r="C3775" t="str">
            <v>mar-51617-001-CD</v>
          </cell>
          <cell r="D3775">
            <v>0.54900000000000004</v>
          </cell>
          <cell r="E3775">
            <v>5.5347100000000005</v>
          </cell>
        </row>
        <row r="3776">
          <cell r="C3776" t="str">
            <v>mar-51617-001-TC</v>
          </cell>
          <cell r="D3776">
            <v>6.8000000000000005E-2</v>
          </cell>
          <cell r="E3776">
            <v>0.46657999999999999</v>
          </cell>
        </row>
        <row r="3777">
          <cell r="C3777" t="str">
            <v>mar-51619-001-CD</v>
          </cell>
          <cell r="D3777">
            <v>37.975999999999999</v>
          </cell>
          <cell r="E3777">
            <v>442.81683000000004</v>
          </cell>
        </row>
        <row r="3778">
          <cell r="C3778" t="str">
            <v>mar-51619-001-TC</v>
          </cell>
          <cell r="D3778">
            <v>5.3650000000000002</v>
          </cell>
          <cell r="E3778">
            <v>40.21602</v>
          </cell>
        </row>
        <row r="3779">
          <cell r="C3779" t="str">
            <v>mar-51621-001-CD</v>
          </cell>
          <cell r="D3779">
            <v>0.41799999999999998</v>
          </cell>
          <cell r="E3779">
            <v>4.5531800000000002</v>
          </cell>
        </row>
        <row r="3780">
          <cell r="C3780" t="str">
            <v>mar-51621-001-TC</v>
          </cell>
          <cell r="D3780">
            <v>1.4E-2</v>
          </cell>
          <cell r="E3780">
            <v>9.6060000000000006E-2</v>
          </cell>
        </row>
        <row r="3781">
          <cell r="C3781" t="str">
            <v>mar-51622-001-CD</v>
          </cell>
          <cell r="D3781">
            <v>1.7230000000000001</v>
          </cell>
          <cell r="E3781">
            <v>20.384029999999999</v>
          </cell>
        </row>
        <row r="3782">
          <cell r="C3782" t="str">
            <v>mar-51627-001-CD</v>
          </cell>
          <cell r="D3782">
            <v>5.2000000000000005E-2</v>
          </cell>
          <cell r="E3782">
            <v>0.56738</v>
          </cell>
        </row>
        <row r="3783">
          <cell r="C3783" t="str">
            <v>mar-51627-001-TC</v>
          </cell>
          <cell r="D3783">
            <v>1E-3</v>
          </cell>
          <cell r="E3783">
            <v>6.8700000000000002E-3</v>
          </cell>
        </row>
        <row r="3784">
          <cell r="C3784" t="str">
            <v>mar-51628-001-CD</v>
          </cell>
          <cell r="D3784">
            <v>4.0000000000000001E-3</v>
          </cell>
          <cell r="E3784">
            <v>3.9070000000000001E-2</v>
          </cell>
        </row>
        <row r="3785">
          <cell r="C3785" t="str">
            <v>mar-51628-001-TC</v>
          </cell>
          <cell r="D3785">
            <v>1E-3</v>
          </cell>
          <cell r="E3785">
            <v>7.7000000000000002E-3</v>
          </cell>
        </row>
        <row r="3786">
          <cell r="C3786" t="str">
            <v>mar-51629-001-CD</v>
          </cell>
          <cell r="D3786">
            <v>3.5350000000000001</v>
          </cell>
          <cell r="E3786">
            <v>41.047170000000001</v>
          </cell>
        </row>
        <row r="3787">
          <cell r="C3787" t="str">
            <v>mar-51629-001-TC</v>
          </cell>
          <cell r="D3787">
            <v>7.2000000000000008E-2</v>
          </cell>
          <cell r="E3787">
            <v>0.53464</v>
          </cell>
        </row>
        <row r="3788">
          <cell r="C3788" t="str">
            <v>mar-51630-001-CD</v>
          </cell>
          <cell r="D3788">
            <v>2.7E-2</v>
          </cell>
          <cell r="E3788">
            <v>0.27564</v>
          </cell>
        </row>
        <row r="3789">
          <cell r="C3789" t="str">
            <v>mar-51630-001-TC</v>
          </cell>
          <cell r="D3789">
            <v>0</v>
          </cell>
          <cell r="E3789">
            <v>0</v>
          </cell>
        </row>
        <row r="3790">
          <cell r="C3790" t="str">
            <v>mar-51635-001-CD</v>
          </cell>
          <cell r="D3790">
            <v>5.0000000000000001E-3</v>
          </cell>
          <cell r="E3790">
            <v>3.4280000000000005E-2</v>
          </cell>
        </row>
        <row r="3791">
          <cell r="C3791" t="str">
            <v>mar-51636-001-CD</v>
          </cell>
          <cell r="D3791">
            <v>2E-3</v>
          </cell>
          <cell r="E3791">
            <v>1.3710000000000002E-2</v>
          </cell>
        </row>
        <row r="3792">
          <cell r="C3792" t="str">
            <v>mar-51637-001-CD</v>
          </cell>
          <cell r="D3792">
            <v>1.9279999999999999</v>
          </cell>
          <cell r="E3792">
            <v>23.219560000000001</v>
          </cell>
        </row>
        <row r="3793">
          <cell r="C3793" t="str">
            <v>mar-51637-001-TC</v>
          </cell>
          <cell r="D3793">
            <v>1.18</v>
          </cell>
          <cell r="E3793">
            <v>9.0860000000000003</v>
          </cell>
        </row>
        <row r="3794">
          <cell r="C3794" t="str">
            <v>mar-51640-001-CD</v>
          </cell>
          <cell r="D3794">
            <v>1E-3</v>
          </cell>
          <cell r="E3794">
            <v>5.1700000000000001E-3</v>
          </cell>
        </row>
        <row r="3795">
          <cell r="C3795" t="str">
            <v>mar-51640-002-CD</v>
          </cell>
          <cell r="D3795">
            <v>3.0000000000000001E-3</v>
          </cell>
          <cell r="E3795">
            <v>1.55E-2</v>
          </cell>
        </row>
        <row r="3796">
          <cell r="C3796" t="str">
            <v>mar-51640-003-CD</v>
          </cell>
          <cell r="D3796">
            <v>0</v>
          </cell>
          <cell r="E3796">
            <v>0</v>
          </cell>
        </row>
        <row r="3797">
          <cell r="C3797" t="str">
            <v>mar-51641-001-CD</v>
          </cell>
          <cell r="D3797">
            <v>5.0000000000000001E-3</v>
          </cell>
          <cell r="E3797">
            <v>2.5829999999999999E-2</v>
          </cell>
        </row>
        <row r="3798">
          <cell r="C3798" t="str">
            <v>mar-51642-001-CD</v>
          </cell>
          <cell r="D3798">
            <v>6.0000000000000001E-3</v>
          </cell>
          <cell r="E3798">
            <v>2.5340000000000001E-2</v>
          </cell>
        </row>
        <row r="3799">
          <cell r="C3799" t="str">
            <v>mar-51644-001-CD</v>
          </cell>
          <cell r="D3799">
            <v>2E-3</v>
          </cell>
          <cell r="E3799">
            <v>1.8710000000000001E-2</v>
          </cell>
        </row>
        <row r="3800">
          <cell r="C3800" t="str">
            <v>mar-51655-001-CD</v>
          </cell>
          <cell r="D3800">
            <v>32.71</v>
          </cell>
          <cell r="E3800">
            <v>361.43140000000005</v>
          </cell>
        </row>
        <row r="3801">
          <cell r="C3801" t="str">
            <v>mar-51655-001-TC</v>
          </cell>
          <cell r="D3801">
            <v>1.851</v>
          </cell>
          <cell r="E3801">
            <v>12.87008</v>
          </cell>
        </row>
        <row r="3802">
          <cell r="C3802" t="str">
            <v>mar-51720-001-CD</v>
          </cell>
          <cell r="D3802">
            <v>0.109</v>
          </cell>
          <cell r="E3802">
            <v>0.79392999999999991</v>
          </cell>
        </row>
        <row r="3803">
          <cell r="C3803" t="str">
            <v>mar-51720-001-TC</v>
          </cell>
          <cell r="D3803">
            <v>9.0000000000000011E-3</v>
          </cell>
          <cell r="E3803">
            <v>2.9340000000000001E-2</v>
          </cell>
        </row>
        <row r="3804">
          <cell r="C3804" t="str">
            <v>mar-52020-001-CD</v>
          </cell>
          <cell r="D3804">
            <v>1.6E-2</v>
          </cell>
          <cell r="E3804">
            <v>0.12157</v>
          </cell>
        </row>
        <row r="3805">
          <cell r="C3805" t="str">
            <v>mar-52030-001-CD</v>
          </cell>
          <cell r="D3805">
            <v>3.0000000000000001E-3</v>
          </cell>
          <cell r="E3805">
            <v>2.0250000000000001E-2</v>
          </cell>
        </row>
        <row r="3806">
          <cell r="C3806" t="str">
            <v>mar-52030-001-TC</v>
          </cell>
          <cell r="D3806">
            <v>0</v>
          </cell>
          <cell r="E3806">
            <v>0</v>
          </cell>
        </row>
        <row r="3807">
          <cell r="C3807" t="str">
            <v>mar-52250-001-CD</v>
          </cell>
          <cell r="D3807">
            <v>0</v>
          </cell>
          <cell r="E3807">
            <v>0</v>
          </cell>
        </row>
        <row r="3808">
          <cell r="C3808" t="str">
            <v>mar-52250-001-TC</v>
          </cell>
          <cell r="D3808">
            <v>0</v>
          </cell>
          <cell r="E3808">
            <v>0</v>
          </cell>
        </row>
        <row r="3809">
          <cell r="C3809" t="str">
            <v>mar-52420-001-CD</v>
          </cell>
          <cell r="D3809">
            <v>4.7E-2</v>
          </cell>
          <cell r="E3809">
            <v>0.34539999999999998</v>
          </cell>
        </row>
        <row r="3810">
          <cell r="C3810" t="str">
            <v>mar-52420-001-TC</v>
          </cell>
          <cell r="D3810">
            <v>0</v>
          </cell>
          <cell r="E3810">
            <v>0</v>
          </cell>
        </row>
        <row r="3811">
          <cell r="C3811" t="str">
            <v>mar-5300-002-CD</v>
          </cell>
          <cell r="D3811">
            <v>0.17699999999999999</v>
          </cell>
          <cell r="E3811">
            <v>1.28261</v>
          </cell>
        </row>
        <row r="3812">
          <cell r="C3812" t="str">
            <v>mar-5300-002-TC</v>
          </cell>
          <cell r="D3812">
            <v>4.0000000000000001E-3</v>
          </cell>
          <cell r="E3812">
            <v>1.304E-2</v>
          </cell>
        </row>
        <row r="3813">
          <cell r="C3813" t="str">
            <v>mar-53151-001-CD</v>
          </cell>
          <cell r="D3813">
            <v>1.2E-2</v>
          </cell>
          <cell r="E3813">
            <v>8.8260000000000005E-2</v>
          </cell>
        </row>
        <row r="3814">
          <cell r="C3814" t="str">
            <v>mar-53151-001-TC</v>
          </cell>
          <cell r="D3814">
            <v>0</v>
          </cell>
          <cell r="E3814">
            <v>0</v>
          </cell>
        </row>
        <row r="3815">
          <cell r="C3815" t="str">
            <v>mar-53200-001-CD</v>
          </cell>
          <cell r="D3815">
            <v>5.9000000000000004E-2</v>
          </cell>
          <cell r="E3815">
            <v>0.42855000000000004</v>
          </cell>
        </row>
        <row r="3816">
          <cell r="C3816" t="str">
            <v>mar-53200-001-TC</v>
          </cell>
          <cell r="D3816">
            <v>0</v>
          </cell>
          <cell r="E3816">
            <v>0</v>
          </cell>
        </row>
        <row r="3817">
          <cell r="C3817" t="str">
            <v>mar-53310-001-CD</v>
          </cell>
          <cell r="D3817">
            <v>0.02</v>
          </cell>
          <cell r="E3817">
            <v>0.14680000000000001</v>
          </cell>
        </row>
        <row r="3818">
          <cell r="C3818" t="str">
            <v>mar-53310-001-TC</v>
          </cell>
          <cell r="D3818">
            <v>0</v>
          </cell>
          <cell r="E3818">
            <v>0</v>
          </cell>
        </row>
        <row r="3819">
          <cell r="C3819" t="str">
            <v>mar-53480-001-CD</v>
          </cell>
          <cell r="D3819">
            <v>0.13</v>
          </cell>
          <cell r="E3819">
            <v>0.94040000000000001</v>
          </cell>
        </row>
        <row r="3820">
          <cell r="C3820" t="str">
            <v>mar-53480-001-TC</v>
          </cell>
          <cell r="D3820">
            <v>1.0999999999999999E-2</v>
          </cell>
          <cell r="E3820">
            <v>3.2270000000000007E-2</v>
          </cell>
        </row>
        <row r="3821">
          <cell r="C3821" t="str">
            <v>mar-53590-001-CD</v>
          </cell>
          <cell r="D3821">
            <v>7.2839999999999998</v>
          </cell>
          <cell r="E3821">
            <v>50.52946</v>
          </cell>
        </row>
        <row r="3822">
          <cell r="C3822" t="str">
            <v>mar-53590-001-TC</v>
          </cell>
          <cell r="D3822">
            <v>3.6749999999999998</v>
          </cell>
          <cell r="E3822">
            <v>8.5935799999999993</v>
          </cell>
        </row>
        <row r="3823">
          <cell r="C3823" t="str">
            <v>mar-53590-002-CD</v>
          </cell>
          <cell r="D3823">
            <v>0.54800000000000004</v>
          </cell>
          <cell r="E3823">
            <v>4.0160999999999998</v>
          </cell>
        </row>
        <row r="3824">
          <cell r="C3824" t="str">
            <v>mar-53590-002-TC</v>
          </cell>
          <cell r="D3824">
            <v>0.23600000000000002</v>
          </cell>
          <cell r="E3824">
            <v>0.56096000000000001</v>
          </cell>
        </row>
        <row r="3825">
          <cell r="C3825" t="str">
            <v>mar-53590-003-CD</v>
          </cell>
          <cell r="D3825">
            <v>0.70599999999999996</v>
          </cell>
          <cell r="E3825">
            <v>4.3816000000000006</v>
          </cell>
        </row>
        <row r="3826">
          <cell r="C3826" t="str">
            <v>mar-53590-003-TC</v>
          </cell>
          <cell r="D3826">
            <v>1.9E-2</v>
          </cell>
          <cell r="E3826">
            <v>5.8689999999999999E-2</v>
          </cell>
        </row>
        <row r="3827">
          <cell r="C3827" t="str">
            <v>mar-53590-004-CD</v>
          </cell>
          <cell r="D3827">
            <v>0.158</v>
          </cell>
          <cell r="E3827">
            <v>1.1540299999999999</v>
          </cell>
        </row>
        <row r="3828">
          <cell r="C3828" t="str">
            <v>mar-53590-004-TC</v>
          </cell>
          <cell r="D3828">
            <v>8.0000000000000002E-3</v>
          </cell>
          <cell r="E3828">
            <v>2.1840000000000002E-2</v>
          </cell>
        </row>
        <row r="3829">
          <cell r="C3829" t="str">
            <v>mar-53590-005-CD</v>
          </cell>
          <cell r="D3829">
            <v>0.28100000000000003</v>
          </cell>
          <cell r="E3829">
            <v>2.02406</v>
          </cell>
        </row>
        <row r="3830">
          <cell r="C3830" t="str">
            <v>mar-53590-005-TC</v>
          </cell>
          <cell r="D3830">
            <v>6.0000000000000001E-3</v>
          </cell>
          <cell r="E3830">
            <v>1.532E-2</v>
          </cell>
        </row>
        <row r="3831">
          <cell r="C3831" t="str">
            <v>mar-53590-006-CD</v>
          </cell>
          <cell r="D3831">
            <v>0.107</v>
          </cell>
          <cell r="E3831">
            <v>0.64491999999999994</v>
          </cell>
        </row>
        <row r="3832">
          <cell r="C3832" t="str">
            <v>mar-53590-006-TC</v>
          </cell>
          <cell r="D3832">
            <v>1E-3</v>
          </cell>
          <cell r="E3832">
            <v>2.6099999999999999E-3</v>
          </cell>
        </row>
        <row r="3833">
          <cell r="C3833" t="str">
            <v>mar-53600-009-CD</v>
          </cell>
          <cell r="D3833">
            <v>3.3719999999999999</v>
          </cell>
          <cell r="E3833">
            <v>36.777540000000002</v>
          </cell>
        </row>
        <row r="3834">
          <cell r="C3834" t="str">
            <v>mar-53600-009-TC</v>
          </cell>
          <cell r="D3834">
            <v>0.80900000000000005</v>
          </cell>
          <cell r="E3834">
            <v>5.5388100000000007</v>
          </cell>
        </row>
        <row r="3835">
          <cell r="C3835" t="str">
            <v>mar-53740-001-CD</v>
          </cell>
          <cell r="D3835">
            <v>0</v>
          </cell>
          <cell r="E3835">
            <v>0</v>
          </cell>
        </row>
        <row r="3836">
          <cell r="C3836" t="str">
            <v>mar-53740-001-TC</v>
          </cell>
          <cell r="D3836">
            <v>0</v>
          </cell>
          <cell r="E3836">
            <v>0</v>
          </cell>
        </row>
        <row r="3837">
          <cell r="C3837" t="str">
            <v>mar-53810-001-CD</v>
          </cell>
          <cell r="D3837">
            <v>0.12</v>
          </cell>
          <cell r="E3837">
            <v>1.2410099999999999</v>
          </cell>
        </row>
        <row r="3838">
          <cell r="C3838" t="str">
            <v>mar-53810-001-TC</v>
          </cell>
          <cell r="D3838">
            <v>0</v>
          </cell>
          <cell r="E3838">
            <v>0</v>
          </cell>
        </row>
        <row r="3839">
          <cell r="C3839" t="str">
            <v>mar-53810-002-CD</v>
          </cell>
          <cell r="D3839">
            <v>6.6000000000000003E-2</v>
          </cell>
          <cell r="E3839">
            <v>0.50436000000000003</v>
          </cell>
        </row>
        <row r="3840">
          <cell r="C3840" t="str">
            <v>mar-53810-002-TC</v>
          </cell>
          <cell r="D3840">
            <v>4.0000000000000001E-3</v>
          </cell>
          <cell r="E3840">
            <v>2.5170000000000001E-2</v>
          </cell>
        </row>
        <row r="3841">
          <cell r="C3841" t="str">
            <v>mar-54430-001-CD</v>
          </cell>
          <cell r="D3841">
            <v>0.81200000000000006</v>
          </cell>
          <cell r="E3841">
            <v>8.3460099999999997</v>
          </cell>
        </row>
        <row r="3842">
          <cell r="C3842" t="str">
            <v>mar-54430-001-TC</v>
          </cell>
          <cell r="D3842">
            <v>0.14899999999999999</v>
          </cell>
          <cell r="E3842">
            <v>0.93540000000000001</v>
          </cell>
        </row>
        <row r="3843">
          <cell r="C3843" t="str">
            <v>mar-54730-001-CD</v>
          </cell>
          <cell r="D3843">
            <v>0</v>
          </cell>
          <cell r="E3843">
            <v>0</v>
          </cell>
        </row>
        <row r="3844">
          <cell r="C3844" t="str">
            <v>mar-54730-001-TC</v>
          </cell>
          <cell r="D3844">
            <v>0</v>
          </cell>
          <cell r="E3844">
            <v>0</v>
          </cell>
        </row>
        <row r="3845">
          <cell r="C3845" t="str">
            <v>mar-54910-001-CD</v>
          </cell>
          <cell r="D3845">
            <v>1.204</v>
          </cell>
          <cell r="E3845">
            <v>12.45913</v>
          </cell>
        </row>
        <row r="3846">
          <cell r="C3846" t="str">
            <v>mar-54910-001-TC</v>
          </cell>
          <cell r="D3846">
            <v>3.1E-2</v>
          </cell>
          <cell r="E3846">
            <v>0.19472999999999999</v>
          </cell>
        </row>
        <row r="3847">
          <cell r="C3847" t="str">
            <v>mar-56084-001-CD</v>
          </cell>
          <cell r="D3847">
            <v>0.13300000000000001</v>
          </cell>
          <cell r="E3847">
            <v>1.4379900000000001</v>
          </cell>
        </row>
        <row r="3848">
          <cell r="C3848" t="str">
            <v>mar-56084-001-TC</v>
          </cell>
          <cell r="D3848">
            <v>0</v>
          </cell>
          <cell r="E3848">
            <v>0</v>
          </cell>
        </row>
        <row r="3849">
          <cell r="C3849" t="str">
            <v>mar-56092-001-CD</v>
          </cell>
          <cell r="D3849">
            <v>2.1000000000000001E-2</v>
          </cell>
          <cell r="E3849">
            <v>0.15462000000000001</v>
          </cell>
        </row>
        <row r="3850">
          <cell r="C3850" t="str">
            <v>mar-56092-001-TC</v>
          </cell>
          <cell r="D3850">
            <v>2E-3</v>
          </cell>
          <cell r="E3850">
            <v>6.5199999999999998E-3</v>
          </cell>
        </row>
        <row r="3851">
          <cell r="C3851" t="str">
            <v>mar-56192-001-CD</v>
          </cell>
          <cell r="D3851">
            <v>0.88800000000000001</v>
          </cell>
          <cell r="E3851">
            <v>9.6865100000000002</v>
          </cell>
        </row>
        <row r="3852">
          <cell r="C3852" t="str">
            <v>mar-56192-001-TC</v>
          </cell>
          <cell r="D3852">
            <v>3.2000000000000001E-2</v>
          </cell>
          <cell r="E3852">
            <v>0.21912000000000001</v>
          </cell>
        </row>
        <row r="3853">
          <cell r="C3853" t="str">
            <v>mar-56227-001-CD</v>
          </cell>
          <cell r="D3853">
            <v>3.6999999999999998E-2</v>
          </cell>
          <cell r="E3853">
            <v>0.38257000000000002</v>
          </cell>
        </row>
        <row r="3854">
          <cell r="C3854" t="str">
            <v>mar-56227-001-TC</v>
          </cell>
          <cell r="D3854">
            <v>6.0000000000000001E-3</v>
          </cell>
          <cell r="E3854">
            <v>3.7649999999999996E-2</v>
          </cell>
        </row>
        <row r="3855">
          <cell r="C3855" t="str">
            <v>mar-56227-002-CD</v>
          </cell>
          <cell r="D3855">
            <v>0.11</v>
          </cell>
          <cell r="E3855">
            <v>1.0636800000000002</v>
          </cell>
        </row>
        <row r="3856">
          <cell r="C3856" t="str">
            <v>mar-56227-002-TC</v>
          </cell>
          <cell r="D3856">
            <v>1.0999999999999999E-2</v>
          </cell>
          <cell r="E3856">
            <v>8.1409999999999996E-2</v>
          </cell>
        </row>
        <row r="3857">
          <cell r="C3857" t="str">
            <v>mar-56227-003-CD</v>
          </cell>
          <cell r="D3857">
            <v>2.2200000000000002</v>
          </cell>
          <cell r="E3857">
            <v>24.170660000000002</v>
          </cell>
        </row>
        <row r="3858">
          <cell r="C3858" t="str">
            <v>mar-56227-003-TC</v>
          </cell>
          <cell r="D3858">
            <v>0.16300000000000001</v>
          </cell>
          <cell r="E3858">
            <v>1.11816</v>
          </cell>
        </row>
        <row r="3859">
          <cell r="C3859" t="str">
            <v>mar-56302-001-CD</v>
          </cell>
          <cell r="D3859">
            <v>0.88800000000000001</v>
          </cell>
          <cell r="E3859">
            <v>9.6279799999999991</v>
          </cell>
        </row>
        <row r="3860">
          <cell r="C3860" t="str">
            <v>mar-56302-001-TC</v>
          </cell>
          <cell r="D3860">
            <v>0.03</v>
          </cell>
          <cell r="E3860">
            <v>0.20541000000000001</v>
          </cell>
        </row>
        <row r="3861">
          <cell r="C3861" t="str">
            <v>mar-56302-002-CD</v>
          </cell>
          <cell r="D3861">
            <v>1.619</v>
          </cell>
          <cell r="E3861">
            <v>17.578200000000002</v>
          </cell>
        </row>
        <row r="3862">
          <cell r="C3862" t="str">
            <v>mar-56302-002-TC</v>
          </cell>
          <cell r="D3862">
            <v>0.16800000000000001</v>
          </cell>
          <cell r="E3862">
            <v>1.1525999999999998</v>
          </cell>
        </row>
        <row r="3863">
          <cell r="C3863" t="str">
            <v>mar-56364-001-CD</v>
          </cell>
          <cell r="D3863">
            <v>0.55700000000000005</v>
          </cell>
          <cell r="E3863">
            <v>6.0738500000000002</v>
          </cell>
        </row>
        <row r="3864">
          <cell r="C3864" t="str">
            <v>mar-56364-001-TC</v>
          </cell>
          <cell r="D3864">
            <v>8.2000000000000003E-2</v>
          </cell>
          <cell r="E3864">
            <v>0.56283000000000005</v>
          </cell>
        </row>
        <row r="3865">
          <cell r="C3865" t="str">
            <v>mar-56369-001-CD</v>
          </cell>
          <cell r="D3865">
            <v>3.226</v>
          </cell>
          <cell r="E3865">
            <v>35.110860000000002</v>
          </cell>
        </row>
        <row r="3866">
          <cell r="C3866" t="str">
            <v>mar-56369-001-TC</v>
          </cell>
          <cell r="D3866">
            <v>0.68100000000000005</v>
          </cell>
          <cell r="E3866">
            <v>4.6699000000000002</v>
          </cell>
        </row>
        <row r="3867">
          <cell r="C3867" t="str">
            <v>mar-56383-001-CD</v>
          </cell>
          <cell r="D3867">
            <v>7.3999999999999996E-2</v>
          </cell>
          <cell r="E3867">
            <v>0.75819000000000003</v>
          </cell>
        </row>
        <row r="3868">
          <cell r="C3868" t="str">
            <v>mar-56383-001-TC</v>
          </cell>
          <cell r="D3868">
            <v>2E-3</v>
          </cell>
          <cell r="E3868">
            <v>1.26E-2</v>
          </cell>
        </row>
        <row r="3869">
          <cell r="C3869" t="str">
            <v>mar-56430-001-CD</v>
          </cell>
          <cell r="D3869">
            <v>2.8000000000000001E-2</v>
          </cell>
          <cell r="E3869">
            <v>0.28976000000000002</v>
          </cell>
        </row>
        <row r="3870">
          <cell r="C3870" t="str">
            <v>mar-56430-001-TC</v>
          </cell>
          <cell r="D3870">
            <v>2E-3</v>
          </cell>
          <cell r="E3870">
            <v>1.2570000000000001E-2</v>
          </cell>
        </row>
        <row r="3871">
          <cell r="C3871" t="str">
            <v>mar-56434-001-CD</v>
          </cell>
          <cell r="D3871">
            <v>0</v>
          </cell>
          <cell r="E3871">
            <v>0</v>
          </cell>
        </row>
        <row r="3872">
          <cell r="C3872" t="str">
            <v>mar-56434-001-TC</v>
          </cell>
          <cell r="D3872">
            <v>0</v>
          </cell>
          <cell r="E3872">
            <v>0</v>
          </cell>
        </row>
        <row r="3873">
          <cell r="C3873" t="str">
            <v>mar-56484-001-CD</v>
          </cell>
          <cell r="D3873">
            <v>0.112</v>
          </cell>
          <cell r="E3873">
            <v>1.2235499999999999</v>
          </cell>
        </row>
        <row r="3874">
          <cell r="C3874" t="str">
            <v>mar-56484-001-TC</v>
          </cell>
          <cell r="D3874">
            <v>1.4999999999999999E-2</v>
          </cell>
          <cell r="E3874">
            <v>0.10266</v>
          </cell>
        </row>
        <row r="3875">
          <cell r="C3875" t="str">
            <v>mar-56515-001-CD</v>
          </cell>
          <cell r="D3875">
            <v>0</v>
          </cell>
          <cell r="E3875">
            <v>0</v>
          </cell>
        </row>
        <row r="3876">
          <cell r="C3876" t="str">
            <v>mar-56687-001-CD</v>
          </cell>
          <cell r="D3876">
            <v>2.3E-2</v>
          </cell>
          <cell r="E3876">
            <v>0.35448000000000002</v>
          </cell>
        </row>
        <row r="3877">
          <cell r="C3877" t="str">
            <v>mar-56731-001-CD</v>
          </cell>
          <cell r="D3877">
            <v>0.13700000000000001</v>
          </cell>
          <cell r="E3877">
            <v>1.48489</v>
          </cell>
        </row>
        <row r="3878">
          <cell r="C3878" t="str">
            <v>mar-56731-001-TC</v>
          </cell>
          <cell r="D3878">
            <v>3.0000000000000001E-3</v>
          </cell>
          <cell r="E3878">
            <v>2.0550000000000002E-2</v>
          </cell>
        </row>
        <row r="3879">
          <cell r="C3879" t="str">
            <v>mar-56777-001-CD</v>
          </cell>
          <cell r="D3879">
            <v>0.20600000000000002</v>
          </cell>
          <cell r="E3879">
            <v>2.1219800000000002</v>
          </cell>
        </row>
        <row r="3880">
          <cell r="C3880" t="str">
            <v>mar-56777-001-TC</v>
          </cell>
          <cell r="D3880">
            <v>0.02</v>
          </cell>
          <cell r="E3880">
            <v>0.12556999999999999</v>
          </cell>
        </row>
        <row r="3881">
          <cell r="C3881" t="str">
            <v>mar-56947-001-CD</v>
          </cell>
          <cell r="D3881">
            <v>55.74</v>
          </cell>
          <cell r="E3881">
            <v>625.21382999999992</v>
          </cell>
        </row>
        <row r="3882">
          <cell r="C3882" t="str">
            <v>mar-56947-001-TC</v>
          </cell>
          <cell r="D3882">
            <v>2.6779999999999999</v>
          </cell>
          <cell r="E3882">
            <v>19.749479999999998</v>
          </cell>
        </row>
        <row r="3883">
          <cell r="C3883" t="str">
            <v>mar-6050-002-CD</v>
          </cell>
          <cell r="D3883">
            <v>0.59799999999999998</v>
          </cell>
          <cell r="E3883">
            <v>4.3367700000000005</v>
          </cell>
        </row>
        <row r="3884">
          <cell r="C3884" t="str">
            <v>mar-6050-002-TC</v>
          </cell>
          <cell r="D3884">
            <v>4.0000000000000001E-3</v>
          </cell>
          <cell r="E3884">
            <v>1.239E-2</v>
          </cell>
        </row>
        <row r="3885">
          <cell r="C3885" t="str">
            <v>mar-6050-004-TC</v>
          </cell>
          <cell r="D3885">
            <v>3.6000000000000004E-2</v>
          </cell>
          <cell r="E3885">
            <v>8.5019999999999998E-2</v>
          </cell>
        </row>
        <row r="3886">
          <cell r="C3886" t="str">
            <v>mar-7363-002-CD</v>
          </cell>
          <cell r="D3886">
            <v>2E-3</v>
          </cell>
          <cell r="E3886">
            <v>5.8399999999999997E-3</v>
          </cell>
        </row>
        <row r="3887">
          <cell r="C3887" t="str">
            <v>mar-7363-002-TC</v>
          </cell>
          <cell r="D3887">
            <v>0</v>
          </cell>
          <cell r="E3887">
            <v>0</v>
          </cell>
        </row>
        <row r="3888">
          <cell r="C3888" t="str">
            <v>mar-7363-003-CD</v>
          </cell>
          <cell r="D3888">
            <v>0</v>
          </cell>
          <cell r="E3888">
            <v>0</v>
          </cell>
        </row>
        <row r="3889">
          <cell r="C3889" t="str">
            <v>mar-7363-003-TC</v>
          </cell>
          <cell r="D3889">
            <v>0</v>
          </cell>
          <cell r="E3889">
            <v>0</v>
          </cell>
        </row>
        <row r="3890">
          <cell r="C3890" t="str">
            <v>mar-7524-002-CD</v>
          </cell>
          <cell r="D3890">
            <v>7.9000000000000001E-2</v>
          </cell>
          <cell r="E3890">
            <v>0.58238999999999996</v>
          </cell>
        </row>
        <row r="3891">
          <cell r="C3891" t="str">
            <v>mar-7524-002-TC</v>
          </cell>
          <cell r="D3891">
            <v>2E-3</v>
          </cell>
          <cell r="E3891">
            <v>4.9699999999999996E-3</v>
          </cell>
        </row>
        <row r="3892">
          <cell r="C3892" t="str">
            <v>mar-7524-003-CD</v>
          </cell>
          <cell r="D3892">
            <v>0.20200000000000001</v>
          </cell>
          <cell r="E3892">
            <v>1.48122</v>
          </cell>
        </row>
        <row r="3893">
          <cell r="C3893" t="str">
            <v>mar-7524-004-CD</v>
          </cell>
          <cell r="D3893">
            <v>0.16200000000000001</v>
          </cell>
          <cell r="E3893">
            <v>1.1871600000000002</v>
          </cell>
        </row>
        <row r="3894">
          <cell r="C3894" t="str">
            <v>mar-7524-004-TC</v>
          </cell>
          <cell r="D3894">
            <v>2E-3</v>
          </cell>
          <cell r="E3894">
            <v>5.2000000000000006E-3</v>
          </cell>
        </row>
        <row r="3895">
          <cell r="C3895" t="str">
            <v>mar-7524-006-CD</v>
          </cell>
          <cell r="D3895">
            <v>0.35</v>
          </cell>
          <cell r="E3895">
            <v>2.57517</v>
          </cell>
        </row>
        <row r="3896">
          <cell r="C3896" t="str">
            <v>mar-7524-006-TC</v>
          </cell>
          <cell r="D3896">
            <v>1.0999999999999999E-2</v>
          </cell>
          <cell r="E3896">
            <v>3.6929999999999998E-2</v>
          </cell>
        </row>
        <row r="3897">
          <cell r="C3897" t="str">
            <v>mar-7524-009-CD</v>
          </cell>
          <cell r="D3897">
            <v>6.6000000000000003E-2</v>
          </cell>
          <cell r="E3897">
            <v>0.48643999999999998</v>
          </cell>
        </row>
        <row r="3898">
          <cell r="C3898" t="str">
            <v>mar-7524-011-CD</v>
          </cell>
          <cell r="D3898">
            <v>0.17499999999999999</v>
          </cell>
          <cell r="E3898">
            <v>1.0584800000000001</v>
          </cell>
        </row>
        <row r="3899">
          <cell r="C3899" t="str">
            <v>mar-758-002-TC</v>
          </cell>
          <cell r="D3899">
            <v>2.1000000000000001E-2</v>
          </cell>
          <cell r="E3899">
            <v>5.3760000000000002E-2</v>
          </cell>
        </row>
        <row r="3900">
          <cell r="C3900" t="str">
            <v>mar-90110-002-CD</v>
          </cell>
          <cell r="D3900">
            <v>0.17599999999999999</v>
          </cell>
          <cell r="E3900">
            <v>1.0699700000000001</v>
          </cell>
        </row>
        <row r="3901">
          <cell r="C3901" t="str">
            <v>mar-90110-002-TC</v>
          </cell>
          <cell r="D3901">
            <v>0</v>
          </cell>
          <cell r="E3901">
            <v>0</v>
          </cell>
        </row>
        <row r="3902">
          <cell r="C3902" t="str">
            <v>mar-90115-001-CD</v>
          </cell>
          <cell r="D3902">
            <v>0.64800000000000002</v>
          </cell>
          <cell r="E3902">
            <v>9.9396100000000001</v>
          </cell>
        </row>
        <row r="3903">
          <cell r="C3903" t="str">
            <v>mar-90115-001-TC</v>
          </cell>
          <cell r="D3903">
            <v>0</v>
          </cell>
          <cell r="E3903">
            <v>0</v>
          </cell>
        </row>
        <row r="3904">
          <cell r="C3904" t="str">
            <v>mar-90123-001-CD</v>
          </cell>
          <cell r="D3904">
            <v>0.23100000000000001</v>
          </cell>
          <cell r="E3904">
            <v>3.50787</v>
          </cell>
        </row>
        <row r="3905">
          <cell r="C3905" t="str">
            <v>mar-90123-001-TC</v>
          </cell>
          <cell r="D3905">
            <v>0</v>
          </cell>
          <cell r="E3905">
            <v>0</v>
          </cell>
        </row>
        <row r="3906">
          <cell r="C3906" t="str">
            <v>mar-90125-001-CD</v>
          </cell>
          <cell r="D3906">
            <v>0.28200000000000003</v>
          </cell>
          <cell r="E3906">
            <v>1.4646700000000001</v>
          </cell>
        </row>
        <row r="3907">
          <cell r="C3907" t="str">
            <v>mar-90125-002-CD</v>
          </cell>
          <cell r="D3907">
            <v>0.22500000000000001</v>
          </cell>
          <cell r="E3907">
            <v>1.1720200000000001</v>
          </cell>
        </row>
        <row r="3908">
          <cell r="C3908" t="str">
            <v>mar-90125-003-CD</v>
          </cell>
          <cell r="D3908">
            <v>2E-3</v>
          </cell>
          <cell r="E3908">
            <v>1.081E-2</v>
          </cell>
        </row>
        <row r="3909">
          <cell r="C3909" t="str">
            <v>mar-90125-004-CD</v>
          </cell>
          <cell r="D3909">
            <v>4.0000000000000001E-3</v>
          </cell>
          <cell r="E3909">
            <v>2.6940000000000002E-2</v>
          </cell>
        </row>
        <row r="3910">
          <cell r="C3910" t="str">
            <v>mar-90133-001-CD</v>
          </cell>
          <cell r="D3910">
            <v>0.81900000000000006</v>
          </cell>
          <cell r="E3910">
            <v>9.0088299999999997</v>
          </cell>
        </row>
        <row r="3911">
          <cell r="C3911" t="str">
            <v>mar-90237-001-CD</v>
          </cell>
          <cell r="D3911">
            <v>0.20100000000000001</v>
          </cell>
          <cell r="E3911">
            <v>1.4758900000000001</v>
          </cell>
        </row>
        <row r="3912">
          <cell r="C3912" t="str">
            <v>mar-90237-001-TC</v>
          </cell>
          <cell r="D3912">
            <v>0</v>
          </cell>
          <cell r="E3912">
            <v>0</v>
          </cell>
        </row>
        <row r="3913">
          <cell r="C3913" t="str">
            <v>mar-90246-001-CD</v>
          </cell>
          <cell r="D3913">
            <v>0.23800000000000002</v>
          </cell>
          <cell r="E3913">
            <v>1.54237</v>
          </cell>
        </row>
        <row r="3914">
          <cell r="C3914" t="str">
            <v>mar-90246-002-CD</v>
          </cell>
          <cell r="D3914">
            <v>0.182</v>
          </cell>
          <cell r="E3914">
            <v>1.1702699999999999</v>
          </cell>
        </row>
        <row r="3915">
          <cell r="C3915" t="str">
            <v>mar-90246-005-CD</v>
          </cell>
          <cell r="D3915">
            <v>8.6000000000000007E-2</v>
          </cell>
          <cell r="E3915">
            <v>0.44871</v>
          </cell>
        </row>
        <row r="3916">
          <cell r="C3916" t="str">
            <v>mar-90246-006-CD</v>
          </cell>
          <cell r="D3916">
            <v>0.08</v>
          </cell>
          <cell r="E3916">
            <v>0.50880999999999998</v>
          </cell>
        </row>
        <row r="3917">
          <cell r="C3917" t="str">
            <v>mar-90246-007-CD</v>
          </cell>
          <cell r="D3917">
            <v>9.4E-2</v>
          </cell>
          <cell r="E3917">
            <v>0.81137999999999999</v>
          </cell>
        </row>
        <row r="3918">
          <cell r="C3918" t="str">
            <v>mar-90246-008-CD</v>
          </cell>
          <cell r="D3918">
            <v>0.45200000000000001</v>
          </cell>
          <cell r="E3918">
            <v>7.1759700000000004</v>
          </cell>
        </row>
        <row r="3919">
          <cell r="C3919" t="str">
            <v>mar-90284-001-CD</v>
          </cell>
          <cell r="D3919">
            <v>0.57799999999999996</v>
          </cell>
          <cell r="E3919">
            <v>3.7405400000000002</v>
          </cell>
        </row>
        <row r="3920">
          <cell r="C3920" t="str">
            <v>mar-90284-002-CD</v>
          </cell>
          <cell r="D3920">
            <v>0.55200000000000005</v>
          </cell>
          <cell r="E3920">
            <v>3.5802300000000002</v>
          </cell>
        </row>
        <row r="3921">
          <cell r="C3921" t="str">
            <v>mar-90288-002-CD</v>
          </cell>
          <cell r="D3921">
            <v>5.8000000000000003E-2</v>
          </cell>
          <cell r="E3921">
            <v>0.39615</v>
          </cell>
        </row>
        <row r="3922">
          <cell r="C3922" t="str">
            <v>mar-90288-002-TC</v>
          </cell>
          <cell r="D3922">
            <v>0</v>
          </cell>
          <cell r="E3922">
            <v>0</v>
          </cell>
        </row>
        <row r="3923">
          <cell r="C3923" t="str">
            <v>mar-90295-001-CD</v>
          </cell>
          <cell r="D3923">
            <v>8.7999999999999995E-2</v>
          </cell>
          <cell r="E3923">
            <v>0.63958000000000004</v>
          </cell>
        </row>
        <row r="3924">
          <cell r="C3924" t="str">
            <v>mar-90299-001-CD</v>
          </cell>
          <cell r="D3924">
            <v>0.61099999999999999</v>
          </cell>
          <cell r="E3924">
            <v>4.4285600000000001</v>
          </cell>
        </row>
        <row r="3925">
          <cell r="C3925" t="str">
            <v>mar-90299-001-TC</v>
          </cell>
          <cell r="D3925">
            <v>0.128</v>
          </cell>
          <cell r="E3925">
            <v>0.38702999999999999</v>
          </cell>
        </row>
        <row r="3926">
          <cell r="C3926" t="str">
            <v>mar-90299-002-CD</v>
          </cell>
          <cell r="D3926">
            <v>0.59</v>
          </cell>
          <cell r="E3926">
            <v>4.28559</v>
          </cell>
        </row>
        <row r="3927">
          <cell r="C3927" t="str">
            <v>mar-90299-002-TC</v>
          </cell>
          <cell r="D3927">
            <v>0.22500000000000001</v>
          </cell>
          <cell r="E3927">
            <v>0.65925</v>
          </cell>
        </row>
        <row r="3928">
          <cell r="C3928" t="str">
            <v>mar-90299-003-CD</v>
          </cell>
          <cell r="D3928">
            <v>0.16400000000000001</v>
          </cell>
          <cell r="E3928">
            <v>1.1845699999999999</v>
          </cell>
        </row>
        <row r="3929">
          <cell r="C3929" t="str">
            <v>mar-90299-003-TC</v>
          </cell>
          <cell r="D3929">
            <v>7.4999999999999997E-2</v>
          </cell>
          <cell r="E3929">
            <v>0.22721000000000002</v>
          </cell>
        </row>
        <row r="3930">
          <cell r="C3930" t="str">
            <v>mar-90299-004-CD</v>
          </cell>
          <cell r="D3930">
            <v>1.6560000000000001</v>
          </cell>
          <cell r="E3930">
            <v>12.09299</v>
          </cell>
        </row>
        <row r="3931">
          <cell r="C3931" t="str">
            <v>mar-90300-001-CD</v>
          </cell>
          <cell r="D3931">
            <v>0.30399999999999999</v>
          </cell>
          <cell r="E3931">
            <v>1.8741300000000001</v>
          </cell>
        </row>
        <row r="3932">
          <cell r="C3932" t="str">
            <v>mar-90300-001-TC</v>
          </cell>
          <cell r="D3932">
            <v>7.0000000000000001E-3</v>
          </cell>
          <cell r="E3932">
            <v>2.0870000000000003E-2</v>
          </cell>
        </row>
        <row r="3933">
          <cell r="C3933" t="str">
            <v>mar-90314-001-CD</v>
          </cell>
          <cell r="D3933">
            <v>0</v>
          </cell>
          <cell r="E3933">
            <v>0</v>
          </cell>
        </row>
        <row r="3934">
          <cell r="C3934" t="str">
            <v>mar-90317-001-CD</v>
          </cell>
          <cell r="D3934">
            <v>1.9E-2</v>
          </cell>
          <cell r="E3934">
            <v>9.2200000000000004E-2</v>
          </cell>
        </row>
        <row r="3935">
          <cell r="C3935" t="str">
            <v>mar-90318-015-CD</v>
          </cell>
          <cell r="D3935">
            <v>0.27700000000000002</v>
          </cell>
          <cell r="E3935">
            <v>3.0302700000000002</v>
          </cell>
        </row>
        <row r="3936">
          <cell r="C3936" t="str">
            <v>mar-90318-016-CD</v>
          </cell>
          <cell r="D3936">
            <v>0.17799999999999999</v>
          </cell>
          <cell r="E3936">
            <v>1.9464400000000002</v>
          </cell>
        </row>
        <row r="3937">
          <cell r="C3937" t="str">
            <v>mar-90318-017-CD</v>
          </cell>
          <cell r="D3937">
            <v>0.39300000000000002</v>
          </cell>
          <cell r="E3937">
            <v>4.3519799999999993</v>
          </cell>
        </row>
        <row r="3938">
          <cell r="C3938" t="str">
            <v>mar-90318-018-CD</v>
          </cell>
          <cell r="D3938">
            <v>0.248</v>
          </cell>
          <cell r="E3938">
            <v>2.7105300000000003</v>
          </cell>
        </row>
        <row r="3939">
          <cell r="C3939" t="str">
            <v>mar-90335-001-CD</v>
          </cell>
          <cell r="D3939">
            <v>3.9E-2</v>
          </cell>
          <cell r="E3939">
            <v>0.27579000000000004</v>
          </cell>
        </row>
        <row r="3940">
          <cell r="C3940" t="str">
            <v>mar-90361-002-CD</v>
          </cell>
          <cell r="D3940">
            <v>7.5999999999999998E-2</v>
          </cell>
          <cell r="E3940">
            <v>0.53154000000000001</v>
          </cell>
        </row>
        <row r="3941">
          <cell r="C3941" t="str">
            <v>mar-90766-001-CD</v>
          </cell>
          <cell r="D3941">
            <v>7.9</v>
          </cell>
          <cell r="E3941">
            <v>86.22354</v>
          </cell>
        </row>
        <row r="3942">
          <cell r="C3942" t="str">
            <v>mar-90774-001-CD</v>
          </cell>
          <cell r="D3942">
            <v>4.0339999999999998</v>
          </cell>
          <cell r="E3942">
            <v>28.754750000000001</v>
          </cell>
        </row>
        <row r="3943">
          <cell r="C3943" t="str">
            <v>mar-90774-001-TC</v>
          </cell>
          <cell r="D3943">
            <v>0.19</v>
          </cell>
          <cell r="E3943">
            <v>0.53475000000000006</v>
          </cell>
        </row>
        <row r="3944">
          <cell r="C3944" t="str">
            <v>mar-90774-002-CD</v>
          </cell>
          <cell r="D3944">
            <v>0.877</v>
          </cell>
          <cell r="E3944">
            <v>6.4497</v>
          </cell>
        </row>
        <row r="3945">
          <cell r="C3945" t="str">
            <v>mar-90774-002-TC</v>
          </cell>
          <cell r="D3945">
            <v>2.6000000000000002E-2</v>
          </cell>
          <cell r="E3945">
            <v>7.3010000000000005E-2</v>
          </cell>
        </row>
        <row r="3946">
          <cell r="C3946" t="str">
            <v>mar-90774-003-CD</v>
          </cell>
          <cell r="D3946">
            <v>0.193</v>
          </cell>
          <cell r="E3946">
            <v>1.18767</v>
          </cell>
        </row>
        <row r="3947">
          <cell r="C3947" t="str">
            <v>mar-90774-004-CD</v>
          </cell>
          <cell r="D3947">
            <v>0.24299999999999999</v>
          </cell>
          <cell r="E3947">
            <v>1.7803900000000001</v>
          </cell>
        </row>
        <row r="3948">
          <cell r="C3948" t="str">
            <v>mar-90774-005-CD</v>
          </cell>
          <cell r="D3948">
            <v>0.497</v>
          </cell>
          <cell r="E3948">
            <v>3.6128900000000002</v>
          </cell>
        </row>
        <row r="3949">
          <cell r="C3949" t="str">
            <v>mar-90774-005-TC</v>
          </cell>
          <cell r="D3949">
            <v>1.0999999999999999E-2</v>
          </cell>
          <cell r="E3949">
            <v>3.5860000000000003E-2</v>
          </cell>
        </row>
        <row r="3950">
          <cell r="C3950" t="str">
            <v>mar-90774-006-TC</v>
          </cell>
          <cell r="D3950">
            <v>2.6000000000000002E-2</v>
          </cell>
          <cell r="E3950">
            <v>0.16319999999999998</v>
          </cell>
        </row>
        <row r="3951">
          <cell r="C3951" t="str">
            <v>mar-90774-007-CD</v>
          </cell>
          <cell r="D3951">
            <v>5.1470000000000002</v>
          </cell>
          <cell r="E3951">
            <v>56.158680000000004</v>
          </cell>
        </row>
        <row r="3952">
          <cell r="C3952" t="str">
            <v>mar-90774-007-TC</v>
          </cell>
          <cell r="D3952">
            <v>0.58499999999999996</v>
          </cell>
          <cell r="E3952">
            <v>4.0008600000000003</v>
          </cell>
        </row>
        <row r="3953">
          <cell r="C3953" t="str">
            <v>mar-90789-001-CD</v>
          </cell>
          <cell r="D3953">
            <v>0.432</v>
          </cell>
          <cell r="E3953">
            <v>4.9837499999999997</v>
          </cell>
        </row>
        <row r="3954">
          <cell r="C3954" t="str">
            <v>mar-90789-001-TC</v>
          </cell>
          <cell r="D3954">
            <v>1.0999999999999999E-2</v>
          </cell>
          <cell r="E3954">
            <v>7.8320000000000001E-2</v>
          </cell>
        </row>
        <row r="3955">
          <cell r="C3955" t="str">
            <v>mar-90789-002-CD</v>
          </cell>
          <cell r="D3955">
            <v>1.0349999999999999</v>
          </cell>
          <cell r="E3955">
            <v>12.04627</v>
          </cell>
        </row>
        <row r="3956">
          <cell r="C3956" t="str">
            <v>mar-90789-002-TC</v>
          </cell>
          <cell r="D3956">
            <v>1.0999999999999999E-2</v>
          </cell>
          <cell r="E3956">
            <v>7.8320000000000001E-2</v>
          </cell>
        </row>
        <row r="3957">
          <cell r="C3957" t="str">
            <v>mar-90789-003-CD</v>
          </cell>
          <cell r="D3957">
            <v>0.52900000000000003</v>
          </cell>
          <cell r="E3957">
            <v>6.0856700000000004</v>
          </cell>
        </row>
        <row r="3958">
          <cell r="C3958" t="str">
            <v>mar-90789-003-TC</v>
          </cell>
          <cell r="D3958">
            <v>1.0999999999999999E-2</v>
          </cell>
          <cell r="E3958">
            <v>7.8320000000000001E-2</v>
          </cell>
        </row>
        <row r="3959">
          <cell r="C3959" t="str">
            <v>mar-90789-004-CD</v>
          </cell>
          <cell r="D3959">
            <v>0.47</v>
          </cell>
          <cell r="E3959">
            <v>5.4374599999999997</v>
          </cell>
        </row>
        <row r="3960">
          <cell r="C3960" t="str">
            <v>mar-90789-004-TC</v>
          </cell>
          <cell r="D3960">
            <v>1.3000000000000001E-2</v>
          </cell>
          <cell r="E3960">
            <v>9.2560000000000003E-2</v>
          </cell>
        </row>
        <row r="3961">
          <cell r="C3961" t="str">
            <v>mar-90789-005-CD</v>
          </cell>
          <cell r="D3961">
            <v>5.6559999999999997</v>
          </cell>
          <cell r="E3961">
            <v>65.0702</v>
          </cell>
        </row>
        <row r="3962">
          <cell r="C3962" t="str">
            <v>mar-90789-005-TC</v>
          </cell>
          <cell r="D3962">
            <v>1.1080000000000001</v>
          </cell>
          <cell r="E3962">
            <v>7.88896</v>
          </cell>
        </row>
        <row r="3963">
          <cell r="C3963" t="str">
            <v>mar-90789-006-CD</v>
          </cell>
          <cell r="D3963">
            <v>17.085000000000001</v>
          </cell>
          <cell r="E3963">
            <v>190.43082000000001</v>
          </cell>
        </row>
        <row r="3964">
          <cell r="C3964" t="str">
            <v>mar-90789-006-TC</v>
          </cell>
          <cell r="D3964">
            <v>7.742</v>
          </cell>
          <cell r="E3964">
            <v>55.159040000000005</v>
          </cell>
        </row>
        <row r="3965">
          <cell r="C3965" t="str">
            <v>mar-90789-008-CD</v>
          </cell>
          <cell r="D3965">
            <v>2.742</v>
          </cell>
          <cell r="E3965">
            <v>44.463039999999999</v>
          </cell>
        </row>
        <row r="3966">
          <cell r="C3966" t="str">
            <v>mar-90789-008-TC</v>
          </cell>
          <cell r="D3966">
            <v>0.51300000000000001</v>
          </cell>
          <cell r="E3966">
            <v>5.1505200000000002</v>
          </cell>
        </row>
        <row r="3967">
          <cell r="C3967" t="str">
            <v>mar-90789-009-CD</v>
          </cell>
          <cell r="D3967">
            <v>1.2849999999999999</v>
          </cell>
          <cell r="E3967">
            <v>14.988719999999999</v>
          </cell>
        </row>
        <row r="3968">
          <cell r="C3968" t="str">
            <v>mar-90789-009-TC</v>
          </cell>
          <cell r="D3968">
            <v>1.8000000000000002E-2</v>
          </cell>
          <cell r="E3968">
            <v>0.12816</v>
          </cell>
        </row>
        <row r="3969">
          <cell r="C3969" t="str">
            <v>mar-90789-010-CD</v>
          </cell>
          <cell r="D3969">
            <v>9.229000000000001</v>
          </cell>
          <cell r="E3969">
            <v>105.11714000000001</v>
          </cell>
        </row>
        <row r="3970">
          <cell r="C3970" t="str">
            <v>mar-90789-010-TC</v>
          </cell>
          <cell r="D3970">
            <v>2.5060000000000002</v>
          </cell>
          <cell r="E3970">
            <v>17.84272</v>
          </cell>
        </row>
        <row r="3971">
          <cell r="C3971" t="str">
            <v>mar-90789-020-CD</v>
          </cell>
          <cell r="D3971">
            <v>6.3049999999999997</v>
          </cell>
          <cell r="E3971">
            <v>241.91756000000001</v>
          </cell>
        </row>
        <row r="3972">
          <cell r="C3972" t="str">
            <v>mar-90828-001-CD</v>
          </cell>
          <cell r="D3972">
            <v>0.377</v>
          </cell>
          <cell r="E3972">
            <v>2.4388899999999998</v>
          </cell>
        </row>
        <row r="3973">
          <cell r="C3973" t="str">
            <v>mar-90828-005-CD</v>
          </cell>
          <cell r="D3973">
            <v>0</v>
          </cell>
          <cell r="E3973">
            <v>0</v>
          </cell>
        </row>
        <row r="3974">
          <cell r="C3974" t="str">
            <v>mar-90840-001-CD</v>
          </cell>
          <cell r="D3974">
            <v>0.503</v>
          </cell>
          <cell r="E3974">
            <v>2.61456</v>
          </cell>
        </row>
        <row r="3975">
          <cell r="C3975" t="str">
            <v>mar-90849-004-CD</v>
          </cell>
          <cell r="D3975">
            <v>0.21299999999999999</v>
          </cell>
          <cell r="E3975">
            <v>2.1976800000000001</v>
          </cell>
        </row>
        <row r="3976">
          <cell r="C3976" t="str">
            <v>mar-90859-001-TC</v>
          </cell>
          <cell r="D3976">
            <v>0.01</v>
          </cell>
          <cell r="E3976">
            <v>3.2600000000000004E-2</v>
          </cell>
        </row>
        <row r="3977">
          <cell r="C3977" t="str">
            <v>mar-90859-002-TC</v>
          </cell>
          <cell r="D3977">
            <v>0</v>
          </cell>
          <cell r="E3977">
            <v>0</v>
          </cell>
        </row>
        <row r="3978">
          <cell r="C3978" t="str">
            <v>mar-90859-003-TC</v>
          </cell>
          <cell r="D3978">
            <v>2E-3</v>
          </cell>
          <cell r="E3978">
            <v>5.2199999999999998E-3</v>
          </cell>
        </row>
        <row r="3979">
          <cell r="C3979" t="str">
            <v>mar-90868-006-TC</v>
          </cell>
          <cell r="D3979">
            <v>1.9E-2</v>
          </cell>
          <cell r="E3979">
            <v>0.10885</v>
          </cell>
        </row>
        <row r="3980">
          <cell r="C3980" t="str">
            <v>mar-90892-001-CD</v>
          </cell>
          <cell r="D3980">
            <v>1.381</v>
          </cell>
          <cell r="E3980">
            <v>9.9343400000000006</v>
          </cell>
        </row>
        <row r="3981">
          <cell r="C3981" t="str">
            <v>mar-90892-002-CD</v>
          </cell>
          <cell r="D3981">
            <v>1.2690000000000001</v>
          </cell>
          <cell r="E3981">
            <v>9.2346200000000014</v>
          </cell>
        </row>
        <row r="3982">
          <cell r="C3982" t="str">
            <v>mar-90892-002-TC</v>
          </cell>
          <cell r="D3982">
            <v>9.0000000000000011E-3</v>
          </cell>
          <cell r="E3982">
            <v>3.6290000000000003E-2</v>
          </cell>
        </row>
        <row r="3983">
          <cell r="C3983" t="str">
            <v>mar-90892-003-CD</v>
          </cell>
          <cell r="D3983">
            <v>0.92900000000000005</v>
          </cell>
          <cell r="E3983">
            <v>9.6119599999999998</v>
          </cell>
        </row>
        <row r="3984">
          <cell r="C3984" t="str">
            <v>mar-90892-003-TC</v>
          </cell>
          <cell r="D3984">
            <v>4.0000000000000001E-3</v>
          </cell>
          <cell r="E3984">
            <v>3.1960000000000002E-2</v>
          </cell>
        </row>
        <row r="3985">
          <cell r="C3985" t="str">
            <v>mar-90892-004-CD</v>
          </cell>
          <cell r="D3985">
            <v>1.4570000000000001</v>
          </cell>
          <cell r="E3985">
            <v>10.613760000000001</v>
          </cell>
        </row>
        <row r="3986">
          <cell r="C3986" t="str">
            <v>mar-90892-004-TC</v>
          </cell>
          <cell r="D3986">
            <v>0.1</v>
          </cell>
          <cell r="E3986">
            <v>0.24655000000000002</v>
          </cell>
        </row>
        <row r="3987">
          <cell r="C3987" t="str">
            <v>mar-90892-005-CD</v>
          </cell>
          <cell r="D3987">
            <v>0.41499999999999998</v>
          </cell>
          <cell r="E3987">
            <v>2.98169</v>
          </cell>
        </row>
        <row r="3988">
          <cell r="C3988" t="str">
            <v>mar-90892-006-CD</v>
          </cell>
          <cell r="D3988">
            <v>1.1160000000000001</v>
          </cell>
          <cell r="E3988">
            <v>8.1235499999999998</v>
          </cell>
        </row>
        <row r="3989">
          <cell r="C3989" t="str">
            <v>mar-90892-007-CD</v>
          </cell>
          <cell r="D3989">
            <v>0.876</v>
          </cell>
          <cell r="E3989">
            <v>6.35276</v>
          </cell>
        </row>
        <row r="3990">
          <cell r="C3990" t="str">
            <v>mar-90892-007-TC</v>
          </cell>
          <cell r="D3990">
            <v>1.8000000000000002E-2</v>
          </cell>
          <cell r="E3990">
            <v>4.9090000000000002E-2</v>
          </cell>
        </row>
        <row r="3991">
          <cell r="C3991" t="str">
            <v>mar-90892-010-TC</v>
          </cell>
          <cell r="D3991">
            <v>6.9000000000000006E-2</v>
          </cell>
          <cell r="E3991">
            <v>0.39450999999999997</v>
          </cell>
        </row>
        <row r="3992">
          <cell r="C3992" t="str">
            <v>mar-90894-001-CD</v>
          </cell>
          <cell r="D3992">
            <v>8.2000000000000003E-2</v>
          </cell>
          <cell r="E3992">
            <v>0.50922000000000001</v>
          </cell>
        </row>
        <row r="3993">
          <cell r="C3993" t="str">
            <v>mar-90894-002-CD</v>
          </cell>
          <cell r="D3993">
            <v>0.93800000000000006</v>
          </cell>
          <cell r="E3993">
            <v>6.8342200000000002</v>
          </cell>
        </row>
        <row r="3994">
          <cell r="C3994" t="str">
            <v>mar-90894-002-TC</v>
          </cell>
          <cell r="D3994">
            <v>6.6000000000000003E-2</v>
          </cell>
          <cell r="E3994">
            <v>0.19566</v>
          </cell>
        </row>
        <row r="3995">
          <cell r="C3995" t="str">
            <v>mar-90894-003-CD</v>
          </cell>
          <cell r="D3995">
            <v>0.23100000000000001</v>
          </cell>
          <cell r="E3995">
            <v>1.7521300000000002</v>
          </cell>
        </row>
        <row r="3996">
          <cell r="C3996" t="str">
            <v>mar-90894-004-CD</v>
          </cell>
          <cell r="D3996">
            <v>0.107</v>
          </cell>
          <cell r="E3996">
            <v>0.77860000000000007</v>
          </cell>
        </row>
        <row r="3997">
          <cell r="C3997" t="str">
            <v>mar-90894-005-CD</v>
          </cell>
          <cell r="D3997">
            <v>1.9E-2</v>
          </cell>
          <cell r="E3997">
            <v>0.12461</v>
          </cell>
        </row>
        <row r="3998">
          <cell r="C3998" t="str">
            <v>mar-90894-006-TC</v>
          </cell>
          <cell r="D3998">
            <v>5.0000000000000001E-3</v>
          </cell>
          <cell r="E3998">
            <v>3.1469999999999998E-2</v>
          </cell>
        </row>
        <row r="3999">
          <cell r="C3999" t="str">
            <v>mar-90894-007-CD</v>
          </cell>
          <cell r="D3999">
            <v>0.21099999999999999</v>
          </cell>
          <cell r="E3999">
            <v>1.5169100000000002</v>
          </cell>
        </row>
        <row r="4000">
          <cell r="C4000" t="str">
            <v>mar-90894-007-TC</v>
          </cell>
          <cell r="D4000">
            <v>2.7E-2</v>
          </cell>
          <cell r="E4000">
            <v>0.15456999999999999</v>
          </cell>
        </row>
        <row r="4001">
          <cell r="C4001" t="str">
            <v>mar-91230-004-CD</v>
          </cell>
          <cell r="D4001">
            <v>0.40700000000000003</v>
          </cell>
          <cell r="E4001">
            <v>2.4629499999999998</v>
          </cell>
        </row>
        <row r="4002">
          <cell r="C4002" t="str">
            <v>mar-91230-005-CD</v>
          </cell>
          <cell r="D4002">
            <v>0.11900000000000001</v>
          </cell>
          <cell r="E4002">
            <v>0.87648000000000004</v>
          </cell>
        </row>
        <row r="4003">
          <cell r="C4003" t="str">
            <v>mar-91230-007-TC</v>
          </cell>
          <cell r="D4003">
            <v>0.96499999999999997</v>
          </cell>
          <cell r="E4003">
            <v>2.4456199999999999</v>
          </cell>
        </row>
        <row r="4004">
          <cell r="C4004" t="str">
            <v>mar-91230-008-TC</v>
          </cell>
          <cell r="D4004">
            <v>0.01</v>
          </cell>
          <cell r="E4004">
            <v>2.7050000000000001E-2</v>
          </cell>
        </row>
        <row r="4005">
          <cell r="C4005" t="str">
            <v>mar-91230-009-CD</v>
          </cell>
          <cell r="D4005">
            <v>5.8719999999999999</v>
          </cell>
          <cell r="E4005">
            <v>63.898530000000001</v>
          </cell>
        </row>
        <row r="4006">
          <cell r="C4006" t="str">
            <v>mar-91230-009-TC</v>
          </cell>
          <cell r="D4006">
            <v>0.23</v>
          </cell>
          <cell r="E4006">
            <v>1.5792000000000002</v>
          </cell>
        </row>
        <row r="4007">
          <cell r="C4007" t="str">
            <v>mar-91261-001-CD</v>
          </cell>
          <cell r="D4007">
            <v>0.78500000000000003</v>
          </cell>
          <cell r="E4007">
            <v>5.6751300000000002</v>
          </cell>
        </row>
        <row r="4008">
          <cell r="C4008" t="str">
            <v>mar-91261-001-TC</v>
          </cell>
          <cell r="D4008">
            <v>9.0000000000000011E-3</v>
          </cell>
          <cell r="E4008">
            <v>2.8039999999999999E-2</v>
          </cell>
        </row>
        <row r="4009">
          <cell r="C4009" t="str">
            <v>mar-91261-002-CD</v>
          </cell>
          <cell r="D4009">
            <v>0.88600000000000001</v>
          </cell>
          <cell r="E4009">
            <v>6.43093</v>
          </cell>
        </row>
        <row r="4010">
          <cell r="C4010" t="str">
            <v>mar-91261-002-TC</v>
          </cell>
          <cell r="D4010">
            <v>3.0000000000000001E-3</v>
          </cell>
          <cell r="E4010">
            <v>9.130000000000001E-3</v>
          </cell>
        </row>
        <row r="4011">
          <cell r="C4011" t="str">
            <v>mar-91261-003-CD</v>
          </cell>
          <cell r="D4011">
            <v>0.877</v>
          </cell>
          <cell r="E4011">
            <v>6.2827299999999999</v>
          </cell>
        </row>
        <row r="4012">
          <cell r="C4012" t="str">
            <v>mar-91261-003-TC</v>
          </cell>
          <cell r="D4012">
            <v>4.3999999999999997E-2</v>
          </cell>
          <cell r="E4012">
            <v>0.11273999999999999</v>
          </cell>
        </row>
        <row r="4013">
          <cell r="C4013" t="str">
            <v>mar-91261-004-CD</v>
          </cell>
          <cell r="D4013">
            <v>0.73299999999999998</v>
          </cell>
          <cell r="E4013">
            <v>5.2324300000000008</v>
          </cell>
        </row>
        <row r="4014">
          <cell r="C4014" t="str">
            <v>mar-91261-004-TC</v>
          </cell>
          <cell r="D4014">
            <v>1.9E-2</v>
          </cell>
          <cell r="E4014">
            <v>5.9990000000000002E-2</v>
          </cell>
        </row>
        <row r="4015">
          <cell r="C4015" t="str">
            <v>mar-91261-005-CD</v>
          </cell>
          <cell r="D4015">
            <v>5.9729999999999999</v>
          </cell>
          <cell r="E4015">
            <v>42.17971</v>
          </cell>
        </row>
        <row r="4016">
          <cell r="C4016" t="str">
            <v>mar-91261-005-TC</v>
          </cell>
          <cell r="D4016">
            <v>0.16900000000000001</v>
          </cell>
          <cell r="E4016">
            <v>0.45862999999999998</v>
          </cell>
        </row>
        <row r="4017">
          <cell r="C4017" t="str">
            <v>mar-91261-006-CD</v>
          </cell>
          <cell r="D4017">
            <v>0.41699999999999998</v>
          </cell>
          <cell r="E4017">
            <v>3.0259899999999997</v>
          </cell>
        </row>
        <row r="4018">
          <cell r="C4018" t="str">
            <v>mar-91261-007-CD</v>
          </cell>
          <cell r="D4018">
            <v>0.17599999999999999</v>
          </cell>
          <cell r="E4018">
            <v>1.2877700000000001</v>
          </cell>
        </row>
        <row r="4019">
          <cell r="C4019" t="str">
            <v>mar-91261-007-TC</v>
          </cell>
          <cell r="D4019">
            <v>0.01</v>
          </cell>
          <cell r="E4019">
            <v>2.7699999999999999E-2</v>
          </cell>
        </row>
        <row r="4020">
          <cell r="C4020" t="str">
            <v>mar-91261-008-TC</v>
          </cell>
          <cell r="D4020">
            <v>8.0000000000000002E-3</v>
          </cell>
          <cell r="E4020">
            <v>5.0189999999999999E-2</v>
          </cell>
        </row>
        <row r="4021">
          <cell r="C4021" t="str">
            <v>mar-91261-009-CD</v>
          </cell>
          <cell r="D4021">
            <v>0.192</v>
          </cell>
          <cell r="E4021">
            <v>1.4088499999999999</v>
          </cell>
        </row>
        <row r="4022">
          <cell r="C4022" t="str">
            <v>mar-91261-010-CD</v>
          </cell>
          <cell r="D4022">
            <v>6.2E-2</v>
          </cell>
          <cell r="E4022">
            <v>0.45223000000000002</v>
          </cell>
        </row>
        <row r="4023">
          <cell r="C4023" t="str">
            <v>mar-91261-011-CD</v>
          </cell>
          <cell r="D4023">
            <v>0.47300000000000003</v>
          </cell>
          <cell r="E4023">
            <v>5.1596299999999999</v>
          </cell>
        </row>
        <row r="4024">
          <cell r="C4024" t="str">
            <v>mar-91261-011-TC</v>
          </cell>
          <cell r="D4024">
            <v>0.01</v>
          </cell>
          <cell r="E4024">
            <v>6.8430000000000005E-2</v>
          </cell>
        </row>
        <row r="4025">
          <cell r="C4025" t="str">
            <v>mar-91261-012-CD</v>
          </cell>
          <cell r="D4025">
            <v>6.7000000000000004E-2</v>
          </cell>
          <cell r="E4025">
            <v>0.49363000000000001</v>
          </cell>
        </row>
        <row r="4026">
          <cell r="C4026" t="str">
            <v>mar-91261-012-TC</v>
          </cell>
          <cell r="D4026">
            <v>6.3E-2</v>
          </cell>
          <cell r="E4026">
            <v>0.14954000000000001</v>
          </cell>
        </row>
        <row r="4027">
          <cell r="C4027" t="str">
            <v>mar-91261-013-CD</v>
          </cell>
          <cell r="D4027">
            <v>0</v>
          </cell>
          <cell r="E4027">
            <v>0</v>
          </cell>
        </row>
        <row r="4028">
          <cell r="C4028" t="str">
            <v>mar-91261-014-CD</v>
          </cell>
          <cell r="D4028">
            <v>3.6619999999999999</v>
          </cell>
          <cell r="E4028">
            <v>40.075339999999997</v>
          </cell>
        </row>
        <row r="4029">
          <cell r="C4029" t="str">
            <v>mar-91261-014-TC</v>
          </cell>
          <cell r="D4029">
            <v>0.19500000000000001</v>
          </cell>
          <cell r="E4029">
            <v>1.33653</v>
          </cell>
        </row>
        <row r="4030">
          <cell r="C4030" t="str">
            <v>mar-91275-001-CD</v>
          </cell>
          <cell r="D4030">
            <v>0.83299999999999996</v>
          </cell>
          <cell r="E4030">
            <v>5.08582</v>
          </cell>
        </row>
        <row r="4031">
          <cell r="C4031" t="str">
            <v>mar-91275-002-CD</v>
          </cell>
          <cell r="D4031">
            <v>0.73699999999999999</v>
          </cell>
          <cell r="E4031">
            <v>4.6610000000000005</v>
          </cell>
        </row>
        <row r="4032">
          <cell r="C4032" t="str">
            <v>mar-91275-003-CD</v>
          </cell>
          <cell r="D4032">
            <v>0.17599999999999999</v>
          </cell>
          <cell r="E4032">
            <v>1.0814900000000001</v>
          </cell>
        </row>
        <row r="4033">
          <cell r="C4033" t="str">
            <v>mar-91275-007-CD</v>
          </cell>
          <cell r="D4033">
            <v>0.40700000000000003</v>
          </cell>
          <cell r="E4033">
            <v>6.1511199999999997</v>
          </cell>
        </row>
        <row r="4034">
          <cell r="C4034" t="str">
            <v>mar-91347-001-CD</v>
          </cell>
          <cell r="D4034">
            <v>0.27500000000000002</v>
          </cell>
          <cell r="E4034">
            <v>2.02121</v>
          </cell>
        </row>
        <row r="4035">
          <cell r="C4035" t="str">
            <v>mar-91347-001-TC</v>
          </cell>
          <cell r="D4035">
            <v>2E-3</v>
          </cell>
          <cell r="E4035">
            <v>5.8700000000000002E-3</v>
          </cell>
        </row>
        <row r="4036">
          <cell r="C4036" t="str">
            <v>mar-91347-003-TC</v>
          </cell>
          <cell r="D4036">
            <v>3.1E-2</v>
          </cell>
          <cell r="E4036">
            <v>7.1660000000000001E-2</v>
          </cell>
        </row>
        <row r="4037">
          <cell r="C4037" t="str">
            <v>mar-91347-004-CD</v>
          </cell>
          <cell r="D4037">
            <v>0.53300000000000003</v>
          </cell>
          <cell r="E4037">
            <v>3.87364</v>
          </cell>
        </row>
        <row r="4038">
          <cell r="C4038" t="str">
            <v>mar-91347-004-TC</v>
          </cell>
          <cell r="D4038">
            <v>7.0000000000000001E-3</v>
          </cell>
          <cell r="E4038">
            <v>2.2170000000000002E-2</v>
          </cell>
        </row>
        <row r="4039">
          <cell r="C4039" t="str">
            <v>mar-91347-005-CD</v>
          </cell>
          <cell r="D4039">
            <v>0.08</v>
          </cell>
          <cell r="E4039">
            <v>0.58001000000000003</v>
          </cell>
        </row>
        <row r="4040">
          <cell r="C4040" t="str">
            <v>mar-91347-005-TC</v>
          </cell>
          <cell r="D4040">
            <v>0</v>
          </cell>
          <cell r="E4040">
            <v>0</v>
          </cell>
        </row>
        <row r="4041">
          <cell r="C4041" t="str">
            <v>mar-91347-006-CD</v>
          </cell>
          <cell r="D4041">
            <v>0.152</v>
          </cell>
          <cell r="E4041">
            <v>1.1131199999999999</v>
          </cell>
        </row>
        <row r="4042">
          <cell r="C4042" t="str">
            <v>mar-91347-006-TC</v>
          </cell>
          <cell r="D4042">
            <v>0</v>
          </cell>
          <cell r="E4042">
            <v>0</v>
          </cell>
        </row>
        <row r="4043">
          <cell r="C4043" t="str">
            <v>mar-91347-007-CD</v>
          </cell>
          <cell r="D4043">
            <v>2.0550000000000002</v>
          </cell>
          <cell r="E4043">
            <v>22.532319999999999</v>
          </cell>
        </row>
        <row r="4044">
          <cell r="C4044" t="str">
            <v>mar-91347-007-TC</v>
          </cell>
          <cell r="D4044">
            <v>7.2999999999999995E-2</v>
          </cell>
          <cell r="E4044">
            <v>0.58287</v>
          </cell>
        </row>
        <row r="4045">
          <cell r="C4045" t="str">
            <v>mar-91347-008-CD</v>
          </cell>
          <cell r="D4045">
            <v>0.20200000000000001</v>
          </cell>
          <cell r="E4045">
            <v>1.4837800000000001</v>
          </cell>
        </row>
        <row r="4046">
          <cell r="C4046" t="str">
            <v>mar-91347-009-CD</v>
          </cell>
          <cell r="D4046">
            <v>0.17100000000000001</v>
          </cell>
          <cell r="E4046">
            <v>1.2547200000000001</v>
          </cell>
        </row>
        <row r="4047">
          <cell r="C4047" t="str">
            <v>mar-91347-010-TC</v>
          </cell>
          <cell r="D4047">
            <v>1.7000000000000001E-2</v>
          </cell>
          <cell r="E4047">
            <v>0.13522999999999999</v>
          </cell>
        </row>
        <row r="4048">
          <cell r="C4048" t="str">
            <v>mar-91347-012-TC</v>
          </cell>
          <cell r="D4048">
            <v>0.15</v>
          </cell>
          <cell r="E4048">
            <v>0.85945000000000005</v>
          </cell>
        </row>
        <row r="4049">
          <cell r="C4049" t="str">
            <v>mar-91347-013-CD</v>
          </cell>
          <cell r="D4049">
            <v>1.595</v>
          </cell>
          <cell r="E4049">
            <v>24.555730000000001</v>
          </cell>
        </row>
        <row r="4050">
          <cell r="C4050" t="str">
            <v>mar-91450-005-CD</v>
          </cell>
          <cell r="D4050">
            <v>7.9000000000000001E-2</v>
          </cell>
          <cell r="E4050">
            <v>0.48488999999999999</v>
          </cell>
        </row>
        <row r="4051">
          <cell r="C4051" t="str">
            <v>mar-91450-006-CD</v>
          </cell>
          <cell r="D4051">
            <v>0.186</v>
          </cell>
          <cell r="E4051">
            <v>1.3049300000000001</v>
          </cell>
        </row>
        <row r="4052">
          <cell r="C4052" t="str">
            <v>mar-91450-007-CD</v>
          </cell>
          <cell r="D4052">
            <v>0.42199999999999999</v>
          </cell>
          <cell r="E4052">
            <v>3.0355300000000001</v>
          </cell>
        </row>
        <row r="4053">
          <cell r="C4053" t="str">
            <v>mar-91450-008-CD</v>
          </cell>
          <cell r="D4053">
            <v>0.17599999999999999</v>
          </cell>
          <cell r="E4053">
            <v>1.07752</v>
          </cell>
        </row>
        <row r="4054">
          <cell r="C4054" t="str">
            <v>mar-91450-009-CD</v>
          </cell>
          <cell r="D4054">
            <v>0.16500000000000001</v>
          </cell>
          <cell r="E4054">
            <v>1.00702</v>
          </cell>
        </row>
        <row r="4055">
          <cell r="C4055" t="str">
            <v>mar-91450-010-CD</v>
          </cell>
          <cell r="D4055">
            <v>0.13400000000000001</v>
          </cell>
          <cell r="E4055">
            <v>0.98189000000000004</v>
          </cell>
        </row>
        <row r="4056">
          <cell r="C4056" t="str">
            <v>mar-91450-010-TC</v>
          </cell>
          <cell r="D4056">
            <v>0</v>
          </cell>
          <cell r="E4056">
            <v>0</v>
          </cell>
        </row>
        <row r="4057">
          <cell r="C4057" t="str">
            <v>mar-91450-011-CD</v>
          </cell>
          <cell r="D4057">
            <v>9.8000000000000004E-2</v>
          </cell>
          <cell r="E4057">
            <v>0.60616999999999999</v>
          </cell>
        </row>
        <row r="4058">
          <cell r="C4058" t="str">
            <v>mar-91450-012-CD</v>
          </cell>
          <cell r="D4058">
            <v>1.3280000000000001</v>
          </cell>
          <cell r="E4058">
            <v>9.7218499999999999</v>
          </cell>
        </row>
        <row r="4059">
          <cell r="C4059" t="str">
            <v>mar-91450-012-TC</v>
          </cell>
          <cell r="D4059">
            <v>2.9000000000000001E-2</v>
          </cell>
          <cell r="E4059">
            <v>8.3799999999999999E-2</v>
          </cell>
        </row>
        <row r="4060">
          <cell r="C4060" t="str">
            <v>mar-91450-013-CD</v>
          </cell>
          <cell r="D4060">
            <v>6.3E-2</v>
          </cell>
          <cell r="E4060">
            <v>0.36531000000000002</v>
          </cell>
        </row>
        <row r="4061">
          <cell r="C4061" t="str">
            <v>mar-91450-014-CD</v>
          </cell>
          <cell r="D4061">
            <v>0.33900000000000002</v>
          </cell>
          <cell r="E4061">
            <v>2.4569999999999999</v>
          </cell>
        </row>
        <row r="4062">
          <cell r="C4062" t="str">
            <v>mar-91450-014-TC</v>
          </cell>
          <cell r="D4062">
            <v>6.0000000000000001E-3</v>
          </cell>
          <cell r="E4062">
            <v>1.891E-2</v>
          </cell>
        </row>
        <row r="4063">
          <cell r="C4063" t="str">
            <v>mar-91450-016-TC</v>
          </cell>
          <cell r="D4063">
            <v>1E-3</v>
          </cell>
          <cell r="E4063">
            <v>7.9900000000000006E-3</v>
          </cell>
        </row>
        <row r="4064">
          <cell r="C4064" t="str">
            <v>mar-91450-017-CD</v>
          </cell>
          <cell r="D4064">
            <v>5.2999999999999999E-2</v>
          </cell>
          <cell r="E4064">
            <v>0.33080000000000004</v>
          </cell>
        </row>
        <row r="4065">
          <cell r="C4065" t="str">
            <v>mar-91450-019-CD</v>
          </cell>
          <cell r="D4065">
            <v>2.6000000000000002E-2</v>
          </cell>
          <cell r="E4065">
            <v>0.16436000000000001</v>
          </cell>
        </row>
        <row r="4066">
          <cell r="C4066" t="str">
            <v>mar-91450-021-CD</v>
          </cell>
          <cell r="D4066">
            <v>0.02</v>
          </cell>
          <cell r="E4066">
            <v>0.11737</v>
          </cell>
        </row>
        <row r="4067">
          <cell r="C4067" t="str">
            <v>mar-91450-023-CD</v>
          </cell>
          <cell r="D4067">
            <v>0.88800000000000001</v>
          </cell>
          <cell r="E4067">
            <v>13.680299999999999</v>
          </cell>
        </row>
        <row r="4068">
          <cell r="C4068" t="str">
            <v>mar-91450-024-CD</v>
          </cell>
          <cell r="D4068">
            <v>0</v>
          </cell>
          <cell r="E4068">
            <v>0</v>
          </cell>
        </row>
        <row r="4069">
          <cell r="C4069" t="str">
            <v>mar-91450-024-TC</v>
          </cell>
          <cell r="D4069">
            <v>1E-3</v>
          </cell>
          <cell r="E4069">
            <v>6.5300000000000002E-3</v>
          </cell>
        </row>
        <row r="4070">
          <cell r="C4070" t="str">
            <v>mar-91780-001-CD</v>
          </cell>
          <cell r="D4070">
            <v>9.5660000000000007</v>
          </cell>
          <cell r="E4070">
            <v>104.40600999999999</v>
          </cell>
        </row>
        <row r="4071">
          <cell r="C4071" t="str">
            <v>mar-91780-001-TC</v>
          </cell>
          <cell r="D4071">
            <v>0.186</v>
          </cell>
          <cell r="E4071">
            <v>1.3243199999999999</v>
          </cell>
        </row>
        <row r="4072">
          <cell r="C4072" t="str">
            <v>mar-91780-002-CD</v>
          </cell>
          <cell r="D4072">
            <v>2.2330000000000001</v>
          </cell>
          <cell r="E4072">
            <v>17.093220000000002</v>
          </cell>
        </row>
        <row r="4073">
          <cell r="C4073" t="str">
            <v>mar-91780-002-TC</v>
          </cell>
          <cell r="D4073">
            <v>1.9E-2</v>
          </cell>
          <cell r="E4073">
            <v>8.9870000000000005E-2</v>
          </cell>
        </row>
        <row r="4074">
          <cell r="C4074" t="str">
            <v>mar-91780-003-CD</v>
          </cell>
          <cell r="D4074">
            <v>2.7810000000000001</v>
          </cell>
          <cell r="E4074">
            <v>21.21848</v>
          </cell>
        </row>
        <row r="4075">
          <cell r="C4075" t="str">
            <v>mar-91780-003-TC</v>
          </cell>
          <cell r="D4075">
            <v>3.6000000000000004E-2</v>
          </cell>
          <cell r="E4075">
            <v>0.17028000000000001</v>
          </cell>
        </row>
        <row r="4076">
          <cell r="C4076" t="str">
            <v>mar-91780-005-CD</v>
          </cell>
          <cell r="D4076">
            <v>2.1960000000000002</v>
          </cell>
          <cell r="E4076">
            <v>16.780999999999999</v>
          </cell>
        </row>
        <row r="4077">
          <cell r="C4077" t="str">
            <v>mar-91780-005-TC</v>
          </cell>
          <cell r="D4077">
            <v>2.8000000000000001E-2</v>
          </cell>
          <cell r="E4077">
            <v>0.13244</v>
          </cell>
        </row>
        <row r="4078">
          <cell r="C4078" t="str">
            <v>mar-91780-006-CD</v>
          </cell>
          <cell r="D4078">
            <v>7.0910000000000002</v>
          </cell>
          <cell r="E4078">
            <v>50.757280000000002</v>
          </cell>
        </row>
        <row r="4079">
          <cell r="C4079" t="str">
            <v>mar-91780-006-TC</v>
          </cell>
          <cell r="D4079">
            <v>0.13200000000000001</v>
          </cell>
          <cell r="E4079">
            <v>0.62436000000000003</v>
          </cell>
        </row>
        <row r="4080">
          <cell r="C4080" t="str">
            <v>mar-91780-007-CD</v>
          </cell>
          <cell r="D4080">
            <v>9.1989999999999998</v>
          </cell>
          <cell r="E4080">
            <v>65.828130000000002</v>
          </cell>
        </row>
        <row r="4081">
          <cell r="C4081" t="str">
            <v>mar-91780-007-TC</v>
          </cell>
          <cell r="D4081">
            <v>8.3000000000000004E-2</v>
          </cell>
          <cell r="E4081">
            <v>0.39258999999999999</v>
          </cell>
        </row>
        <row r="4082">
          <cell r="C4082" t="str">
            <v>mar-91780-010-CD</v>
          </cell>
          <cell r="D4082">
            <v>2.1040000000000001</v>
          </cell>
          <cell r="E4082">
            <v>23.085319999999999</v>
          </cell>
        </row>
        <row r="4083">
          <cell r="C4083" t="str">
            <v>mar-91780-010-TC</v>
          </cell>
          <cell r="D4083">
            <v>6.0999999999999999E-2</v>
          </cell>
          <cell r="E4083">
            <v>0.43431999999999998</v>
          </cell>
        </row>
        <row r="4084">
          <cell r="C4084" t="str">
            <v>mar-91780-012-CD</v>
          </cell>
          <cell r="D4084">
            <v>2.4689999999999999</v>
          </cell>
          <cell r="E4084">
            <v>26.8765</v>
          </cell>
        </row>
        <row r="4085">
          <cell r="C4085" t="str">
            <v>mar-91780-012-TC</v>
          </cell>
          <cell r="D4085">
            <v>1.0999999999999999E-2</v>
          </cell>
          <cell r="E4085">
            <v>7.8320000000000001E-2</v>
          </cell>
        </row>
        <row r="4086">
          <cell r="C4086" t="str">
            <v>mar-91780-017-CD</v>
          </cell>
          <cell r="D4086">
            <v>11.750999999999999</v>
          </cell>
          <cell r="E4086">
            <v>181.33772000000002</v>
          </cell>
        </row>
        <row r="4087">
          <cell r="C4087" t="str">
            <v>mar-91780-021-CD</v>
          </cell>
          <cell r="D4087">
            <v>2.6430000000000002</v>
          </cell>
          <cell r="E4087">
            <v>41.067360000000001</v>
          </cell>
        </row>
        <row r="4088">
          <cell r="C4088" t="str">
            <v>mar-91780-022-CD</v>
          </cell>
          <cell r="D4088">
            <v>0.90400000000000003</v>
          </cell>
          <cell r="E4088">
            <v>38.9634</v>
          </cell>
        </row>
        <row r="4089">
          <cell r="C4089" t="str">
            <v>mar-91780-023-CD</v>
          </cell>
          <cell r="D4089">
            <v>33.009</v>
          </cell>
          <cell r="E4089">
            <v>359.35368</v>
          </cell>
        </row>
        <row r="4090">
          <cell r="C4090" t="str">
            <v>mar-91780-023-TC</v>
          </cell>
          <cell r="D4090">
            <v>2.1030000000000002</v>
          </cell>
          <cell r="E4090">
            <v>14.973360000000001</v>
          </cell>
        </row>
        <row r="4091">
          <cell r="C4091" t="str">
            <v>mar-91780-025-CD</v>
          </cell>
          <cell r="D4091">
            <v>0.97899999999999998</v>
          </cell>
          <cell r="E4091">
            <v>65.983419999999995</v>
          </cell>
        </row>
        <row r="4092">
          <cell r="C4092" t="str">
            <v>mar-91780-026-CD</v>
          </cell>
          <cell r="D4092">
            <v>4.9000000000000004</v>
          </cell>
          <cell r="E4092">
            <v>53.192169999999997</v>
          </cell>
        </row>
        <row r="4093">
          <cell r="C4093" t="str">
            <v>mar-91982-001-CD</v>
          </cell>
          <cell r="D4093">
            <v>8.8999999999999996E-2</v>
          </cell>
          <cell r="E4093">
            <v>0.65066000000000002</v>
          </cell>
        </row>
        <row r="4094">
          <cell r="C4094" t="str">
            <v>mar-91982-001-TC</v>
          </cell>
          <cell r="D4094">
            <v>0</v>
          </cell>
          <cell r="E4094">
            <v>0</v>
          </cell>
        </row>
        <row r="4095">
          <cell r="C4095" t="str">
            <v>mar-9200-003-TC</v>
          </cell>
          <cell r="D4095">
            <v>0.03</v>
          </cell>
          <cell r="E4095">
            <v>9.2249999999999999E-2</v>
          </cell>
        </row>
        <row r="4096">
          <cell r="C4096" t="str">
            <v>mar-9200-004-TC</v>
          </cell>
          <cell r="D4096">
            <v>5.2999999999999999E-2</v>
          </cell>
          <cell r="E4096">
            <v>0.14273</v>
          </cell>
        </row>
        <row r="4097">
          <cell r="C4097" t="str">
            <v>mar-9200-007-TC</v>
          </cell>
          <cell r="D4097">
            <v>0.158</v>
          </cell>
          <cell r="E4097">
            <v>0.45073000000000002</v>
          </cell>
        </row>
        <row r="4098">
          <cell r="C4098" t="str">
            <v>mar-92965-001-CD</v>
          </cell>
          <cell r="D4098">
            <v>0.55100000000000005</v>
          </cell>
          <cell r="E4098">
            <v>3.28199</v>
          </cell>
        </row>
        <row r="4099">
          <cell r="C4099" t="str">
            <v>mar-92965-001-TC</v>
          </cell>
          <cell r="D4099">
            <v>1.9E-2</v>
          </cell>
          <cell r="E4099">
            <v>5.3690000000000002E-2</v>
          </cell>
        </row>
        <row r="4100">
          <cell r="C4100" t="str">
            <v>mar-92965-002-CD</v>
          </cell>
          <cell r="D4100">
            <v>9.4E-2</v>
          </cell>
          <cell r="E4100">
            <v>0.68525999999999998</v>
          </cell>
        </row>
        <row r="4101">
          <cell r="C4101" t="str">
            <v>mar-93072-001-CD</v>
          </cell>
          <cell r="D4101">
            <v>0.79900000000000004</v>
          </cell>
          <cell r="E4101">
            <v>5.7736200000000002</v>
          </cell>
        </row>
        <row r="4102">
          <cell r="C4102" t="str">
            <v>mar-93072-002-CD</v>
          </cell>
          <cell r="D4102">
            <v>1.911</v>
          </cell>
          <cell r="E4102">
            <v>13.80172</v>
          </cell>
        </row>
        <row r="4103">
          <cell r="C4103" t="str">
            <v>mar-93072-002-TC</v>
          </cell>
          <cell r="D4103">
            <v>4.7E-2</v>
          </cell>
          <cell r="E4103">
            <v>0.14347000000000001</v>
          </cell>
        </row>
        <row r="4104">
          <cell r="C4104" t="str">
            <v>mar-93072-003-CD</v>
          </cell>
          <cell r="D4104">
            <v>1.571</v>
          </cell>
          <cell r="E4104">
            <v>11.36181</v>
          </cell>
        </row>
        <row r="4105">
          <cell r="C4105" t="str">
            <v>mar-93072-003-TC</v>
          </cell>
          <cell r="D4105">
            <v>1.2E-2</v>
          </cell>
          <cell r="E4105">
            <v>3.3329999999999999E-2</v>
          </cell>
        </row>
        <row r="4106">
          <cell r="C4106" t="str">
            <v>mar-93072-004-CD</v>
          </cell>
          <cell r="D4106">
            <v>0.61199999999999999</v>
          </cell>
          <cell r="E4106">
            <v>4.4184000000000001</v>
          </cell>
        </row>
        <row r="4107">
          <cell r="C4107" t="str">
            <v>mar-93072-004-TC</v>
          </cell>
          <cell r="D4107">
            <v>1.9E-2</v>
          </cell>
          <cell r="E4107">
            <v>5.9990000000000002E-2</v>
          </cell>
        </row>
        <row r="4108">
          <cell r="C4108" t="str">
            <v>mar-93072-005-CD</v>
          </cell>
          <cell r="D4108">
            <v>0.85599999999999998</v>
          </cell>
          <cell r="E4108">
            <v>6.2494100000000001</v>
          </cell>
        </row>
        <row r="4109">
          <cell r="C4109" t="str">
            <v>mar-93072-005-TC</v>
          </cell>
          <cell r="D4109">
            <v>1.7000000000000001E-2</v>
          </cell>
          <cell r="E4109">
            <v>5.2819999999999999E-2</v>
          </cell>
        </row>
        <row r="4110">
          <cell r="C4110" t="str">
            <v>mar-93072-006-CD</v>
          </cell>
          <cell r="D4110">
            <v>0.42799999999999999</v>
          </cell>
          <cell r="E4110">
            <v>4.5801300000000005</v>
          </cell>
        </row>
        <row r="4111">
          <cell r="C4111" t="str">
            <v>mar-93072-007-CD</v>
          </cell>
          <cell r="D4111">
            <v>0.36199999999999999</v>
          </cell>
          <cell r="E4111">
            <v>2.6173699999999998</v>
          </cell>
        </row>
        <row r="4112">
          <cell r="C4112" t="str">
            <v>mar-93072-008-CD</v>
          </cell>
          <cell r="D4112">
            <v>0.56100000000000005</v>
          </cell>
          <cell r="E4112">
            <v>6.1701100000000002</v>
          </cell>
        </row>
        <row r="4113">
          <cell r="C4113" t="str">
            <v>mar-93072-010-TC</v>
          </cell>
          <cell r="D4113">
            <v>7.0000000000000001E-3</v>
          </cell>
          <cell r="E4113">
            <v>4.4010000000000001E-2</v>
          </cell>
        </row>
        <row r="4114">
          <cell r="C4114" t="str">
            <v>mar-93107-001-CD</v>
          </cell>
          <cell r="D4114">
            <v>0.14899999999999999</v>
          </cell>
          <cell r="E4114">
            <v>2.7236400000000001</v>
          </cell>
        </row>
        <row r="4115">
          <cell r="C4115" t="str">
            <v>mar-93140-002-CD</v>
          </cell>
          <cell r="D4115">
            <v>6.7000000000000004E-2</v>
          </cell>
          <cell r="E4115">
            <v>0.43741000000000002</v>
          </cell>
        </row>
        <row r="4116">
          <cell r="C4116" t="str">
            <v>mar-93231-001-TC</v>
          </cell>
          <cell r="D4116">
            <v>9.0000000000000011E-3</v>
          </cell>
          <cell r="E4116">
            <v>2.7379999999999998E-2</v>
          </cell>
        </row>
        <row r="4117">
          <cell r="C4117" t="str">
            <v>mar-93344-001-CD</v>
          </cell>
          <cell r="D4117">
            <v>3.6999999999999998E-2</v>
          </cell>
          <cell r="E4117">
            <v>0.21797</v>
          </cell>
        </row>
        <row r="4118">
          <cell r="C4118" t="str">
            <v>mar-93346-003-CD</v>
          </cell>
          <cell r="D4118">
            <v>0.23200000000000001</v>
          </cell>
          <cell r="E4118">
            <v>1.68634</v>
          </cell>
        </row>
        <row r="4119">
          <cell r="C4119" t="str">
            <v>mar-93487-001-CD</v>
          </cell>
          <cell r="D4119">
            <v>5.1000000000000004E-2</v>
          </cell>
          <cell r="E4119">
            <v>0.32472000000000001</v>
          </cell>
        </row>
        <row r="4120">
          <cell r="C4120" t="str">
            <v>mar-93916-001-CD</v>
          </cell>
          <cell r="D4120">
            <v>0.161</v>
          </cell>
          <cell r="E4120">
            <v>1.05507</v>
          </cell>
        </row>
        <row r="4121">
          <cell r="C4121" t="str">
            <v>mar-93916-003-CD</v>
          </cell>
          <cell r="D4121">
            <v>0.29599999999999999</v>
          </cell>
          <cell r="E4121">
            <v>2.3232900000000001</v>
          </cell>
        </row>
        <row r="4122">
          <cell r="C4122" t="str">
            <v>mar-93916-004-CD</v>
          </cell>
          <cell r="D4122">
            <v>0.55300000000000005</v>
          </cell>
          <cell r="E4122">
            <v>4.3364899999999995</v>
          </cell>
        </row>
        <row r="4123">
          <cell r="C4123" t="str">
            <v>mar-93916-004-TC</v>
          </cell>
          <cell r="D4123">
            <v>0</v>
          </cell>
          <cell r="E4123">
            <v>0</v>
          </cell>
        </row>
        <row r="4124">
          <cell r="C4124" t="str">
            <v>mar-93916-005-CD</v>
          </cell>
          <cell r="D4124">
            <v>10.659000000000001</v>
          </cell>
          <cell r="E4124">
            <v>83.907809999999998</v>
          </cell>
        </row>
        <row r="4125">
          <cell r="C4125" t="str">
            <v>mar-93916-005-TC</v>
          </cell>
          <cell r="D4125">
            <v>0.151</v>
          </cell>
          <cell r="E4125">
            <v>0.71423000000000003</v>
          </cell>
        </row>
        <row r="4126">
          <cell r="C4126" t="str">
            <v>mar-93916-006-CD</v>
          </cell>
          <cell r="D4126">
            <v>0.315</v>
          </cell>
          <cell r="E4126">
            <v>2.4678800000000001</v>
          </cell>
        </row>
        <row r="4127">
          <cell r="C4127" t="str">
            <v>mar-93916-006-TC</v>
          </cell>
          <cell r="D4127">
            <v>0</v>
          </cell>
          <cell r="E4127">
            <v>0</v>
          </cell>
        </row>
        <row r="4128">
          <cell r="C4128" t="str">
            <v>mar-93916-007-CD</v>
          </cell>
          <cell r="D4128">
            <v>0.129</v>
          </cell>
          <cell r="E4128">
            <v>1.0475699999999999</v>
          </cell>
        </row>
        <row r="4129">
          <cell r="C4129" t="str">
            <v>mar-93916-008-CD</v>
          </cell>
          <cell r="D4129">
            <v>4.8000000000000001E-2</v>
          </cell>
          <cell r="E4129">
            <v>0.37451999999999996</v>
          </cell>
        </row>
        <row r="4130">
          <cell r="C4130" t="str">
            <v>mar-93916-008-TC</v>
          </cell>
          <cell r="D4130">
            <v>0</v>
          </cell>
          <cell r="E4130">
            <v>0</v>
          </cell>
        </row>
        <row r="4131">
          <cell r="C4131" t="str">
            <v>mar-93916-009-CD</v>
          </cell>
          <cell r="D4131">
            <v>1.2530000000000001</v>
          </cell>
          <cell r="E4131">
            <v>9.8212600000000005</v>
          </cell>
        </row>
        <row r="4132">
          <cell r="C4132" t="str">
            <v>mar-93916-009-TC</v>
          </cell>
          <cell r="D4132">
            <v>5.3999999999999999E-2</v>
          </cell>
          <cell r="E4132">
            <v>0.25541999999999998</v>
          </cell>
        </row>
        <row r="4133">
          <cell r="C4133" t="str">
            <v>mar-93916-011-CD</v>
          </cell>
          <cell r="D4133">
            <v>4.5999999999999999E-2</v>
          </cell>
          <cell r="E4133">
            <v>0.34514</v>
          </cell>
        </row>
        <row r="4134">
          <cell r="C4134" t="str">
            <v>mar-93916-012-CD</v>
          </cell>
          <cell r="D4134">
            <v>0.91</v>
          </cell>
          <cell r="E4134">
            <v>10.3376</v>
          </cell>
        </row>
        <row r="4135">
          <cell r="C4135" t="str">
            <v>mar-93916-012-TC</v>
          </cell>
          <cell r="D4135">
            <v>1.2E-2</v>
          </cell>
          <cell r="E4135">
            <v>8.5440000000000002E-2</v>
          </cell>
        </row>
        <row r="4136">
          <cell r="C4136" t="str">
            <v>mar-93916-013-TC</v>
          </cell>
          <cell r="D4136">
            <v>7.0000000000000001E-3</v>
          </cell>
          <cell r="E4136">
            <v>4.5710000000000001E-2</v>
          </cell>
        </row>
        <row r="4137">
          <cell r="C4137" t="str">
            <v>mar-93916-014-CD</v>
          </cell>
          <cell r="D4137">
            <v>0.41</v>
          </cell>
          <cell r="E4137">
            <v>4.4626999999999999</v>
          </cell>
        </row>
        <row r="4138">
          <cell r="C4138" t="str">
            <v>mar-93916-014-TC</v>
          </cell>
          <cell r="D4138">
            <v>3.0000000000000001E-3</v>
          </cell>
          <cell r="E4138">
            <v>1.959E-2</v>
          </cell>
        </row>
        <row r="4139">
          <cell r="C4139" t="str">
            <v>mar-93965-001-CD</v>
          </cell>
          <cell r="D4139">
            <v>0.315</v>
          </cell>
          <cell r="E4139">
            <v>1.8910899999999999</v>
          </cell>
        </row>
        <row r="4140">
          <cell r="C4140" t="str">
            <v>mar-94100-001-CD</v>
          </cell>
          <cell r="D4140">
            <v>4.8000000000000001E-2</v>
          </cell>
          <cell r="E4140">
            <v>0.28714999999999996</v>
          </cell>
        </row>
        <row r="4141">
          <cell r="C4141" t="str">
            <v>mar-94100-002-CD</v>
          </cell>
          <cell r="D4141">
            <v>0.14200000000000002</v>
          </cell>
          <cell r="E4141">
            <v>1.0406</v>
          </cell>
        </row>
        <row r="4142">
          <cell r="C4142" t="str">
            <v>mar-94100-003-CD</v>
          </cell>
          <cell r="D4142">
            <v>0.56600000000000006</v>
          </cell>
          <cell r="E4142">
            <v>3.4319699999999997</v>
          </cell>
        </row>
        <row r="4143">
          <cell r="C4143" t="str">
            <v>mar-94100-004-CD</v>
          </cell>
          <cell r="D4143">
            <v>0.13800000000000001</v>
          </cell>
          <cell r="E4143">
            <v>1.0142500000000001</v>
          </cell>
        </row>
        <row r="4144">
          <cell r="C4144" t="str">
            <v>mar-94100-005-CD</v>
          </cell>
          <cell r="D4144">
            <v>20.481999999999999</v>
          </cell>
          <cell r="E4144">
            <v>138.55545000000001</v>
          </cell>
        </row>
        <row r="4145">
          <cell r="C4145" t="str">
            <v>mar-94100-005-TC</v>
          </cell>
          <cell r="D4145">
            <v>1.212</v>
          </cell>
          <cell r="E4145">
            <v>2.99322</v>
          </cell>
        </row>
        <row r="4146">
          <cell r="C4146" t="str">
            <v>mar-94100-006-CD</v>
          </cell>
          <cell r="D4146">
            <v>7.1000000000000008E-2</v>
          </cell>
          <cell r="E4146">
            <v>0.51841999999999999</v>
          </cell>
        </row>
        <row r="4147">
          <cell r="C4147" t="str">
            <v>mar-94100-007-CD</v>
          </cell>
          <cell r="D4147">
            <v>7.8E-2</v>
          </cell>
          <cell r="E4147">
            <v>0.57201000000000002</v>
          </cell>
        </row>
        <row r="4148">
          <cell r="C4148" t="str">
            <v>mar-94100-008-CD</v>
          </cell>
          <cell r="D4148">
            <v>0.29499999999999998</v>
          </cell>
          <cell r="E4148">
            <v>2.1318400000000004</v>
          </cell>
        </row>
        <row r="4149">
          <cell r="C4149" t="str">
            <v>mar-94100-008-TC</v>
          </cell>
          <cell r="D4149">
            <v>0</v>
          </cell>
          <cell r="E4149">
            <v>0</v>
          </cell>
        </row>
        <row r="4150">
          <cell r="C4150" t="str">
            <v>mar-94100-010-CD</v>
          </cell>
          <cell r="D4150">
            <v>4.3000000000000003E-2</v>
          </cell>
          <cell r="E4150">
            <v>0.31448999999999999</v>
          </cell>
        </row>
        <row r="4151">
          <cell r="C4151" t="str">
            <v>mar-94124-001-CD</v>
          </cell>
          <cell r="D4151">
            <v>1.9E-2</v>
          </cell>
          <cell r="E4151">
            <v>0.13825000000000001</v>
          </cell>
        </row>
        <row r="4152">
          <cell r="C4152" t="str">
            <v>mar-94124-002-CD</v>
          </cell>
          <cell r="D4152">
            <v>0.06</v>
          </cell>
          <cell r="E4152">
            <v>0.43723000000000001</v>
          </cell>
        </row>
        <row r="4153">
          <cell r="C4153" t="str">
            <v>mar-94198-001-CD</v>
          </cell>
          <cell r="D4153">
            <v>3.2229999999999999</v>
          </cell>
          <cell r="E4153">
            <v>21.122229999999998</v>
          </cell>
        </row>
        <row r="4154">
          <cell r="C4154" t="str">
            <v>mar-94198-002-CD</v>
          </cell>
          <cell r="D4154">
            <v>1.83</v>
          </cell>
          <cell r="E4154">
            <v>11.578239999999999</v>
          </cell>
        </row>
        <row r="4155">
          <cell r="C4155" t="str">
            <v>mar-94551-001-CD</v>
          </cell>
          <cell r="D4155">
            <v>0.25</v>
          </cell>
          <cell r="E4155">
            <v>1.8193599999999999</v>
          </cell>
        </row>
        <row r="4156">
          <cell r="C4156" t="str">
            <v>mar-94551-001-TC</v>
          </cell>
          <cell r="D4156">
            <v>1.4E-2</v>
          </cell>
          <cell r="E4156">
            <v>3.5840000000000004E-2</v>
          </cell>
        </row>
        <row r="4157">
          <cell r="C4157" t="str">
            <v>mar-94551-002-CD</v>
          </cell>
          <cell r="D4157">
            <v>0.08</v>
          </cell>
          <cell r="E4157">
            <v>0.47553000000000001</v>
          </cell>
        </row>
        <row r="4158">
          <cell r="C4158" t="str">
            <v>mar-94980-001-CD</v>
          </cell>
          <cell r="D4158">
            <v>0.20300000000000001</v>
          </cell>
          <cell r="E4158">
            <v>1.4745200000000001</v>
          </cell>
        </row>
        <row r="4159">
          <cell r="C4159" t="str">
            <v>mar-94980-002-CD</v>
          </cell>
          <cell r="D4159">
            <v>1.0780000000000001</v>
          </cell>
          <cell r="E4159">
            <v>6.6291800000000007</v>
          </cell>
        </row>
        <row r="4160">
          <cell r="C4160" t="str">
            <v>mar-94980-002-TC</v>
          </cell>
          <cell r="D4160">
            <v>0.02</v>
          </cell>
          <cell r="E4160">
            <v>6.2920000000000004E-2</v>
          </cell>
        </row>
        <row r="4161">
          <cell r="C4161" t="str">
            <v>mar-94980-003-CD</v>
          </cell>
          <cell r="D4161">
            <v>0.154</v>
          </cell>
          <cell r="E4161">
            <v>0.89049</v>
          </cell>
        </row>
        <row r="4162">
          <cell r="C4162" t="str">
            <v>mar-94980-004-TC</v>
          </cell>
          <cell r="D4162">
            <v>9.0000000000000011E-3</v>
          </cell>
          <cell r="E4162">
            <v>2.4440000000000003E-2</v>
          </cell>
        </row>
        <row r="4163">
          <cell r="C4163" t="str">
            <v>mar-94980-006-CD</v>
          </cell>
          <cell r="D4163">
            <v>0.80900000000000005</v>
          </cell>
          <cell r="E4163">
            <v>5.9031000000000002</v>
          </cell>
        </row>
        <row r="4164">
          <cell r="C4164" t="str">
            <v>mar-94980-006-TC</v>
          </cell>
          <cell r="D4164">
            <v>7.1000000000000008E-2</v>
          </cell>
          <cell r="E4164">
            <v>0.19050999999999998</v>
          </cell>
        </row>
        <row r="4165">
          <cell r="C4165" t="str">
            <v>mar-95987-002-CD</v>
          </cell>
          <cell r="D4165">
            <v>0.46900000000000003</v>
          </cell>
          <cell r="E4165">
            <v>2.9361199999999998</v>
          </cell>
        </row>
        <row r="4166">
          <cell r="C4166" t="str">
            <v>mar-95987-002-TC</v>
          </cell>
          <cell r="D4166">
            <v>7.9000000000000001E-2</v>
          </cell>
          <cell r="E4166">
            <v>0.23994000000000001</v>
          </cell>
        </row>
        <row r="4167">
          <cell r="C4167" t="str">
            <v>mar-95987-004-CD</v>
          </cell>
          <cell r="D4167">
            <v>3.4000000000000002E-2</v>
          </cell>
          <cell r="E4167">
            <v>0.21737000000000001</v>
          </cell>
        </row>
        <row r="4168">
          <cell r="C4168" t="str">
            <v>mar-95995-004-CD</v>
          </cell>
          <cell r="D4168">
            <v>0.36799999999999999</v>
          </cell>
          <cell r="E4168">
            <v>2.6619600000000001</v>
          </cell>
        </row>
        <row r="4169">
          <cell r="C4169" t="str">
            <v>mar-95998-002-CD</v>
          </cell>
          <cell r="D4169">
            <v>0.33400000000000002</v>
          </cell>
          <cell r="E4169">
            <v>2.4056700000000002</v>
          </cell>
        </row>
        <row r="4170">
          <cell r="C4170" t="str">
            <v>mar-95998-002-TC</v>
          </cell>
          <cell r="D4170">
            <v>5.2999999999999999E-2</v>
          </cell>
          <cell r="E4170">
            <v>0.14208000000000001</v>
          </cell>
        </row>
        <row r="4171">
          <cell r="C4171" t="str">
            <v>mar-95998-003-CD</v>
          </cell>
          <cell r="D4171">
            <v>6.4000000000000001E-2</v>
          </cell>
          <cell r="E4171">
            <v>0.39105000000000001</v>
          </cell>
        </row>
        <row r="4172">
          <cell r="C4172" t="str">
            <v>mar-95998-003-TC</v>
          </cell>
          <cell r="D4172">
            <v>3.6999999999999998E-2</v>
          </cell>
          <cell r="E4172">
            <v>9.0569999999999998E-2</v>
          </cell>
        </row>
        <row r="4173">
          <cell r="C4173" t="str">
            <v>mar-95998-006-CD</v>
          </cell>
          <cell r="D4173">
            <v>0.26400000000000001</v>
          </cell>
          <cell r="E4173">
            <v>1.6263300000000001</v>
          </cell>
        </row>
        <row r="4174">
          <cell r="C4174" t="str">
            <v>mar-95998-006-TC</v>
          </cell>
          <cell r="D4174">
            <v>0.14200000000000002</v>
          </cell>
          <cell r="E4174">
            <v>0.41981000000000002</v>
          </cell>
        </row>
        <row r="4175">
          <cell r="C4175" t="str">
            <v>mar-95998-007-CD</v>
          </cell>
          <cell r="D4175">
            <v>0.185</v>
          </cell>
          <cell r="E4175">
            <v>1.3263699999999998</v>
          </cell>
        </row>
        <row r="4176">
          <cell r="C4176" t="str">
            <v>mar-95998-007-TC</v>
          </cell>
          <cell r="D4176">
            <v>4.3999999999999997E-2</v>
          </cell>
          <cell r="E4176">
            <v>0.11273999999999999</v>
          </cell>
        </row>
        <row r="4177">
          <cell r="C4177" t="str">
            <v>mar-95998-008-CD</v>
          </cell>
          <cell r="D4177">
            <v>0.152</v>
          </cell>
          <cell r="E4177">
            <v>1.0838299999999998</v>
          </cell>
        </row>
        <row r="4178">
          <cell r="C4178" t="str">
            <v>mar-95998-008-TC</v>
          </cell>
          <cell r="D4178">
            <v>2.7E-2</v>
          </cell>
          <cell r="E4178">
            <v>8.0510000000000012E-2</v>
          </cell>
        </row>
        <row r="4179">
          <cell r="C4179" t="str">
            <v>mar-96000-003-CD</v>
          </cell>
          <cell r="D4179">
            <v>2.9000000000000001E-2</v>
          </cell>
          <cell r="E4179">
            <v>0.20996999999999999</v>
          </cell>
        </row>
        <row r="4180">
          <cell r="C4180" t="str">
            <v>mar-96000-004-CD</v>
          </cell>
          <cell r="D4180">
            <v>0</v>
          </cell>
          <cell r="E4180">
            <v>0</v>
          </cell>
        </row>
        <row r="4181">
          <cell r="C4181" t="str">
            <v>mar-96000-005-CD</v>
          </cell>
          <cell r="D4181">
            <v>6.0000000000000001E-3</v>
          </cell>
          <cell r="E4181">
            <v>6.1969999999999997E-2</v>
          </cell>
        </row>
        <row r="4182">
          <cell r="C4182" t="str">
            <v>mar-96000-006-CD</v>
          </cell>
          <cell r="D4182">
            <v>1.4999999999999999E-2</v>
          </cell>
          <cell r="E4182">
            <v>0.15480000000000002</v>
          </cell>
        </row>
        <row r="4183">
          <cell r="C4183" t="str">
            <v>mar-96000-007-CD</v>
          </cell>
          <cell r="D4183">
            <v>0.01</v>
          </cell>
          <cell r="E4183">
            <v>0.10066</v>
          </cell>
        </row>
        <row r="4184">
          <cell r="C4184" t="str">
            <v>mar-96000-008-CD</v>
          </cell>
          <cell r="D4184">
            <v>3.6000000000000004E-2</v>
          </cell>
          <cell r="E4184">
            <v>0.37192000000000003</v>
          </cell>
        </row>
        <row r="4185">
          <cell r="C4185" t="str">
            <v>mar-96000-009-CD</v>
          </cell>
          <cell r="D4185">
            <v>2.6000000000000002E-2</v>
          </cell>
          <cell r="E4185">
            <v>0.26837</v>
          </cell>
        </row>
        <row r="4186">
          <cell r="C4186" t="str">
            <v>mar-96000-010-CD</v>
          </cell>
          <cell r="D4186">
            <v>4.7E-2</v>
          </cell>
          <cell r="E4186">
            <v>0.48543999999999998</v>
          </cell>
        </row>
        <row r="4187">
          <cell r="C4187" t="str">
            <v>mar-96000-011-CD</v>
          </cell>
          <cell r="D4187">
            <v>2E-3</v>
          </cell>
          <cell r="E4187">
            <v>2.0640000000000002E-2</v>
          </cell>
        </row>
        <row r="4188">
          <cell r="C4188" t="str">
            <v>mar-96000-012-CD</v>
          </cell>
          <cell r="D4188">
            <v>9.0000000000000011E-3</v>
          </cell>
          <cell r="E4188">
            <v>9.3049999999999994E-2</v>
          </cell>
        </row>
        <row r="4189">
          <cell r="C4189" t="str">
            <v>mar-96000-013-CD</v>
          </cell>
          <cell r="D4189">
            <v>4.2000000000000003E-2</v>
          </cell>
          <cell r="E4189">
            <v>0.49318000000000001</v>
          </cell>
        </row>
        <row r="4190">
          <cell r="C4190" t="str">
            <v>mar-96000-013-TC</v>
          </cell>
          <cell r="D4190">
            <v>0</v>
          </cell>
          <cell r="E4190">
            <v>0</v>
          </cell>
        </row>
        <row r="4191">
          <cell r="C4191" t="str">
            <v>mar-96002-002-CD</v>
          </cell>
          <cell r="D4191">
            <v>0.13200000000000001</v>
          </cell>
          <cell r="E4191">
            <v>0.95938999999999997</v>
          </cell>
        </row>
        <row r="4192">
          <cell r="C4192" t="str">
            <v>mar-96002-003-CD</v>
          </cell>
          <cell r="D4192">
            <v>0.27800000000000002</v>
          </cell>
          <cell r="E4192">
            <v>2.0460500000000001</v>
          </cell>
        </row>
        <row r="4193">
          <cell r="C4193" t="str">
            <v>mar-96002-003-TC</v>
          </cell>
          <cell r="D4193">
            <v>2.3E-2</v>
          </cell>
          <cell r="E4193">
            <v>7.3380000000000001E-2</v>
          </cell>
        </row>
        <row r="4194">
          <cell r="C4194" t="str">
            <v>mar-96002-004-CD</v>
          </cell>
          <cell r="D4194">
            <v>0.34499999999999997</v>
          </cell>
          <cell r="E4194">
            <v>2.5215200000000002</v>
          </cell>
        </row>
        <row r="4195">
          <cell r="C4195" t="str">
            <v>mar-96002-004-TC</v>
          </cell>
          <cell r="D4195">
            <v>3.3000000000000002E-2</v>
          </cell>
          <cell r="E4195">
            <v>9.4230000000000008E-2</v>
          </cell>
        </row>
        <row r="4196">
          <cell r="C4196" t="str">
            <v>mar-96002-005-CD</v>
          </cell>
          <cell r="D4196">
            <v>0.29599999999999999</v>
          </cell>
          <cell r="E4196">
            <v>2.1293099999999998</v>
          </cell>
        </row>
        <row r="4197">
          <cell r="C4197" t="str">
            <v>mar-96002-005-TC</v>
          </cell>
          <cell r="D4197">
            <v>1.5210000000000001</v>
          </cell>
          <cell r="E4197">
            <v>3.4809800000000002</v>
          </cell>
        </row>
        <row r="4198">
          <cell r="C4198" t="str">
            <v>mar-96002-006-CD</v>
          </cell>
          <cell r="D4198">
            <v>0.23700000000000002</v>
          </cell>
          <cell r="E4198">
            <v>1.73786</v>
          </cell>
        </row>
        <row r="4199">
          <cell r="C4199" t="str">
            <v>mar-96002-006-TC</v>
          </cell>
          <cell r="D4199">
            <v>0.115</v>
          </cell>
          <cell r="E4199">
            <v>0.34405000000000002</v>
          </cell>
        </row>
        <row r="4200">
          <cell r="C4200" t="str">
            <v>mar-96013-002-CD</v>
          </cell>
          <cell r="D4200">
            <v>0.82</v>
          </cell>
          <cell r="E4200">
            <v>5.8364099999999999</v>
          </cell>
        </row>
        <row r="4201">
          <cell r="C4201" t="str">
            <v>mar-96013-002-TC</v>
          </cell>
          <cell r="D4201">
            <v>0.23</v>
          </cell>
          <cell r="E4201">
            <v>0.65134999999999998</v>
          </cell>
        </row>
        <row r="4202">
          <cell r="C4202" t="str">
            <v>mar-96013-003-CD</v>
          </cell>
          <cell r="D4202">
            <v>0.43</v>
          </cell>
          <cell r="E4202">
            <v>2.64994</v>
          </cell>
        </row>
        <row r="4203">
          <cell r="C4203" t="str">
            <v>mar-96013-003-TC</v>
          </cell>
          <cell r="D4203">
            <v>8.1000000000000003E-2</v>
          </cell>
          <cell r="E4203">
            <v>0.26142000000000004</v>
          </cell>
        </row>
        <row r="4204">
          <cell r="C4204" t="str">
            <v>mar-96018-002-CD</v>
          </cell>
          <cell r="D4204">
            <v>0</v>
          </cell>
          <cell r="E4204">
            <v>0</v>
          </cell>
        </row>
        <row r="4205">
          <cell r="C4205" t="str">
            <v>mar-96025-002-CD</v>
          </cell>
          <cell r="D4205">
            <v>6.4000000000000001E-2</v>
          </cell>
          <cell r="E4205">
            <v>0.47162000000000004</v>
          </cell>
        </row>
        <row r="4206">
          <cell r="C4206" t="str">
            <v>mar-96025-004-CD</v>
          </cell>
          <cell r="D4206">
            <v>0.23300000000000001</v>
          </cell>
          <cell r="E4206">
            <v>1.7207999999999999</v>
          </cell>
        </row>
        <row r="4207">
          <cell r="C4207" t="str">
            <v>mar-96025-004-TC</v>
          </cell>
          <cell r="D4207">
            <v>0</v>
          </cell>
          <cell r="E4207">
            <v>0</v>
          </cell>
        </row>
        <row r="4208">
          <cell r="C4208" t="str">
            <v>mar-96025-006-CD</v>
          </cell>
          <cell r="D4208">
            <v>0.02</v>
          </cell>
          <cell r="E4208">
            <v>0.14552999999999999</v>
          </cell>
        </row>
        <row r="4209">
          <cell r="C4209" t="str">
            <v>mar-96025-007-CD</v>
          </cell>
          <cell r="D4209">
            <v>2.4E-2</v>
          </cell>
          <cell r="E4209">
            <v>0.17455999999999999</v>
          </cell>
        </row>
        <row r="4210">
          <cell r="C4210" t="str">
            <v>mar-96025-008-CD</v>
          </cell>
          <cell r="D4210">
            <v>1E-3</v>
          </cell>
          <cell r="E4210">
            <v>7.4200000000000004E-3</v>
          </cell>
        </row>
        <row r="4211">
          <cell r="C4211" t="str">
            <v>mar-96025-008-TC</v>
          </cell>
          <cell r="D4211">
            <v>0</v>
          </cell>
          <cell r="E4211">
            <v>0</v>
          </cell>
        </row>
        <row r="4212">
          <cell r="C4212" t="str">
            <v>mar-96025-009-CD</v>
          </cell>
          <cell r="D4212">
            <v>1.07</v>
          </cell>
          <cell r="E4212">
            <v>11.70323</v>
          </cell>
        </row>
        <row r="4213">
          <cell r="C4213" t="str">
            <v>mar-96025-009-TC</v>
          </cell>
          <cell r="D4213">
            <v>4.0000000000000001E-3</v>
          </cell>
          <cell r="E4213">
            <v>2.7480000000000001E-2</v>
          </cell>
        </row>
        <row r="4214">
          <cell r="C4214" t="str">
            <v>mar-96037-002-CD</v>
          </cell>
          <cell r="D4214">
            <v>0.43</v>
          </cell>
          <cell r="E4214">
            <v>3.2056800000000001</v>
          </cell>
        </row>
        <row r="4215">
          <cell r="C4215" t="str">
            <v>mar-96037-002-TC</v>
          </cell>
          <cell r="D4215">
            <v>0.01</v>
          </cell>
          <cell r="E4215">
            <v>3.0769999999999999E-2</v>
          </cell>
        </row>
        <row r="4216">
          <cell r="C4216" t="str">
            <v>mar-96037-003-CD</v>
          </cell>
          <cell r="D4216">
            <v>0.17599999999999999</v>
          </cell>
          <cell r="E4216">
            <v>1.28874</v>
          </cell>
        </row>
        <row r="4217">
          <cell r="C4217" t="str">
            <v>mar-96037-003-TC</v>
          </cell>
          <cell r="D4217">
            <v>0</v>
          </cell>
          <cell r="E4217">
            <v>0</v>
          </cell>
        </row>
        <row r="4218">
          <cell r="C4218" t="str">
            <v>mar-96037-004-CD</v>
          </cell>
          <cell r="D4218">
            <v>6.2E-2</v>
          </cell>
          <cell r="E4218">
            <v>0.45555000000000001</v>
          </cell>
        </row>
        <row r="4219">
          <cell r="C4219" t="str">
            <v>mar-96037-004-TC</v>
          </cell>
          <cell r="D4219">
            <v>3.0000000000000001E-3</v>
          </cell>
          <cell r="E4219">
            <v>9.2399999999999999E-3</v>
          </cell>
        </row>
        <row r="4220">
          <cell r="C4220" t="str">
            <v>mar-96037-005-CD</v>
          </cell>
          <cell r="D4220">
            <v>9.5000000000000001E-2</v>
          </cell>
          <cell r="E4220">
            <v>0.69740999999999997</v>
          </cell>
        </row>
        <row r="4221">
          <cell r="C4221" t="str">
            <v>mar-96037-005-TC</v>
          </cell>
          <cell r="D4221">
            <v>2E-3</v>
          </cell>
          <cell r="E4221">
            <v>6.1600000000000005E-3</v>
          </cell>
        </row>
        <row r="4222">
          <cell r="C4222" t="str">
            <v>mar-96037-007-CD</v>
          </cell>
          <cell r="D4222">
            <v>0.38200000000000001</v>
          </cell>
          <cell r="E4222">
            <v>2.7543899999999999</v>
          </cell>
        </row>
        <row r="4223">
          <cell r="C4223" t="str">
            <v>mar-96037-007-TC</v>
          </cell>
          <cell r="D4223">
            <v>1.0999999999999999E-2</v>
          </cell>
          <cell r="E4223">
            <v>3.3820000000000003E-2</v>
          </cell>
        </row>
        <row r="4224">
          <cell r="C4224" t="str">
            <v>mar-96043-003-CD</v>
          </cell>
          <cell r="D4224">
            <v>0.14699999999999999</v>
          </cell>
          <cell r="E4224">
            <v>0.95474000000000003</v>
          </cell>
        </row>
        <row r="4225">
          <cell r="C4225" t="str">
            <v>mar-96053-002-CD</v>
          </cell>
          <cell r="D4225">
            <v>0.108</v>
          </cell>
          <cell r="E4225">
            <v>0.77390999999999999</v>
          </cell>
        </row>
        <row r="4226">
          <cell r="C4226" t="str">
            <v>mar-96072-002-CD</v>
          </cell>
          <cell r="D4226">
            <v>12.818</v>
          </cell>
          <cell r="E4226">
            <v>145.53652</v>
          </cell>
        </row>
        <row r="4227">
          <cell r="C4227" t="str">
            <v>mar-96072-002-TC</v>
          </cell>
          <cell r="D4227">
            <v>1.714</v>
          </cell>
          <cell r="E4227">
            <v>12.20368</v>
          </cell>
        </row>
        <row r="4228">
          <cell r="C4228" t="str">
            <v>mar-96072-003-CD</v>
          </cell>
          <cell r="D4228">
            <v>14.33</v>
          </cell>
          <cell r="E4228">
            <v>162.68617</v>
          </cell>
        </row>
        <row r="4229">
          <cell r="C4229" t="str">
            <v>mar-96072-003-TC</v>
          </cell>
          <cell r="D4229">
            <v>2.589</v>
          </cell>
          <cell r="E4229">
            <v>18.433679999999999</v>
          </cell>
        </row>
        <row r="4230">
          <cell r="C4230" t="str">
            <v>mar-96072-005-CD</v>
          </cell>
          <cell r="D4230">
            <v>7.6970000000000001</v>
          </cell>
          <cell r="E4230">
            <v>87.377940000000009</v>
          </cell>
        </row>
        <row r="4231">
          <cell r="C4231" t="str">
            <v>mar-96072-005-TC</v>
          </cell>
          <cell r="D4231">
            <v>1.113</v>
          </cell>
          <cell r="E4231">
            <v>7.9245600000000005</v>
          </cell>
        </row>
        <row r="4232">
          <cell r="C4232" t="str">
            <v>mar-96072-006-CD</v>
          </cell>
          <cell r="D4232">
            <v>16.510000000000002</v>
          </cell>
          <cell r="E4232">
            <v>187.45097000000001</v>
          </cell>
        </row>
        <row r="4233">
          <cell r="C4233" t="str">
            <v>mar-96072-006-TC</v>
          </cell>
          <cell r="D4233">
            <v>2.6579999999999999</v>
          </cell>
          <cell r="E4233">
            <v>18.924959999999999</v>
          </cell>
        </row>
        <row r="4234">
          <cell r="C4234" t="str">
            <v>mar-96072-007-CD</v>
          </cell>
          <cell r="D4234">
            <v>42.368000000000002</v>
          </cell>
          <cell r="E4234">
            <v>481.19344000000001</v>
          </cell>
        </row>
        <row r="4235">
          <cell r="C4235" t="str">
            <v>mar-96072-007-TC</v>
          </cell>
          <cell r="D4235">
            <v>7.335</v>
          </cell>
          <cell r="E4235">
            <v>52.297199999999997</v>
          </cell>
        </row>
        <row r="4236">
          <cell r="C4236" t="str">
            <v>mar-96072-008-CD</v>
          </cell>
          <cell r="D4236">
            <v>9.34</v>
          </cell>
          <cell r="E4236">
            <v>106.05176</v>
          </cell>
        </row>
        <row r="4237">
          <cell r="C4237" t="str">
            <v>mar-96072-008-TC</v>
          </cell>
          <cell r="D4237">
            <v>1.1480000000000001</v>
          </cell>
          <cell r="E4237">
            <v>8.1737599999999997</v>
          </cell>
        </row>
        <row r="4238">
          <cell r="C4238" t="str">
            <v>mar-96072-009-CD</v>
          </cell>
          <cell r="D4238">
            <v>12.278</v>
          </cell>
          <cell r="E4238">
            <v>139.24173000000002</v>
          </cell>
        </row>
        <row r="4239">
          <cell r="C4239" t="str">
            <v>mar-96072-009-TC</v>
          </cell>
          <cell r="D4239">
            <v>1.1120000000000001</v>
          </cell>
          <cell r="E4239">
            <v>7.91744</v>
          </cell>
        </row>
        <row r="4240">
          <cell r="C4240" t="str">
            <v>mar-96072-010-CD</v>
          </cell>
          <cell r="D4240">
            <v>12.528</v>
          </cell>
          <cell r="E4240">
            <v>199.83660999999998</v>
          </cell>
        </row>
        <row r="4241">
          <cell r="C4241" t="str">
            <v>mar-96072-010-TC</v>
          </cell>
          <cell r="D4241">
            <v>0.96699999999999997</v>
          </cell>
          <cell r="E4241">
            <v>10.830399999999999</v>
          </cell>
        </row>
        <row r="4242">
          <cell r="C4242" t="str">
            <v>mar-96072-011-CD</v>
          </cell>
          <cell r="D4242">
            <v>15.437000000000001</v>
          </cell>
          <cell r="E4242">
            <v>246.11534</v>
          </cell>
        </row>
        <row r="4243">
          <cell r="C4243" t="str">
            <v>mar-96072-011-TC</v>
          </cell>
          <cell r="D4243">
            <v>1.044</v>
          </cell>
          <cell r="E4243">
            <v>11.6928</v>
          </cell>
        </row>
        <row r="4244">
          <cell r="C4244" t="str">
            <v>mar-96072-053-CD</v>
          </cell>
          <cell r="D4244">
            <v>1.6739999999999999</v>
          </cell>
          <cell r="E4244">
            <v>95.645929999999993</v>
          </cell>
        </row>
        <row r="4245">
          <cell r="C4245" t="str">
            <v>mar-96072-053-TC</v>
          </cell>
          <cell r="D4245">
            <v>9.0000000000000011E-3</v>
          </cell>
          <cell r="E4245">
            <v>0.42129000000000005</v>
          </cell>
        </row>
        <row r="4246">
          <cell r="C4246" t="str">
            <v>mar-96073-002-CD</v>
          </cell>
          <cell r="D4246">
            <v>0.52</v>
          </cell>
          <cell r="E4246">
            <v>5.6748500000000002</v>
          </cell>
        </row>
        <row r="4247">
          <cell r="C4247" t="str">
            <v>mar-96073-002-TC</v>
          </cell>
          <cell r="D4247">
            <v>9.0000000000000011E-3</v>
          </cell>
          <cell r="E4247">
            <v>6.1710000000000001E-2</v>
          </cell>
        </row>
        <row r="4248">
          <cell r="C4248" t="str">
            <v>mar-96073-005-CD</v>
          </cell>
          <cell r="D4248">
            <v>2.0819999999999999</v>
          </cell>
          <cell r="E4248">
            <v>22.7057</v>
          </cell>
        </row>
        <row r="4249">
          <cell r="C4249" t="str">
            <v>mar-96073-005-TC</v>
          </cell>
          <cell r="D4249">
            <v>0.14699999999999999</v>
          </cell>
          <cell r="E4249">
            <v>1.0080499999999999</v>
          </cell>
        </row>
        <row r="4250">
          <cell r="C4250" t="str">
            <v>mar-96073-006-CD</v>
          </cell>
          <cell r="D4250">
            <v>1.117</v>
          </cell>
          <cell r="E4250">
            <v>12.192969999999999</v>
          </cell>
        </row>
        <row r="4251">
          <cell r="C4251" t="str">
            <v>mar-96073-006-TC</v>
          </cell>
          <cell r="D4251">
            <v>6.0000000000000001E-3</v>
          </cell>
          <cell r="E4251">
            <v>4.7740000000000005E-2</v>
          </cell>
        </row>
        <row r="4252">
          <cell r="C4252" t="str">
            <v>mar-96073-007-CD</v>
          </cell>
          <cell r="D4252">
            <v>1.6340000000000001</v>
          </cell>
          <cell r="E4252">
            <v>17.856240000000003</v>
          </cell>
        </row>
        <row r="4253">
          <cell r="C4253" t="str">
            <v>mar-96073-007-TC</v>
          </cell>
          <cell r="D4253">
            <v>0.05</v>
          </cell>
          <cell r="E4253">
            <v>0.34236</v>
          </cell>
        </row>
        <row r="4254">
          <cell r="C4254" t="str">
            <v>mar-96073-008-CD</v>
          </cell>
          <cell r="D4254">
            <v>1.0469999999999999</v>
          </cell>
          <cell r="E4254">
            <v>11.44435</v>
          </cell>
        </row>
        <row r="4255">
          <cell r="C4255" t="str">
            <v>mar-96073-008-TC</v>
          </cell>
          <cell r="D4255">
            <v>1.9E-2</v>
          </cell>
          <cell r="E4255">
            <v>0.13016999999999998</v>
          </cell>
        </row>
        <row r="4256">
          <cell r="C4256" t="str">
            <v>mar-96073-009-CD</v>
          </cell>
          <cell r="D4256">
            <v>0.52300000000000002</v>
          </cell>
          <cell r="E4256">
            <v>5.7009600000000002</v>
          </cell>
        </row>
        <row r="4257">
          <cell r="C4257" t="str">
            <v>mar-96073-009-TC</v>
          </cell>
          <cell r="D4257">
            <v>3.0000000000000001E-3</v>
          </cell>
          <cell r="E4257">
            <v>2.0579999999999998E-2</v>
          </cell>
        </row>
        <row r="4258">
          <cell r="C4258" t="str">
            <v>mar-96073-010-CD</v>
          </cell>
          <cell r="D4258">
            <v>0.505</v>
          </cell>
          <cell r="E4258">
            <v>3.6908300000000001</v>
          </cell>
        </row>
        <row r="4259">
          <cell r="C4259" t="str">
            <v>mar-96073-010-TC</v>
          </cell>
          <cell r="D4259">
            <v>3.4000000000000002E-2</v>
          </cell>
          <cell r="E4259">
            <v>0.10498</v>
          </cell>
        </row>
        <row r="4260">
          <cell r="C4260" t="str">
            <v>mar-96073-011-CD</v>
          </cell>
          <cell r="D4260">
            <v>0.22900000000000001</v>
          </cell>
          <cell r="E4260">
            <v>1.6738599999999999</v>
          </cell>
        </row>
        <row r="4261">
          <cell r="C4261" t="str">
            <v>mar-96073-011-TC</v>
          </cell>
          <cell r="D4261">
            <v>1.3000000000000001E-2</v>
          </cell>
          <cell r="E4261">
            <v>3.9780000000000003E-2</v>
          </cell>
        </row>
        <row r="4262">
          <cell r="C4262" t="str">
            <v>mar-96073-012-CD</v>
          </cell>
          <cell r="D4262">
            <v>0.26400000000000001</v>
          </cell>
          <cell r="E4262">
            <v>2.8388100000000001</v>
          </cell>
        </row>
        <row r="4263">
          <cell r="C4263" t="str">
            <v>mar-96073-012-TC</v>
          </cell>
          <cell r="D4263">
            <v>2E-3</v>
          </cell>
          <cell r="E4263">
            <v>1.3710000000000002E-2</v>
          </cell>
        </row>
        <row r="4264">
          <cell r="C4264" t="str">
            <v>mar-96073-013-CD</v>
          </cell>
          <cell r="D4264">
            <v>4.4989999999999997</v>
          </cell>
          <cell r="E4264">
            <v>49.069720000000004</v>
          </cell>
        </row>
        <row r="4265">
          <cell r="C4265" t="str">
            <v>mar-96073-013-TC</v>
          </cell>
          <cell r="D4265">
            <v>0.128</v>
          </cell>
          <cell r="E4265">
            <v>0.87887999999999999</v>
          </cell>
        </row>
        <row r="4266">
          <cell r="C4266" t="str">
            <v>mar-96073-014-CD</v>
          </cell>
          <cell r="D4266">
            <v>0.50800000000000001</v>
          </cell>
          <cell r="E4266">
            <v>5.4713500000000002</v>
          </cell>
        </row>
        <row r="4267">
          <cell r="C4267" t="str">
            <v>mar-96073-014-TC</v>
          </cell>
          <cell r="D4267">
            <v>1.7000000000000001E-2</v>
          </cell>
          <cell r="E4267">
            <v>0.11670000000000001</v>
          </cell>
        </row>
        <row r="4268">
          <cell r="C4268" t="str">
            <v>mar-96075-002-CD</v>
          </cell>
          <cell r="D4268">
            <v>6.8000000000000005E-2</v>
          </cell>
          <cell r="E4268">
            <v>0.50026000000000004</v>
          </cell>
        </row>
        <row r="4269">
          <cell r="C4269" t="str">
            <v>mar-96075-003-CD</v>
          </cell>
          <cell r="D4269">
            <v>0</v>
          </cell>
          <cell r="E4269">
            <v>0</v>
          </cell>
        </row>
        <row r="4270">
          <cell r="C4270" t="str">
            <v>mar-96077-002-CD</v>
          </cell>
          <cell r="D4270">
            <v>8.7999999999999995E-2</v>
          </cell>
          <cell r="E4270">
            <v>0.64424999999999999</v>
          </cell>
        </row>
        <row r="4271">
          <cell r="C4271" t="str">
            <v>mar-96077-002-TC</v>
          </cell>
          <cell r="D4271">
            <v>0</v>
          </cell>
          <cell r="E4271">
            <v>0</v>
          </cell>
        </row>
        <row r="4272">
          <cell r="C4272" t="str">
            <v>mar-96077-003-CD</v>
          </cell>
          <cell r="D4272">
            <v>0.67600000000000005</v>
          </cell>
          <cell r="E4272">
            <v>7.37737</v>
          </cell>
        </row>
        <row r="4273">
          <cell r="C4273" t="str">
            <v>mar-96077-003-TC</v>
          </cell>
          <cell r="D4273">
            <v>1.2E-2</v>
          </cell>
          <cell r="E4273">
            <v>8.2230000000000011E-2</v>
          </cell>
        </row>
        <row r="4274">
          <cell r="C4274" t="str">
            <v>mar-96077-004-CD</v>
          </cell>
          <cell r="D4274">
            <v>0.24199999999999999</v>
          </cell>
          <cell r="E4274">
            <v>2.4953600000000002</v>
          </cell>
        </row>
        <row r="4275">
          <cell r="C4275" t="str">
            <v>mar-96077-004-TC</v>
          </cell>
          <cell r="D4275">
            <v>0</v>
          </cell>
          <cell r="E4275">
            <v>0</v>
          </cell>
        </row>
        <row r="4276">
          <cell r="C4276" t="str">
            <v>mar-96077-005-CD</v>
          </cell>
          <cell r="D4276">
            <v>0.105</v>
          </cell>
          <cell r="E4276">
            <v>0.76615999999999995</v>
          </cell>
        </row>
        <row r="4277">
          <cell r="C4277" t="str">
            <v>mar-96077-005-TC</v>
          </cell>
          <cell r="D4277">
            <v>2E-3</v>
          </cell>
          <cell r="E4277">
            <v>6.5199999999999998E-3</v>
          </cell>
        </row>
        <row r="4278">
          <cell r="C4278" t="str">
            <v>mar-96077-006-CD</v>
          </cell>
          <cell r="D4278">
            <v>0.74299999999999999</v>
          </cell>
          <cell r="E4278">
            <v>7.6770800000000001</v>
          </cell>
        </row>
        <row r="4279">
          <cell r="C4279" t="str">
            <v>mar-96077-006-TC</v>
          </cell>
          <cell r="D4279">
            <v>1.4E-2</v>
          </cell>
          <cell r="E4279">
            <v>8.7930000000000008E-2</v>
          </cell>
        </row>
        <row r="4280">
          <cell r="C4280" t="str">
            <v>mar-96077-008-CD</v>
          </cell>
          <cell r="D4280">
            <v>1.589</v>
          </cell>
          <cell r="E4280">
            <v>17.28511</v>
          </cell>
        </row>
        <row r="4281">
          <cell r="C4281" t="str">
            <v>mar-96077-008-TC</v>
          </cell>
          <cell r="D4281">
            <v>2.4E-2</v>
          </cell>
          <cell r="E4281">
            <v>0.16461000000000001</v>
          </cell>
        </row>
        <row r="4282">
          <cell r="C4282" t="str">
            <v>mar-96082-002-CD</v>
          </cell>
          <cell r="D4282">
            <v>0.69</v>
          </cell>
          <cell r="E4282">
            <v>7.8210699999999997</v>
          </cell>
        </row>
        <row r="4283">
          <cell r="C4283" t="str">
            <v>mar-96082-002-TC</v>
          </cell>
          <cell r="D4283">
            <v>2.6000000000000002E-2</v>
          </cell>
          <cell r="E4283">
            <v>0.18562000000000001</v>
          </cell>
        </row>
        <row r="4284">
          <cell r="C4284" t="str">
            <v>mar-96082-004-CD</v>
          </cell>
          <cell r="D4284">
            <v>0.68100000000000005</v>
          </cell>
          <cell r="E4284">
            <v>12.97293</v>
          </cell>
        </row>
        <row r="4285">
          <cell r="C4285" t="str">
            <v>mar-96082-005-CD</v>
          </cell>
          <cell r="D4285">
            <v>2.5169999999999999</v>
          </cell>
          <cell r="E4285">
            <v>19.66113</v>
          </cell>
        </row>
        <row r="4286">
          <cell r="C4286" t="str">
            <v>mar-96082-005-TC</v>
          </cell>
          <cell r="D4286">
            <v>0.218</v>
          </cell>
          <cell r="E4286">
            <v>1.0311400000000002</v>
          </cell>
        </row>
        <row r="4287">
          <cell r="C4287" t="str">
            <v>mar-96082-007-CD</v>
          </cell>
          <cell r="D4287">
            <v>0.72299999999999998</v>
          </cell>
          <cell r="E4287">
            <v>8.1832200000000004</v>
          </cell>
        </row>
        <row r="4288">
          <cell r="C4288" t="str">
            <v>mar-96082-007-TC</v>
          </cell>
          <cell r="D4288">
            <v>7.0000000000000001E-3</v>
          </cell>
          <cell r="E4288">
            <v>4.9840000000000002E-2</v>
          </cell>
        </row>
        <row r="4289">
          <cell r="C4289" t="str">
            <v>mar-96082-008-CD</v>
          </cell>
          <cell r="D4289">
            <v>3.4000000000000002E-2</v>
          </cell>
          <cell r="E4289">
            <v>0.26233999999999996</v>
          </cell>
        </row>
        <row r="4290">
          <cell r="C4290" t="str">
            <v>mar-96082-008-TC</v>
          </cell>
          <cell r="D4290">
            <v>0</v>
          </cell>
          <cell r="E4290">
            <v>0</v>
          </cell>
        </row>
        <row r="4291">
          <cell r="C4291" t="str">
            <v>mar-96082-009-CD</v>
          </cell>
          <cell r="D4291">
            <v>0.61699999999999999</v>
          </cell>
          <cell r="E4291">
            <v>6.96692</v>
          </cell>
        </row>
        <row r="4292">
          <cell r="C4292" t="str">
            <v>mar-96082-009-TC</v>
          </cell>
          <cell r="D4292">
            <v>8.4000000000000005E-2</v>
          </cell>
          <cell r="E4292">
            <v>0.59808000000000006</v>
          </cell>
        </row>
        <row r="4293">
          <cell r="C4293" t="str">
            <v>mar-96082-010-CD</v>
          </cell>
          <cell r="D4293">
            <v>0.186</v>
          </cell>
          <cell r="E4293">
            <v>1.9714200000000002</v>
          </cell>
        </row>
        <row r="4294">
          <cell r="C4294" t="str">
            <v>mar-96082-010-TC</v>
          </cell>
          <cell r="D4294">
            <v>6.0000000000000001E-3</v>
          </cell>
          <cell r="E4294">
            <v>3.918E-2</v>
          </cell>
        </row>
        <row r="4295">
          <cell r="C4295" t="str">
            <v>mar-96082-012-CD</v>
          </cell>
          <cell r="D4295">
            <v>5.7000000000000002E-2</v>
          </cell>
          <cell r="E4295">
            <v>0.59402999999999995</v>
          </cell>
        </row>
        <row r="4296">
          <cell r="C4296" t="str">
            <v>mar-96082-012-TC</v>
          </cell>
          <cell r="D4296">
            <v>0</v>
          </cell>
          <cell r="E4296">
            <v>0</v>
          </cell>
        </row>
        <row r="4297">
          <cell r="C4297" t="str">
            <v>mar-96082-013-CD</v>
          </cell>
          <cell r="D4297">
            <v>0.41499999999999998</v>
          </cell>
          <cell r="E4297">
            <v>4.6803299999999997</v>
          </cell>
        </row>
        <row r="4298">
          <cell r="C4298" t="str">
            <v>mar-96082-013-TC</v>
          </cell>
          <cell r="D4298">
            <v>3.1E-2</v>
          </cell>
          <cell r="E4298">
            <v>0.22072</v>
          </cell>
        </row>
        <row r="4299">
          <cell r="C4299" t="str">
            <v>mar-96082-014-CD</v>
          </cell>
          <cell r="D4299">
            <v>5.7000000000000002E-2</v>
          </cell>
          <cell r="E4299">
            <v>0.61275000000000002</v>
          </cell>
        </row>
        <row r="4300">
          <cell r="C4300" t="str">
            <v>mar-96082-014-TC</v>
          </cell>
          <cell r="D4300">
            <v>1E-3</v>
          </cell>
          <cell r="E4300">
            <v>6.5300000000000002E-3</v>
          </cell>
        </row>
        <row r="4301">
          <cell r="C4301" t="str">
            <v>mar-96082-015-CD</v>
          </cell>
          <cell r="D4301">
            <v>0.26900000000000002</v>
          </cell>
          <cell r="E4301">
            <v>3.0441100000000003</v>
          </cell>
        </row>
        <row r="4302">
          <cell r="C4302" t="str">
            <v>mar-96082-015-TC</v>
          </cell>
          <cell r="D4302">
            <v>6.0000000000000001E-3</v>
          </cell>
          <cell r="E4302">
            <v>4.7990000000000005E-2</v>
          </cell>
        </row>
        <row r="4303">
          <cell r="C4303" t="str">
            <v>mar-96082-016-CD</v>
          </cell>
          <cell r="D4303">
            <v>5.3999999999999999E-2</v>
          </cell>
          <cell r="E4303">
            <v>2.30613</v>
          </cell>
        </row>
        <row r="4304">
          <cell r="C4304" t="str">
            <v>mar-96082-017-CD</v>
          </cell>
          <cell r="D4304">
            <v>0.153</v>
          </cell>
          <cell r="E4304">
            <v>1.8436500000000002</v>
          </cell>
        </row>
        <row r="4305">
          <cell r="C4305" t="str">
            <v>mar-96082-017-TC</v>
          </cell>
          <cell r="D4305">
            <v>2E-3</v>
          </cell>
          <cell r="E4305">
            <v>1.54E-2</v>
          </cell>
        </row>
        <row r="4306">
          <cell r="C4306" t="str">
            <v>mar-96089-002-CD</v>
          </cell>
          <cell r="D4306">
            <v>0.35299999999999998</v>
          </cell>
          <cell r="E4306">
            <v>2.5747800000000001</v>
          </cell>
        </row>
        <row r="4307">
          <cell r="C4307" t="str">
            <v>mar-96089-002-TC</v>
          </cell>
          <cell r="D4307">
            <v>4.0000000000000001E-3</v>
          </cell>
          <cell r="E4307">
            <v>9.7100000000000016E-3</v>
          </cell>
        </row>
        <row r="4308">
          <cell r="C4308" t="str">
            <v>mar-96089-003-CD</v>
          </cell>
          <cell r="D4308">
            <v>0.47</v>
          </cell>
          <cell r="E4308">
            <v>3.4165000000000001</v>
          </cell>
        </row>
        <row r="4309">
          <cell r="C4309" t="str">
            <v>mar-96089-003-TC</v>
          </cell>
          <cell r="D4309">
            <v>6.0000000000000001E-3</v>
          </cell>
          <cell r="E4309">
            <v>1.883E-2</v>
          </cell>
        </row>
        <row r="4310">
          <cell r="C4310" t="str">
            <v>mar-96089-004-CD</v>
          </cell>
          <cell r="D4310">
            <v>0.30499999999999999</v>
          </cell>
          <cell r="E4310">
            <v>3.1493099999999998</v>
          </cell>
        </row>
        <row r="4311">
          <cell r="C4311" t="str">
            <v>mar-96089-004-TC</v>
          </cell>
          <cell r="D4311">
            <v>0</v>
          </cell>
          <cell r="E4311">
            <v>0</v>
          </cell>
        </row>
        <row r="4312">
          <cell r="C4312" t="str">
            <v>mar-96089-006-CD</v>
          </cell>
          <cell r="D4312">
            <v>0.23700000000000002</v>
          </cell>
          <cell r="E4312">
            <v>2.4514499999999999</v>
          </cell>
        </row>
        <row r="4313">
          <cell r="C4313" t="str">
            <v>mar-96089-006-TC</v>
          </cell>
          <cell r="D4313">
            <v>0</v>
          </cell>
          <cell r="E4313">
            <v>0</v>
          </cell>
        </row>
        <row r="4314">
          <cell r="C4314" t="str">
            <v>mar-96120-002-CD</v>
          </cell>
          <cell r="D4314">
            <v>8.7999999999999995E-2</v>
          </cell>
          <cell r="E4314">
            <v>0.69058000000000008</v>
          </cell>
        </row>
        <row r="4315">
          <cell r="C4315" t="str">
            <v>mar-96135-002-CD</v>
          </cell>
          <cell r="D4315">
            <v>0.41400000000000003</v>
          </cell>
          <cell r="E4315">
            <v>3.0126300000000001</v>
          </cell>
        </row>
        <row r="4316">
          <cell r="C4316" t="str">
            <v>mar-96135-002-TC</v>
          </cell>
          <cell r="D4316">
            <v>1.7000000000000001E-2</v>
          </cell>
          <cell r="E4316">
            <v>5.4770000000000006E-2</v>
          </cell>
        </row>
        <row r="4317">
          <cell r="C4317" t="str">
            <v>mar-96135-003-CD</v>
          </cell>
          <cell r="D4317">
            <v>0.29499999999999998</v>
          </cell>
          <cell r="E4317">
            <v>2.1565100000000004</v>
          </cell>
        </row>
        <row r="4318">
          <cell r="C4318" t="str">
            <v>mar-96135-003-TC</v>
          </cell>
          <cell r="D4318">
            <v>2.3E-2</v>
          </cell>
          <cell r="E4318">
            <v>7.3680000000000009E-2</v>
          </cell>
        </row>
        <row r="4319">
          <cell r="C4319" t="str">
            <v>mar-96135-005-CD</v>
          </cell>
          <cell r="D4319">
            <v>0.33200000000000002</v>
          </cell>
          <cell r="E4319">
            <v>2.00108</v>
          </cell>
        </row>
        <row r="4320">
          <cell r="C4320" t="str">
            <v>mar-96135-005-TC</v>
          </cell>
          <cell r="D4320">
            <v>6.0000000000000001E-3</v>
          </cell>
          <cell r="E4320">
            <v>1.8260000000000002E-2</v>
          </cell>
        </row>
        <row r="4321">
          <cell r="C4321" t="str">
            <v>mar-96142-002-CD</v>
          </cell>
          <cell r="D4321">
            <v>0.56499999999999995</v>
          </cell>
          <cell r="E4321">
            <v>4.1107399999999998</v>
          </cell>
        </row>
        <row r="4322">
          <cell r="C4322" t="str">
            <v>mar-96142-002-TC</v>
          </cell>
          <cell r="D4322">
            <v>0.115</v>
          </cell>
          <cell r="E4322">
            <v>0.31545000000000001</v>
          </cell>
        </row>
        <row r="4323">
          <cell r="C4323" t="str">
            <v>mar-96145-002-CD</v>
          </cell>
          <cell r="D4323">
            <v>9.0999999999999998E-2</v>
          </cell>
          <cell r="E4323">
            <v>0.58370000000000011</v>
          </cell>
        </row>
        <row r="4324">
          <cell r="C4324" t="str">
            <v>mar-96145-003-CD</v>
          </cell>
          <cell r="D4324">
            <v>4.1000000000000002E-2</v>
          </cell>
          <cell r="E4324">
            <v>0.26462999999999998</v>
          </cell>
        </row>
        <row r="4325">
          <cell r="C4325" t="str">
            <v>mar-96151-002-CD</v>
          </cell>
          <cell r="D4325">
            <v>0.214</v>
          </cell>
          <cell r="E4325">
            <v>1.3501800000000002</v>
          </cell>
        </row>
        <row r="4326">
          <cell r="C4326" t="str">
            <v>mar-96151-002-TC</v>
          </cell>
          <cell r="D4326">
            <v>1.4E-2</v>
          </cell>
          <cell r="E4326">
            <v>3.9759999999999997E-2</v>
          </cell>
        </row>
        <row r="4327">
          <cell r="C4327" t="str">
            <v>mar-96151-005-CD</v>
          </cell>
          <cell r="D4327">
            <v>0.61499999999999999</v>
          </cell>
          <cell r="E4327">
            <v>3.79697</v>
          </cell>
        </row>
        <row r="4328">
          <cell r="C4328" t="str">
            <v>mar-96151-005-TC</v>
          </cell>
          <cell r="D4328">
            <v>1.5130000000000001</v>
          </cell>
          <cell r="E4328">
            <v>3.4586600000000001</v>
          </cell>
        </row>
        <row r="4329">
          <cell r="C4329" t="str">
            <v>mar-96157-002-CD</v>
          </cell>
          <cell r="D4329">
            <v>0.27600000000000002</v>
          </cell>
          <cell r="E4329">
            <v>2.0011199999999998</v>
          </cell>
        </row>
        <row r="4330">
          <cell r="C4330" t="str">
            <v>mar-96157-003-CD</v>
          </cell>
          <cell r="D4330">
            <v>0.25</v>
          </cell>
          <cell r="E4330">
            <v>1.83694</v>
          </cell>
        </row>
        <row r="4331">
          <cell r="C4331" t="str">
            <v>mar-96158-002-CD</v>
          </cell>
          <cell r="D4331">
            <v>0.17200000000000001</v>
          </cell>
          <cell r="E4331">
            <v>1.2563199999999999</v>
          </cell>
        </row>
        <row r="4332">
          <cell r="C4332" t="str">
            <v>mar-96158-002-TC</v>
          </cell>
          <cell r="D4332">
            <v>7.0000000000000001E-3</v>
          </cell>
          <cell r="E4332">
            <v>2.282E-2</v>
          </cell>
        </row>
        <row r="4333">
          <cell r="C4333" t="str">
            <v>mar-96158-003-CD</v>
          </cell>
          <cell r="D4333">
            <v>0.39700000000000002</v>
          </cell>
          <cell r="E4333">
            <v>2.8898000000000001</v>
          </cell>
        </row>
        <row r="4334">
          <cell r="C4334" t="str">
            <v>mar-96158-003-TC</v>
          </cell>
          <cell r="D4334">
            <v>9.0000000000000011E-3</v>
          </cell>
          <cell r="E4334">
            <v>2.9340000000000001E-2</v>
          </cell>
        </row>
        <row r="4335">
          <cell r="C4335" t="str">
            <v>mar-96158-004-CD</v>
          </cell>
          <cell r="D4335">
            <v>3.6000000000000004E-2</v>
          </cell>
          <cell r="E4335">
            <v>0.21617</v>
          </cell>
        </row>
        <row r="4336">
          <cell r="C4336" t="str">
            <v>mar-96158-005-CD</v>
          </cell>
          <cell r="D4336">
            <v>0.33500000000000002</v>
          </cell>
          <cell r="E4336">
            <v>2.40754</v>
          </cell>
        </row>
        <row r="4337">
          <cell r="C4337" t="str">
            <v>mar-96158-005-TC</v>
          </cell>
          <cell r="D4337">
            <v>7.0000000000000001E-3</v>
          </cell>
          <cell r="E4337">
            <v>2.282E-2</v>
          </cell>
        </row>
        <row r="4338">
          <cell r="C4338" t="str">
            <v>mar-96158-007-CD</v>
          </cell>
          <cell r="D4338">
            <v>0.218</v>
          </cell>
          <cell r="E4338">
            <v>1.31755</v>
          </cell>
        </row>
        <row r="4339">
          <cell r="C4339" t="str">
            <v>mar-96158-008-CD</v>
          </cell>
          <cell r="D4339">
            <v>0.12</v>
          </cell>
          <cell r="E4339">
            <v>1.31115</v>
          </cell>
        </row>
        <row r="4340">
          <cell r="C4340" t="str">
            <v>mar-96158-010-CD</v>
          </cell>
          <cell r="D4340">
            <v>2.9000000000000001E-2</v>
          </cell>
          <cell r="E4340">
            <v>0.27444999999999997</v>
          </cell>
        </row>
        <row r="4341">
          <cell r="C4341" t="str">
            <v>mar-96158-011-CD</v>
          </cell>
          <cell r="D4341">
            <v>1.8280000000000001</v>
          </cell>
          <cell r="E4341">
            <v>19.82141</v>
          </cell>
        </row>
        <row r="4342">
          <cell r="C4342" t="str">
            <v>mar-96158-011-TC</v>
          </cell>
          <cell r="D4342">
            <v>1.0999999999999999E-2</v>
          </cell>
          <cell r="E4342">
            <v>7.5450000000000003E-2</v>
          </cell>
        </row>
        <row r="4343">
          <cell r="C4343" t="str">
            <v>mar-96158-012-CD</v>
          </cell>
          <cell r="D4343">
            <v>0.47499999999999998</v>
          </cell>
          <cell r="E4343">
            <v>5.1762499999999996</v>
          </cell>
        </row>
        <row r="4344">
          <cell r="C4344" t="str">
            <v>mar-96158-012-TC</v>
          </cell>
          <cell r="D4344">
            <v>1.0999999999999999E-2</v>
          </cell>
          <cell r="E4344">
            <v>7.5510000000000008E-2</v>
          </cell>
        </row>
        <row r="4345">
          <cell r="C4345" t="str">
            <v>mar-96161-002-CD</v>
          </cell>
          <cell r="D4345">
            <v>7.2000000000000008E-2</v>
          </cell>
          <cell r="E4345">
            <v>0.49852000000000002</v>
          </cell>
        </row>
        <row r="4346">
          <cell r="C4346" t="str">
            <v>mar-96161-002-TC</v>
          </cell>
          <cell r="D4346">
            <v>0</v>
          </cell>
          <cell r="E4346">
            <v>0</v>
          </cell>
        </row>
        <row r="4347">
          <cell r="C4347" t="str">
            <v>mar-96168-002-CD</v>
          </cell>
          <cell r="D4347">
            <v>0.31</v>
          </cell>
          <cell r="E4347">
            <v>2.2671700000000001</v>
          </cell>
        </row>
        <row r="4348">
          <cell r="C4348" t="str">
            <v>mar-96168-003-CD</v>
          </cell>
          <cell r="D4348">
            <v>0.218</v>
          </cell>
          <cell r="E4348">
            <v>1.5846600000000002</v>
          </cell>
        </row>
        <row r="4349">
          <cell r="C4349" t="str">
            <v>mar-96168-003-TC</v>
          </cell>
          <cell r="D4349">
            <v>8.0000000000000002E-3</v>
          </cell>
          <cell r="E4349">
            <v>2.4120000000000003E-2</v>
          </cell>
        </row>
        <row r="4350">
          <cell r="C4350" t="str">
            <v>mar-96173-002-TC</v>
          </cell>
          <cell r="D4350">
            <v>0.114</v>
          </cell>
          <cell r="E4350">
            <v>0.28344000000000003</v>
          </cell>
        </row>
        <row r="4351">
          <cell r="C4351" t="str">
            <v>mar-96175-002-TC</v>
          </cell>
          <cell r="D4351">
            <v>0</v>
          </cell>
          <cell r="E4351">
            <v>0</v>
          </cell>
        </row>
        <row r="4352">
          <cell r="C4352" t="str">
            <v>mar-96183-002-CD</v>
          </cell>
          <cell r="D4352">
            <v>0.41899999999999998</v>
          </cell>
          <cell r="E4352">
            <v>4.6138100000000009</v>
          </cell>
        </row>
        <row r="4353">
          <cell r="C4353" t="str">
            <v>mar-96183-002-TC</v>
          </cell>
          <cell r="D4353">
            <v>2.4E-2</v>
          </cell>
          <cell r="E4353">
            <v>0.16481999999999999</v>
          </cell>
        </row>
        <row r="4354">
          <cell r="C4354" t="str">
            <v>mar-96183-003-CD</v>
          </cell>
          <cell r="D4354">
            <v>8.5000000000000006E-2</v>
          </cell>
          <cell r="E4354">
            <v>0.62559000000000009</v>
          </cell>
        </row>
        <row r="4355">
          <cell r="C4355" t="str">
            <v>mar-96183-004-CD</v>
          </cell>
          <cell r="D4355">
            <v>0.124</v>
          </cell>
          <cell r="E4355">
            <v>0.90647</v>
          </cell>
        </row>
        <row r="4356">
          <cell r="C4356" t="str">
            <v>mar-96183-004-TC</v>
          </cell>
          <cell r="D4356">
            <v>-1E-3</v>
          </cell>
          <cell r="E4356">
            <v>-5.2199999999999998E-3</v>
          </cell>
        </row>
        <row r="4357">
          <cell r="C4357" t="str">
            <v>mar-96183-005-CD</v>
          </cell>
          <cell r="D4357">
            <v>0.27900000000000003</v>
          </cell>
          <cell r="E4357">
            <v>3.0386500000000001</v>
          </cell>
        </row>
        <row r="4358">
          <cell r="C4358" t="str">
            <v>mar-96183-005-TC</v>
          </cell>
          <cell r="D4358">
            <v>3.6000000000000004E-2</v>
          </cell>
          <cell r="E4358">
            <v>0.24630000000000002</v>
          </cell>
        </row>
        <row r="4359">
          <cell r="C4359" t="str">
            <v>mar-96183-006-CD</v>
          </cell>
          <cell r="D4359">
            <v>8.6000000000000007E-2</v>
          </cell>
          <cell r="E4359">
            <v>0.62865000000000004</v>
          </cell>
        </row>
        <row r="4360">
          <cell r="C4360" t="str">
            <v>mar-96183-006-TC</v>
          </cell>
          <cell r="D4360">
            <v>0</v>
          </cell>
          <cell r="E4360">
            <v>0</v>
          </cell>
        </row>
        <row r="4361">
          <cell r="C4361" t="str">
            <v>mar-96183-007-CD</v>
          </cell>
          <cell r="D4361">
            <v>0.157</v>
          </cell>
          <cell r="E4361">
            <v>1.5987499999999999</v>
          </cell>
        </row>
        <row r="4362">
          <cell r="C4362" t="str">
            <v>mar-96183-007-TC</v>
          </cell>
          <cell r="D4362">
            <v>3.2000000000000001E-2</v>
          </cell>
          <cell r="E4362">
            <v>0.20469999999999999</v>
          </cell>
        </row>
        <row r="4363">
          <cell r="C4363" t="str">
            <v>mar-96183-008-CD</v>
          </cell>
          <cell r="D4363">
            <v>0.17</v>
          </cell>
          <cell r="E4363">
            <v>1.857</v>
          </cell>
        </row>
        <row r="4364">
          <cell r="C4364" t="str">
            <v>mar-96183-008-TC</v>
          </cell>
          <cell r="D4364">
            <v>0</v>
          </cell>
          <cell r="E4364">
            <v>0</v>
          </cell>
        </row>
        <row r="4365">
          <cell r="C4365" t="str">
            <v>mar-96187-002-CD</v>
          </cell>
          <cell r="D4365">
            <v>28.369</v>
          </cell>
          <cell r="E4365">
            <v>192.47710000000001</v>
          </cell>
        </row>
        <row r="4366">
          <cell r="C4366" t="str">
            <v>mar-96187-002-TC</v>
          </cell>
          <cell r="D4366">
            <v>1.774</v>
          </cell>
          <cell r="E4366">
            <v>5.5746700000000002</v>
          </cell>
        </row>
        <row r="4367">
          <cell r="C4367" t="str">
            <v>mar-96187-003-CD</v>
          </cell>
          <cell r="D4367">
            <v>0.745</v>
          </cell>
          <cell r="E4367">
            <v>5.3576600000000001</v>
          </cell>
        </row>
        <row r="4368">
          <cell r="C4368" t="str">
            <v>mar-96187-003-TC</v>
          </cell>
          <cell r="D4368">
            <v>7.4999999999999997E-2</v>
          </cell>
          <cell r="E4368">
            <v>0.18474000000000002</v>
          </cell>
        </row>
        <row r="4369">
          <cell r="C4369" t="str">
            <v>mar-96187-004-CD</v>
          </cell>
          <cell r="D4369">
            <v>0.34800000000000003</v>
          </cell>
          <cell r="E4369">
            <v>2.5421900000000002</v>
          </cell>
        </row>
        <row r="4370">
          <cell r="C4370" t="str">
            <v>mar-96187-004-TC</v>
          </cell>
          <cell r="D4370">
            <v>0.129</v>
          </cell>
          <cell r="E4370">
            <v>0.31125999999999998</v>
          </cell>
        </row>
        <row r="4371">
          <cell r="C4371" t="str">
            <v>mar-96187-005-CD</v>
          </cell>
          <cell r="D4371">
            <v>4.5449999999999999</v>
          </cell>
          <cell r="E4371">
            <v>49.772330000000004</v>
          </cell>
        </row>
        <row r="4372">
          <cell r="C4372" t="str">
            <v>mar-96187-005-TC</v>
          </cell>
          <cell r="D4372">
            <v>0.441</v>
          </cell>
          <cell r="E4372">
            <v>3.0188299999999999</v>
          </cell>
        </row>
        <row r="4373">
          <cell r="C4373" t="str">
            <v>mar-96187-007-CD</v>
          </cell>
          <cell r="D4373">
            <v>2.6390000000000002</v>
          </cell>
          <cell r="E4373">
            <v>30.515830000000001</v>
          </cell>
        </row>
        <row r="4374">
          <cell r="C4374" t="str">
            <v>mar-96187-007-TC</v>
          </cell>
          <cell r="D4374">
            <v>0.10100000000000001</v>
          </cell>
          <cell r="E4374">
            <v>0.74951000000000001</v>
          </cell>
        </row>
        <row r="4375">
          <cell r="C4375" t="str">
            <v>mar-96190-002-CD</v>
          </cell>
          <cell r="D4375">
            <v>0.127</v>
          </cell>
          <cell r="E4375">
            <v>0.93679999999999997</v>
          </cell>
        </row>
        <row r="4376">
          <cell r="C4376" t="str">
            <v>mar-96190-002-TC</v>
          </cell>
          <cell r="D4376">
            <v>0</v>
          </cell>
          <cell r="E4376">
            <v>0</v>
          </cell>
        </row>
        <row r="4377">
          <cell r="C4377" t="str">
            <v>mar-96191-002-CD</v>
          </cell>
          <cell r="D4377">
            <v>10.103</v>
          </cell>
          <cell r="E4377">
            <v>110.21828000000001</v>
          </cell>
        </row>
        <row r="4378">
          <cell r="C4378" t="str">
            <v>mar-96191-002-TC</v>
          </cell>
          <cell r="D4378">
            <v>3.2930000000000001</v>
          </cell>
          <cell r="E4378">
            <v>22.613119999999999</v>
          </cell>
        </row>
        <row r="4379">
          <cell r="C4379" t="str">
            <v>mar-96191-004-CD</v>
          </cell>
          <cell r="D4379">
            <v>5.3740000000000006</v>
          </cell>
          <cell r="E4379">
            <v>58.694970000000005</v>
          </cell>
        </row>
        <row r="4380">
          <cell r="C4380" t="str">
            <v>mar-96191-004-TC</v>
          </cell>
          <cell r="D4380">
            <v>1.6870000000000001</v>
          </cell>
          <cell r="E4380">
            <v>11.588240000000001</v>
          </cell>
        </row>
        <row r="4381">
          <cell r="C4381" t="str">
            <v>mar-96191-005-CD</v>
          </cell>
          <cell r="D4381">
            <v>2.69</v>
          </cell>
          <cell r="E4381">
            <v>19.554210000000001</v>
          </cell>
        </row>
        <row r="4382">
          <cell r="C4382" t="str">
            <v>mar-96191-005-TC</v>
          </cell>
          <cell r="D4382">
            <v>4.7149999999999999</v>
          </cell>
          <cell r="E4382">
            <v>11.791700000000001</v>
          </cell>
        </row>
        <row r="4383">
          <cell r="C4383" t="str">
            <v>mar-96191-006-CD</v>
          </cell>
          <cell r="D4383">
            <v>1.7270000000000001</v>
          </cell>
          <cell r="E4383">
            <v>18.942450000000001</v>
          </cell>
        </row>
        <row r="4384">
          <cell r="C4384" t="str">
            <v>mar-96191-006-TC</v>
          </cell>
          <cell r="D4384">
            <v>0.16500000000000001</v>
          </cell>
          <cell r="E4384">
            <v>1.1297900000000001</v>
          </cell>
        </row>
        <row r="4385">
          <cell r="C4385" t="str">
            <v>mar-96191-007-CD</v>
          </cell>
          <cell r="D4385">
            <v>7.2320000000000002</v>
          </cell>
          <cell r="E4385">
            <v>79.004000000000005</v>
          </cell>
        </row>
        <row r="4386">
          <cell r="C4386" t="str">
            <v>mar-96191-007-TC</v>
          </cell>
          <cell r="D4386">
            <v>1.837</v>
          </cell>
          <cell r="E4386">
            <v>12.623090000000001</v>
          </cell>
        </row>
        <row r="4387">
          <cell r="C4387" t="str">
            <v>mar-96191-008-CD</v>
          </cell>
          <cell r="D4387">
            <v>1.8440000000000001</v>
          </cell>
          <cell r="E4387">
            <v>20.141930000000002</v>
          </cell>
        </row>
        <row r="4388">
          <cell r="C4388" t="str">
            <v>mar-96191-008-TC</v>
          </cell>
          <cell r="D4388">
            <v>0.34499999999999997</v>
          </cell>
          <cell r="E4388">
            <v>2.3655100000000004</v>
          </cell>
        </row>
        <row r="4389">
          <cell r="C4389" t="str">
            <v>mar-96191-009-CD</v>
          </cell>
          <cell r="D4389">
            <v>6.6480000000000006</v>
          </cell>
          <cell r="E4389">
            <v>80.064160000000001</v>
          </cell>
        </row>
        <row r="4390">
          <cell r="C4390" t="str">
            <v>mar-96191-009-TC</v>
          </cell>
          <cell r="D4390">
            <v>7.32</v>
          </cell>
          <cell r="E4390">
            <v>56.436</v>
          </cell>
        </row>
        <row r="4391">
          <cell r="C4391" t="str">
            <v>mar-96197-002-CD</v>
          </cell>
          <cell r="D4391">
            <v>0.13</v>
          </cell>
          <cell r="E4391">
            <v>0.77291999999999994</v>
          </cell>
        </row>
        <row r="4392">
          <cell r="C4392" t="str">
            <v>mar-96206-002-CD</v>
          </cell>
          <cell r="D4392">
            <v>0.33500000000000002</v>
          </cell>
          <cell r="E4392">
            <v>3.6322100000000002</v>
          </cell>
        </row>
        <row r="4393">
          <cell r="C4393" t="str">
            <v>mar-96206-002-TC</v>
          </cell>
          <cell r="D4393">
            <v>4.0000000000000001E-3</v>
          </cell>
          <cell r="E4393">
            <v>2.7420000000000003E-2</v>
          </cell>
        </row>
        <row r="4394">
          <cell r="C4394" t="str">
            <v>mar-96206-003-CD</v>
          </cell>
          <cell r="D4394">
            <v>0.34600000000000003</v>
          </cell>
          <cell r="E4394">
            <v>3.8181799999999999</v>
          </cell>
        </row>
        <row r="4395">
          <cell r="C4395" t="str">
            <v>mar-96206-003-TC</v>
          </cell>
          <cell r="D4395">
            <v>1E-3</v>
          </cell>
          <cell r="E4395">
            <v>6.8700000000000002E-3</v>
          </cell>
        </row>
        <row r="4396">
          <cell r="C4396" t="str">
            <v>mar-96206-004-CD</v>
          </cell>
          <cell r="D4396">
            <v>0.23</v>
          </cell>
          <cell r="E4396">
            <v>2.50082</v>
          </cell>
        </row>
        <row r="4397">
          <cell r="C4397" t="str">
            <v>mar-96206-004-TC</v>
          </cell>
          <cell r="D4397">
            <v>1.3000000000000001E-2</v>
          </cell>
          <cell r="E4397">
            <v>8.7290000000000006E-2</v>
          </cell>
        </row>
        <row r="4398">
          <cell r="C4398" t="str">
            <v>mar-96206-005-CD</v>
          </cell>
          <cell r="D4398">
            <v>0.26900000000000002</v>
          </cell>
          <cell r="E4398">
            <v>2.9174200000000003</v>
          </cell>
        </row>
        <row r="4399">
          <cell r="C4399" t="str">
            <v>mar-96206-005-TC</v>
          </cell>
          <cell r="D4399">
            <v>5.0000000000000001E-3</v>
          </cell>
          <cell r="E4399">
            <v>3.4229999999999997E-2</v>
          </cell>
        </row>
        <row r="4400">
          <cell r="C4400" t="str">
            <v>mar-96211-002-CD</v>
          </cell>
          <cell r="D4400">
            <v>0.26900000000000002</v>
          </cell>
          <cell r="E4400">
            <v>1.9701400000000002</v>
          </cell>
        </row>
        <row r="4401">
          <cell r="C4401" t="str">
            <v>mar-96211-002-TC</v>
          </cell>
          <cell r="D4401">
            <v>1.2E-2</v>
          </cell>
          <cell r="E4401">
            <v>3.6180000000000004E-2</v>
          </cell>
        </row>
        <row r="4402">
          <cell r="C4402" t="str">
            <v>mar-96212-003-CD</v>
          </cell>
          <cell r="D4402">
            <v>0.80300000000000005</v>
          </cell>
          <cell r="E4402">
            <v>5.8327</v>
          </cell>
        </row>
        <row r="4403">
          <cell r="C4403" t="str">
            <v>mar-96212-003-TC</v>
          </cell>
          <cell r="D4403">
            <v>2.4E-2</v>
          </cell>
          <cell r="E4403">
            <v>7.6230000000000006E-2</v>
          </cell>
        </row>
        <row r="4404">
          <cell r="C4404" t="str">
            <v>mar-96212-004-CD</v>
          </cell>
          <cell r="D4404">
            <v>0.373</v>
          </cell>
          <cell r="E4404">
            <v>2.7672099999999999</v>
          </cell>
        </row>
        <row r="4405">
          <cell r="C4405" t="str">
            <v>mar-96212-006-CD</v>
          </cell>
          <cell r="D4405">
            <v>0.68500000000000005</v>
          </cell>
          <cell r="E4405">
            <v>4.9978100000000003</v>
          </cell>
        </row>
        <row r="4406">
          <cell r="C4406" t="str">
            <v>mar-96212-006-TC</v>
          </cell>
          <cell r="D4406">
            <v>1.4999999999999999E-2</v>
          </cell>
          <cell r="E4406">
            <v>5.3539999999999997E-2</v>
          </cell>
        </row>
        <row r="4407">
          <cell r="C4407" t="str">
            <v>mar-96214-002-CD</v>
          </cell>
          <cell r="D4407">
            <v>6.4000000000000001E-2</v>
          </cell>
          <cell r="E4407">
            <v>0.46637000000000001</v>
          </cell>
        </row>
        <row r="4408">
          <cell r="C4408" t="str">
            <v>mar-96214-002-TC</v>
          </cell>
          <cell r="D4408">
            <v>0</v>
          </cell>
          <cell r="E4408">
            <v>0</v>
          </cell>
        </row>
        <row r="4409">
          <cell r="C4409" t="str">
            <v>mar-96214-004-CD</v>
          </cell>
          <cell r="D4409">
            <v>0</v>
          </cell>
          <cell r="E4409">
            <v>0</v>
          </cell>
        </row>
        <row r="4410">
          <cell r="C4410" t="str">
            <v>mar-96214-004-TC</v>
          </cell>
          <cell r="D4410">
            <v>0</v>
          </cell>
          <cell r="E4410">
            <v>0</v>
          </cell>
        </row>
        <row r="4411">
          <cell r="C4411" t="str">
            <v>mar-96214-005-CD</v>
          </cell>
          <cell r="D4411">
            <v>0</v>
          </cell>
          <cell r="E4411">
            <v>0</v>
          </cell>
        </row>
        <row r="4412">
          <cell r="C4412" t="str">
            <v>mar-96214-005-TC</v>
          </cell>
          <cell r="D4412">
            <v>0</v>
          </cell>
          <cell r="E4412">
            <v>0</v>
          </cell>
        </row>
        <row r="4413">
          <cell r="C4413" t="str">
            <v>mar-96215-002-CD</v>
          </cell>
          <cell r="D4413">
            <v>0.14300000000000002</v>
          </cell>
          <cell r="E4413">
            <v>0.93791999999999998</v>
          </cell>
        </row>
        <row r="4414">
          <cell r="C4414" t="str">
            <v>mar-96215-002-TC</v>
          </cell>
          <cell r="D4414">
            <v>3.0000000000000001E-3</v>
          </cell>
          <cell r="E4414">
            <v>1.1640000000000001E-2</v>
          </cell>
        </row>
        <row r="4415">
          <cell r="C4415" t="str">
            <v>mar-96215-003-CD</v>
          </cell>
          <cell r="D4415">
            <v>0.11900000000000001</v>
          </cell>
          <cell r="E4415">
            <v>0.77140999999999993</v>
          </cell>
        </row>
        <row r="4416">
          <cell r="C4416" t="str">
            <v>mar-96215-003-TC</v>
          </cell>
          <cell r="D4416">
            <v>0</v>
          </cell>
          <cell r="E4416">
            <v>0</v>
          </cell>
        </row>
        <row r="4417">
          <cell r="C4417" t="str">
            <v>mar-96215-004-CD</v>
          </cell>
          <cell r="D4417">
            <v>0.10100000000000001</v>
          </cell>
          <cell r="E4417">
            <v>0.85568</v>
          </cell>
        </row>
        <row r="4418">
          <cell r="C4418" t="str">
            <v>mar-96215-004-TC</v>
          </cell>
          <cell r="D4418">
            <v>0</v>
          </cell>
          <cell r="E4418">
            <v>0</v>
          </cell>
        </row>
        <row r="4419">
          <cell r="C4419" t="str">
            <v>mar-96215-006-CD</v>
          </cell>
          <cell r="D4419">
            <v>4.1000000000000002E-2</v>
          </cell>
          <cell r="E4419">
            <v>0.35069</v>
          </cell>
        </row>
        <row r="4420">
          <cell r="C4420" t="str">
            <v>mar-96215-007-CD</v>
          </cell>
          <cell r="D4420">
            <v>0.44700000000000001</v>
          </cell>
          <cell r="E4420">
            <v>4.6182100000000004</v>
          </cell>
        </row>
        <row r="4421">
          <cell r="C4421" t="str">
            <v>mar-96219-002-CD</v>
          </cell>
          <cell r="D4421">
            <v>0.97499999999999998</v>
          </cell>
          <cell r="E4421">
            <v>6.1349200000000002</v>
          </cell>
        </row>
        <row r="4422">
          <cell r="C4422" t="str">
            <v>mar-96219-002-TC</v>
          </cell>
          <cell r="D4422">
            <v>1.4E-2</v>
          </cell>
          <cell r="E4422">
            <v>4.1070000000000002E-2</v>
          </cell>
        </row>
        <row r="4423">
          <cell r="C4423" t="str">
            <v>mar-96220-002-CD</v>
          </cell>
          <cell r="D4423">
            <v>0.192</v>
          </cell>
          <cell r="E4423">
            <v>1.4026800000000001</v>
          </cell>
        </row>
        <row r="4424">
          <cell r="C4424" t="str">
            <v>mar-96220-002-TC</v>
          </cell>
          <cell r="D4424">
            <v>1.8000000000000002E-2</v>
          </cell>
          <cell r="E4424">
            <v>5.5090000000000007E-2</v>
          </cell>
        </row>
        <row r="4425">
          <cell r="C4425" t="str">
            <v>mar-9936-002-CD</v>
          </cell>
          <cell r="D4425">
            <v>0</v>
          </cell>
          <cell r="E4425">
            <v>0</v>
          </cell>
        </row>
        <row r="4426">
          <cell r="C4426" t="str">
            <v>mar-9936-003-CD</v>
          </cell>
          <cell r="D4426">
            <v>6.9000000000000006E-2</v>
          </cell>
          <cell r="E4426">
            <v>0.41182999999999997</v>
          </cell>
        </row>
        <row r="4427">
          <cell r="C4427" t="str">
            <v>JAN-Bud-CD</v>
          </cell>
          <cell r="D4427">
            <v>8.641</v>
          </cell>
          <cell r="E4427">
            <v>52.523300000000006</v>
          </cell>
        </row>
        <row r="4428">
          <cell r="C4428" t="str">
            <v>JAN-Bud-TC</v>
          </cell>
          <cell r="D4428">
            <v>0.89300000000000002</v>
          </cell>
          <cell r="E4428">
            <v>2.1148000000000002</v>
          </cell>
        </row>
        <row r="4429">
          <cell r="C4429" t="str">
            <v>JAN-COMP-CD</v>
          </cell>
          <cell r="D4429">
            <v>5.3999999999999999E-2</v>
          </cell>
          <cell r="E4429">
            <v>0.39948</v>
          </cell>
        </row>
        <row r="4430">
          <cell r="C4430" t="str">
            <v>JAN-COMP-TC</v>
          </cell>
          <cell r="D4430">
            <v>4.3999999999999997E-2</v>
          </cell>
          <cell r="E4430">
            <v>4.6060000000000004E-2</v>
          </cell>
        </row>
        <row r="4431">
          <cell r="C4431" t="str">
            <v>JAN-7C-TC</v>
          </cell>
          <cell r="D4431">
            <v>2.9569999999999999</v>
          </cell>
          <cell r="E4431">
            <v>4.2567899999999996</v>
          </cell>
        </row>
        <row r="4432">
          <cell r="C4432" t="str">
            <v>JAN-Front-CD</v>
          </cell>
          <cell r="D4432">
            <v>499.38600000000002</v>
          </cell>
          <cell r="E4432">
            <v>6102.7299200000034</v>
          </cell>
        </row>
        <row r="4433">
          <cell r="C4433" t="str">
            <v>JAN-D-CD</v>
          </cell>
          <cell r="D4433">
            <v>5.8330000000000002</v>
          </cell>
          <cell r="E4433">
            <v>18.013870000000001</v>
          </cell>
        </row>
        <row r="4434">
          <cell r="C4434" t="str">
            <v>JAN-DM-CD</v>
          </cell>
          <cell r="D4434">
            <v>23.629000000000001</v>
          </cell>
          <cell r="E4434">
            <v>84.94882999999993</v>
          </cell>
        </row>
        <row r="4435">
          <cell r="C4435" t="str">
            <v>JAN-DS-CD</v>
          </cell>
          <cell r="D4435">
            <v>51.316000000000003</v>
          </cell>
          <cell r="E4435">
            <v>61.169170000000001</v>
          </cell>
        </row>
        <row r="4436">
          <cell r="C4436" t="str">
            <v>JAN-Front-DVD</v>
          </cell>
          <cell r="D4436">
            <v>11.686999999999999</v>
          </cell>
          <cell r="E4436">
            <v>239.64376999999999</v>
          </cell>
        </row>
        <row r="4437">
          <cell r="C4437" t="str">
            <v>JAN-S-CD</v>
          </cell>
          <cell r="D4437">
            <v>0.49299999999999999</v>
          </cell>
          <cell r="E4437">
            <v>0.40594000000000002</v>
          </cell>
        </row>
        <row r="4438">
          <cell r="C4438" t="str">
            <v>JAN-SC-CD</v>
          </cell>
          <cell r="D4438">
            <v>0</v>
          </cell>
          <cell r="E4438">
            <v>0</v>
          </cell>
        </row>
        <row r="4439">
          <cell r="C4439" t="str">
            <v>JAN-Front-TC</v>
          </cell>
          <cell r="D4439">
            <v>46.939</v>
          </cell>
          <cell r="E4439">
            <v>320.33985999999999</v>
          </cell>
        </row>
        <row r="4440">
          <cell r="C4440" t="str">
            <v>JAN-Front-VHS</v>
          </cell>
          <cell r="D4440">
            <v>10.343</v>
          </cell>
          <cell r="E4440">
            <v>117.70562</v>
          </cell>
        </row>
        <row r="4441">
          <cell r="C4441" t="str">
            <v>JAN-Mid-CD</v>
          </cell>
          <cell r="D4441">
            <v>133.44999999999999</v>
          </cell>
          <cell r="E4441">
            <v>963.76003000000003</v>
          </cell>
        </row>
        <row r="4442">
          <cell r="C4442" t="str">
            <v>JAN-Mid-TC</v>
          </cell>
          <cell r="D4442">
            <v>14.316000000000001</v>
          </cell>
          <cell r="E4442">
            <v>43.588160000000002</v>
          </cell>
        </row>
        <row r="4443">
          <cell r="C4443" t="str">
            <v>FEB-Bud-CD</v>
          </cell>
          <cell r="D4443">
            <v>18.408000000000001</v>
          </cell>
          <cell r="E4443">
            <v>110.99013000000001</v>
          </cell>
        </row>
        <row r="4444">
          <cell r="C4444" t="str">
            <v>FEB-Bud-TC</v>
          </cell>
          <cell r="D4444">
            <v>2.0049999999999999</v>
          </cell>
          <cell r="E4444">
            <v>4.8043900000000006</v>
          </cell>
        </row>
        <row r="4445">
          <cell r="C4445" t="str">
            <v>FEB-COMP-CD</v>
          </cell>
          <cell r="D4445">
            <v>6.2E-2</v>
          </cell>
          <cell r="E4445">
            <v>0.44742999999999999</v>
          </cell>
        </row>
        <row r="4446">
          <cell r="C4446" t="str">
            <v>FEB-COMP-TC</v>
          </cell>
          <cell r="D4446">
            <v>0.55900000000000005</v>
          </cell>
          <cell r="E4446">
            <v>0.47366000000000003</v>
          </cell>
        </row>
        <row r="4447">
          <cell r="C4447" t="str">
            <v>FEB-7C-TC</v>
          </cell>
          <cell r="D4447">
            <v>6.7780000000000005</v>
          </cell>
          <cell r="E4447">
            <v>10.794500000000001</v>
          </cell>
        </row>
        <row r="4448">
          <cell r="C4448" t="str">
            <v>FEB-Front-CD</v>
          </cell>
          <cell r="D4448">
            <v>593.08000000000004</v>
          </cell>
          <cell r="E4448">
            <v>6841.1530199999997</v>
          </cell>
        </row>
        <row r="4449">
          <cell r="C4449" t="str">
            <v>FEB-D-CD</v>
          </cell>
          <cell r="D4449">
            <v>13.505000000000001</v>
          </cell>
          <cell r="E4449">
            <v>40.96463</v>
          </cell>
        </row>
        <row r="4450">
          <cell r="C4450" t="str">
            <v>FEB-DM-CD</v>
          </cell>
          <cell r="D4450">
            <v>9.3520000000000003</v>
          </cell>
          <cell r="E4450">
            <v>34.24586</v>
          </cell>
        </row>
        <row r="4451">
          <cell r="C4451" t="str">
            <v>FEB-DS-CD</v>
          </cell>
          <cell r="D4451">
            <v>30.375</v>
          </cell>
          <cell r="E4451">
            <v>47.931080000000001</v>
          </cell>
        </row>
        <row r="4452">
          <cell r="C4452" t="str">
            <v>FEB-Front-DVD</v>
          </cell>
          <cell r="D4452">
            <v>13.113</v>
          </cell>
          <cell r="E4452">
            <v>256.57942000000003</v>
          </cell>
        </row>
        <row r="4453">
          <cell r="C4453" t="str">
            <v>FEB-S-CD</v>
          </cell>
          <cell r="D4453">
            <v>1.0110000000000001</v>
          </cell>
          <cell r="E4453">
            <v>0.82782000000000011</v>
          </cell>
        </row>
        <row r="4454">
          <cell r="C4454" t="str">
            <v>FEB-SC-CD</v>
          </cell>
          <cell r="D4454">
            <v>0</v>
          </cell>
          <cell r="E4454">
            <v>0</v>
          </cell>
        </row>
        <row r="4455">
          <cell r="C4455" t="str">
            <v>FEB-Front-TC</v>
          </cell>
          <cell r="D4455">
            <v>74.739999999999995</v>
          </cell>
          <cell r="E4455">
            <v>498.69801000000001</v>
          </cell>
        </row>
        <row r="4456">
          <cell r="C4456" t="str">
            <v>FEB-Front-VHS</v>
          </cell>
          <cell r="D4456">
            <v>7.827</v>
          </cell>
          <cell r="E4456">
            <v>90.802999999999997</v>
          </cell>
        </row>
        <row r="4457">
          <cell r="C4457" t="str">
            <v>FEB-Mid-CD</v>
          </cell>
          <cell r="D4457">
            <v>257.476</v>
          </cell>
          <cell r="E4457">
            <v>1824.0174500000001</v>
          </cell>
        </row>
        <row r="4458">
          <cell r="C4458" t="str">
            <v>FEB-Mid-TC</v>
          </cell>
          <cell r="D4458">
            <v>26.92</v>
          </cell>
          <cell r="E4458">
            <v>80.854889999999997</v>
          </cell>
        </row>
        <row r="4459">
          <cell r="C4459" t="str">
            <v>MAR-Bud-CD</v>
          </cell>
          <cell r="D4459">
            <v>14.57</v>
          </cell>
          <cell r="E4459">
            <v>87.608679999999993</v>
          </cell>
        </row>
        <row r="4460">
          <cell r="C4460" t="str">
            <v>MAR-Bud-TC</v>
          </cell>
          <cell r="D4460">
            <v>1.996</v>
          </cell>
          <cell r="E4460">
            <v>4.8816600000000001</v>
          </cell>
        </row>
        <row r="4461">
          <cell r="C4461" t="str">
            <v>MAR-COMP-CD</v>
          </cell>
          <cell r="D4461">
            <v>0.03</v>
          </cell>
          <cell r="E4461">
            <v>0.2001</v>
          </cell>
        </row>
        <row r="4462">
          <cell r="C4462" t="str">
            <v>MAR-7C-TC</v>
          </cell>
          <cell r="D4462">
            <v>13.115</v>
          </cell>
          <cell r="E4462">
            <v>17.580729999999999</v>
          </cell>
        </row>
        <row r="4463">
          <cell r="C4463" t="str">
            <v>MAR-Front-CD</v>
          </cell>
          <cell r="D4463">
            <v>701.88400000000001</v>
          </cell>
          <cell r="E4463">
            <v>8120.4202399999986</v>
          </cell>
        </row>
        <row r="4464">
          <cell r="C4464" t="str">
            <v>MAR-D-CD</v>
          </cell>
          <cell r="D4464">
            <v>58.347000000000001</v>
          </cell>
          <cell r="E4464">
            <v>174.20107000000002</v>
          </cell>
        </row>
        <row r="4465">
          <cell r="C4465" t="str">
            <v>MAR-DM-CD</v>
          </cell>
          <cell r="D4465">
            <v>15.468</v>
          </cell>
          <cell r="E4465">
            <v>60.859200000000001</v>
          </cell>
        </row>
        <row r="4466">
          <cell r="C4466" t="str">
            <v>MAR-DS-CD</v>
          </cell>
          <cell r="D4466">
            <v>119.849</v>
          </cell>
          <cell r="E4466">
            <v>151.75720000000001</v>
          </cell>
        </row>
        <row r="4467">
          <cell r="C4467" t="str">
            <v>MAR-Front-DVD</v>
          </cell>
          <cell r="D4467">
            <v>12.587</v>
          </cell>
          <cell r="E4467">
            <v>243.40787</v>
          </cell>
        </row>
        <row r="4468">
          <cell r="C4468" t="str">
            <v>MAR-S-CD</v>
          </cell>
          <cell r="D4468">
            <v>0.73699999999999999</v>
          </cell>
          <cell r="E4468">
            <v>0.6089</v>
          </cell>
        </row>
        <row r="4469">
          <cell r="C4469" t="str">
            <v>MAR-SC-CD</v>
          </cell>
          <cell r="D4469">
            <v>0</v>
          </cell>
          <cell r="E4469">
            <v>0</v>
          </cell>
        </row>
        <row r="4470">
          <cell r="C4470" t="str">
            <v>MAR-Front-TC</v>
          </cell>
          <cell r="D4470">
            <v>85.759</v>
          </cell>
          <cell r="E4470">
            <v>597.04493000000002</v>
          </cell>
        </row>
        <row r="4471">
          <cell r="C4471" t="str">
            <v>MAR-Front-VHS</v>
          </cell>
          <cell r="D4471">
            <v>5.4480000000000004</v>
          </cell>
          <cell r="E4471">
            <v>60.564300000000003</v>
          </cell>
        </row>
        <row r="4472">
          <cell r="C4472" t="str">
            <v>MAR-Mid-CD</v>
          </cell>
          <cell r="D4472">
            <v>330.99</v>
          </cell>
          <cell r="E4472">
            <v>2349.6482000000001</v>
          </cell>
        </row>
        <row r="4473">
          <cell r="C4473" t="str">
            <v>MAR-Mid-TC</v>
          </cell>
          <cell r="D4473">
            <v>32.753999999999998</v>
          </cell>
          <cell r="E4473">
            <v>101.40895</v>
          </cell>
        </row>
        <row r="4474">
          <cell r="C4474" t="str">
            <v>FEB-105-070-VHS</v>
          </cell>
          <cell r="D4474">
            <v>0.83199999999999996</v>
          </cell>
          <cell r="E4474">
            <v>9.6059999999999999</v>
          </cell>
        </row>
        <row r="4475">
          <cell r="C4475" t="str">
            <v>MAR-105-070-VHS</v>
          </cell>
          <cell r="D4475">
            <v>0.48299999999999998</v>
          </cell>
          <cell r="E4475">
            <v>5.3159999999999998</v>
          </cell>
        </row>
        <row r="4476">
          <cell r="C4476" t="str">
            <v>MAR-105-070-DVD</v>
          </cell>
          <cell r="D4476">
            <v>36.762999999999998</v>
          </cell>
          <cell r="E4476">
            <v>564.80499999999995</v>
          </cell>
        </row>
      </sheetData>
      <sheetData sheetId="15" refreshError="1">
        <row r="87">
          <cell r="D87">
            <v>2.5</v>
          </cell>
          <cell r="E87">
            <v>1.75</v>
          </cell>
          <cell r="F87">
            <v>1.6625000000000001</v>
          </cell>
        </row>
        <row r="88">
          <cell r="D88">
            <v>3</v>
          </cell>
          <cell r="E88">
            <v>3</v>
          </cell>
          <cell r="F88">
            <v>2.85</v>
          </cell>
        </row>
        <row r="89">
          <cell r="D89">
            <v>3.8</v>
          </cell>
          <cell r="E89">
            <v>2.4300000000000002</v>
          </cell>
          <cell r="F89">
            <v>2.0849000000000002</v>
          </cell>
        </row>
        <row r="90">
          <cell r="D90">
            <v>3.96</v>
          </cell>
          <cell r="E90">
            <v>2.15</v>
          </cell>
          <cell r="F90">
            <v>2.1884999999999999</v>
          </cell>
        </row>
        <row r="91">
          <cell r="D91">
            <v>3.99</v>
          </cell>
          <cell r="E91">
            <v>2.5299999999999998</v>
          </cell>
          <cell r="F91">
            <v>2.1701999999999999</v>
          </cell>
        </row>
        <row r="92">
          <cell r="D92">
            <v>4</v>
          </cell>
          <cell r="E92">
            <v>3.6</v>
          </cell>
          <cell r="F92">
            <v>3.0891000000000002</v>
          </cell>
        </row>
        <row r="93">
          <cell r="D93">
            <v>4.93</v>
          </cell>
          <cell r="E93">
            <v>2.1</v>
          </cell>
          <cell r="F93">
            <v>1.9950000000000001</v>
          </cell>
        </row>
        <row r="94">
          <cell r="D94">
            <v>4.95</v>
          </cell>
          <cell r="E94">
            <v>3.3</v>
          </cell>
          <cell r="F94">
            <v>3.1349999999999998</v>
          </cell>
        </row>
        <row r="95">
          <cell r="D95">
            <v>4.96</v>
          </cell>
          <cell r="E95">
            <v>2.69</v>
          </cell>
          <cell r="F95">
            <v>2.4447000000000001</v>
          </cell>
        </row>
        <row r="96">
          <cell r="D96">
            <v>4.97</v>
          </cell>
          <cell r="E96">
            <v>2.52</v>
          </cell>
          <cell r="F96">
            <v>2.1617000000000002</v>
          </cell>
        </row>
        <row r="97">
          <cell r="D97">
            <v>4.99</v>
          </cell>
          <cell r="E97">
            <v>2.75</v>
          </cell>
          <cell r="F97">
            <v>2.6124999999999998</v>
          </cell>
        </row>
        <row r="98">
          <cell r="D98">
            <v>5</v>
          </cell>
          <cell r="E98">
            <v>3.15</v>
          </cell>
          <cell r="F98">
            <v>2.9925000000000002</v>
          </cell>
        </row>
        <row r="99">
          <cell r="D99">
            <v>5.14</v>
          </cell>
          <cell r="E99">
            <v>3.3</v>
          </cell>
          <cell r="F99">
            <v>2.8313999999999999</v>
          </cell>
        </row>
        <row r="100">
          <cell r="D100">
            <v>5.64</v>
          </cell>
          <cell r="E100">
            <v>3.6</v>
          </cell>
          <cell r="F100">
            <v>3.0880000000000001</v>
          </cell>
        </row>
        <row r="101">
          <cell r="D101">
            <v>5.94</v>
          </cell>
          <cell r="E101">
            <v>3.8</v>
          </cell>
          <cell r="F101">
            <v>3.2639</v>
          </cell>
        </row>
        <row r="102">
          <cell r="D102">
            <v>5.96</v>
          </cell>
          <cell r="E102">
            <v>3</v>
          </cell>
          <cell r="F102">
            <v>2.5739999999999998</v>
          </cell>
        </row>
        <row r="103">
          <cell r="D103">
            <v>5.99</v>
          </cell>
          <cell r="E103">
            <v>3.4</v>
          </cell>
          <cell r="F103">
            <v>2.9171999999999998</v>
          </cell>
        </row>
        <row r="104">
          <cell r="D104">
            <v>6.15</v>
          </cell>
          <cell r="E104">
            <v>4</v>
          </cell>
          <cell r="F104">
            <v>3.8</v>
          </cell>
        </row>
        <row r="105">
          <cell r="D105">
            <v>6.25</v>
          </cell>
          <cell r="E105">
            <v>4</v>
          </cell>
          <cell r="F105">
            <v>3.4342999999999999</v>
          </cell>
        </row>
        <row r="106">
          <cell r="D106">
            <v>6.56</v>
          </cell>
          <cell r="E106">
            <v>4.2</v>
          </cell>
          <cell r="F106">
            <v>3.6046</v>
          </cell>
        </row>
        <row r="107">
          <cell r="D107">
            <v>6.89</v>
          </cell>
          <cell r="E107">
            <v>4.47</v>
          </cell>
          <cell r="F107">
            <v>4.0229999999999997</v>
          </cell>
        </row>
        <row r="108">
          <cell r="D108">
            <v>6.94</v>
          </cell>
          <cell r="E108">
            <v>3.78</v>
          </cell>
          <cell r="F108">
            <v>3.5910000000000002</v>
          </cell>
        </row>
        <row r="109">
          <cell r="D109">
            <v>6.95</v>
          </cell>
          <cell r="E109">
            <v>3.05</v>
          </cell>
          <cell r="F109">
            <v>2.8975</v>
          </cell>
        </row>
        <row r="110">
          <cell r="D110">
            <v>6.96</v>
          </cell>
          <cell r="E110">
            <v>3.87</v>
          </cell>
          <cell r="F110">
            <v>3.8357000000000001</v>
          </cell>
        </row>
        <row r="111">
          <cell r="D111">
            <v>6.97</v>
          </cell>
          <cell r="E111">
            <v>4.5</v>
          </cell>
          <cell r="F111">
            <v>3.8601000000000001</v>
          </cell>
        </row>
        <row r="112">
          <cell r="D112">
            <v>6.98</v>
          </cell>
          <cell r="E112">
            <v>4.49</v>
          </cell>
          <cell r="F112">
            <v>3.8515000000000001</v>
          </cell>
        </row>
        <row r="113">
          <cell r="D113">
            <v>6.99</v>
          </cell>
          <cell r="E113">
            <v>3.4</v>
          </cell>
          <cell r="F113">
            <v>3.23</v>
          </cell>
        </row>
        <row r="114">
          <cell r="D114">
            <v>7</v>
          </cell>
          <cell r="E114">
            <v>2.95</v>
          </cell>
          <cell r="F114">
            <v>2.8025000000000002</v>
          </cell>
        </row>
        <row r="115">
          <cell r="D115">
            <v>7.5</v>
          </cell>
          <cell r="E115">
            <v>7.5</v>
          </cell>
          <cell r="F115">
            <v>7.5</v>
          </cell>
        </row>
        <row r="116">
          <cell r="D116">
            <v>7.89</v>
          </cell>
          <cell r="E116">
            <v>5.1100000000000003</v>
          </cell>
          <cell r="F116">
            <v>4.5990000000000002</v>
          </cell>
        </row>
        <row r="117">
          <cell r="D117">
            <v>7.92</v>
          </cell>
          <cell r="E117">
            <v>4.9000000000000004</v>
          </cell>
          <cell r="F117">
            <v>4.3239999999999998</v>
          </cell>
        </row>
        <row r="118">
          <cell r="D118">
            <v>7.94</v>
          </cell>
          <cell r="E118">
            <v>3.5</v>
          </cell>
          <cell r="F118">
            <v>3.3250000000000002</v>
          </cell>
        </row>
        <row r="119">
          <cell r="D119">
            <v>7.96</v>
          </cell>
          <cell r="E119">
            <v>4.43</v>
          </cell>
          <cell r="F119">
            <v>4.3849</v>
          </cell>
        </row>
        <row r="120">
          <cell r="D120">
            <v>7.98</v>
          </cell>
          <cell r="E120">
            <v>5.13</v>
          </cell>
          <cell r="F120">
            <v>4.4005000000000001</v>
          </cell>
        </row>
        <row r="121">
          <cell r="D121">
            <v>7.99</v>
          </cell>
          <cell r="E121">
            <v>5.13</v>
          </cell>
          <cell r="F121">
            <v>4.4005000000000001</v>
          </cell>
        </row>
        <row r="122">
          <cell r="D122">
            <v>8.9600000000000009</v>
          </cell>
          <cell r="E122">
            <v>5.01</v>
          </cell>
          <cell r="F122">
            <v>4.8483000000000001</v>
          </cell>
        </row>
        <row r="123">
          <cell r="D123">
            <v>8.98</v>
          </cell>
          <cell r="E123">
            <v>5.66</v>
          </cell>
          <cell r="F123">
            <v>4.8551000000000002</v>
          </cell>
        </row>
        <row r="124">
          <cell r="D124">
            <v>9.8800000000000008</v>
          </cell>
          <cell r="E124">
            <v>4.12</v>
          </cell>
          <cell r="F124">
            <v>3.9140000000000001</v>
          </cell>
        </row>
        <row r="125">
          <cell r="D125">
            <v>9.89</v>
          </cell>
          <cell r="E125">
            <v>6.28</v>
          </cell>
          <cell r="F125">
            <v>5.6520000000000001</v>
          </cell>
        </row>
        <row r="126">
          <cell r="D126">
            <v>9.9</v>
          </cell>
          <cell r="E126">
            <v>4</v>
          </cell>
          <cell r="F126">
            <v>3.8</v>
          </cell>
        </row>
        <row r="127">
          <cell r="D127">
            <v>9.91</v>
          </cell>
          <cell r="E127">
            <v>5</v>
          </cell>
          <cell r="F127">
            <v>4.75</v>
          </cell>
        </row>
        <row r="128">
          <cell r="D128">
            <v>9.92</v>
          </cell>
          <cell r="E128">
            <v>3.37</v>
          </cell>
          <cell r="F128">
            <v>3.2014999999999998</v>
          </cell>
        </row>
        <row r="129">
          <cell r="D129">
            <v>9.93</v>
          </cell>
          <cell r="E129">
            <v>6</v>
          </cell>
          <cell r="F129">
            <v>5.7</v>
          </cell>
        </row>
        <row r="130">
          <cell r="D130">
            <v>9.94</v>
          </cell>
          <cell r="E130">
            <v>4.2</v>
          </cell>
          <cell r="F130">
            <v>3.6036000000000001</v>
          </cell>
        </row>
        <row r="131">
          <cell r="D131">
            <v>9.9600000000000009</v>
          </cell>
          <cell r="E131">
            <v>5.59</v>
          </cell>
          <cell r="F131">
            <v>5.7485999999999997</v>
          </cell>
        </row>
        <row r="132">
          <cell r="D132">
            <v>9.9700000000000006</v>
          </cell>
          <cell r="E132">
            <v>6.84</v>
          </cell>
          <cell r="F132">
            <v>5.8673999999999999</v>
          </cell>
        </row>
        <row r="133">
          <cell r="D133">
            <v>9.98</v>
          </cell>
          <cell r="E133">
            <v>6.71</v>
          </cell>
          <cell r="F133">
            <v>5.7557999999999998</v>
          </cell>
        </row>
        <row r="134">
          <cell r="D134">
            <v>9.99</v>
          </cell>
          <cell r="E134">
            <v>6.29</v>
          </cell>
          <cell r="F134">
            <v>5.3956</v>
          </cell>
        </row>
        <row r="135">
          <cell r="D135">
            <v>10</v>
          </cell>
          <cell r="E135">
            <v>5.0999999999999996</v>
          </cell>
          <cell r="F135">
            <v>4.2</v>
          </cell>
        </row>
        <row r="136">
          <cell r="D136">
            <v>10.89</v>
          </cell>
          <cell r="E136">
            <v>7.04</v>
          </cell>
          <cell r="F136">
            <v>6.3360000000000003</v>
          </cell>
        </row>
        <row r="137">
          <cell r="D137">
            <v>10.97</v>
          </cell>
          <cell r="E137">
            <v>7.73</v>
          </cell>
          <cell r="F137">
            <v>6.6307999999999998</v>
          </cell>
        </row>
        <row r="138">
          <cell r="D138">
            <v>10.98</v>
          </cell>
          <cell r="E138">
            <v>7.04</v>
          </cell>
          <cell r="F138">
            <v>6.0388999999999999</v>
          </cell>
        </row>
        <row r="139">
          <cell r="D139">
            <v>11.87</v>
          </cell>
          <cell r="E139">
            <v>7.11</v>
          </cell>
          <cell r="F139">
            <v>6.1</v>
          </cell>
        </row>
        <row r="140">
          <cell r="D140">
            <v>11.89</v>
          </cell>
          <cell r="E140">
            <v>7.85</v>
          </cell>
          <cell r="F140">
            <v>7.0650000000000004</v>
          </cell>
        </row>
        <row r="141">
          <cell r="D141">
            <v>11.9</v>
          </cell>
          <cell r="E141">
            <v>7.8</v>
          </cell>
          <cell r="F141">
            <v>6.6924000000000001</v>
          </cell>
        </row>
        <row r="142">
          <cell r="D142">
            <v>11.92</v>
          </cell>
          <cell r="E142">
            <v>7.5</v>
          </cell>
          <cell r="F142">
            <v>6.45</v>
          </cell>
        </row>
        <row r="143">
          <cell r="D143">
            <v>11.94</v>
          </cell>
          <cell r="E143">
            <v>6</v>
          </cell>
          <cell r="F143">
            <v>5.1467999999999998</v>
          </cell>
        </row>
        <row r="144">
          <cell r="D144">
            <v>11.95</v>
          </cell>
          <cell r="E144">
            <v>7.75</v>
          </cell>
          <cell r="F144">
            <v>7.75</v>
          </cell>
        </row>
        <row r="145">
          <cell r="D145">
            <v>11.96</v>
          </cell>
          <cell r="E145">
            <v>6.75</v>
          </cell>
          <cell r="F145">
            <v>6.7352999999999996</v>
          </cell>
        </row>
        <row r="146">
          <cell r="D146">
            <v>11.97</v>
          </cell>
          <cell r="E146">
            <v>8.43</v>
          </cell>
          <cell r="F146">
            <v>7.2347000000000001</v>
          </cell>
        </row>
        <row r="147">
          <cell r="D147">
            <v>11.98</v>
          </cell>
          <cell r="E147">
            <v>7.85</v>
          </cell>
          <cell r="F147">
            <v>6.7336999999999998</v>
          </cell>
        </row>
        <row r="148">
          <cell r="D148">
            <v>11.99</v>
          </cell>
          <cell r="E148">
            <v>7.85</v>
          </cell>
          <cell r="F148">
            <v>6.7336999999999998</v>
          </cell>
        </row>
        <row r="149">
          <cell r="D149">
            <v>12.78</v>
          </cell>
          <cell r="E149">
            <v>8.19</v>
          </cell>
          <cell r="F149">
            <v>7.0278</v>
          </cell>
        </row>
        <row r="150">
          <cell r="D150">
            <v>12.89</v>
          </cell>
          <cell r="E150">
            <v>8.32</v>
          </cell>
          <cell r="F150">
            <v>7.4880000000000004</v>
          </cell>
        </row>
        <row r="151">
          <cell r="D151">
            <v>12.98</v>
          </cell>
          <cell r="E151">
            <v>8.3699999999999992</v>
          </cell>
          <cell r="F151">
            <v>7.1798000000000002</v>
          </cell>
        </row>
        <row r="152">
          <cell r="D152">
            <v>12.99</v>
          </cell>
          <cell r="E152">
            <v>8.32</v>
          </cell>
          <cell r="F152">
            <v>7.1394000000000002</v>
          </cell>
        </row>
        <row r="153">
          <cell r="D153">
            <v>12.99</v>
          </cell>
          <cell r="E153">
            <v>8.32</v>
          </cell>
          <cell r="F153">
            <v>7.1394000000000002</v>
          </cell>
        </row>
        <row r="154">
          <cell r="D154">
            <v>13</v>
          </cell>
          <cell r="E154">
            <v>6.63</v>
          </cell>
          <cell r="F154">
            <v>5.6475</v>
          </cell>
        </row>
        <row r="155">
          <cell r="D155">
            <v>13.89</v>
          </cell>
          <cell r="E155">
            <v>9.1300000000000008</v>
          </cell>
          <cell r="F155">
            <v>8.2170000000000005</v>
          </cell>
        </row>
        <row r="156">
          <cell r="D156">
            <v>13.9</v>
          </cell>
          <cell r="E156">
            <v>8.59</v>
          </cell>
          <cell r="F156">
            <v>7.37</v>
          </cell>
        </row>
        <row r="157">
          <cell r="D157">
            <v>13.91</v>
          </cell>
          <cell r="E157">
            <v>9.1300000000000008</v>
          </cell>
          <cell r="F157">
            <v>0</v>
          </cell>
        </row>
        <row r="158">
          <cell r="D158">
            <v>13.94</v>
          </cell>
          <cell r="E158">
            <v>8</v>
          </cell>
          <cell r="F158">
            <v>6.8639999999999999</v>
          </cell>
        </row>
        <row r="159">
          <cell r="D159">
            <v>13.95</v>
          </cell>
          <cell r="E159">
            <v>7.13</v>
          </cell>
          <cell r="F159">
            <v>6.5305</v>
          </cell>
        </row>
        <row r="160">
          <cell r="D160">
            <v>13.96</v>
          </cell>
          <cell r="E160">
            <v>7.91</v>
          </cell>
          <cell r="F160">
            <v>7.8334999999999999</v>
          </cell>
        </row>
        <row r="161">
          <cell r="D161">
            <v>13.97</v>
          </cell>
          <cell r="E161">
            <v>7.13</v>
          </cell>
          <cell r="F161">
            <v>5.7249999999999996</v>
          </cell>
        </row>
        <row r="162">
          <cell r="D162">
            <v>13.97</v>
          </cell>
          <cell r="E162">
            <v>8.9600000000000009</v>
          </cell>
          <cell r="F162">
            <v>7.6859000000000002</v>
          </cell>
        </row>
        <row r="163">
          <cell r="D163">
            <v>13.98</v>
          </cell>
          <cell r="E163">
            <v>9.17</v>
          </cell>
          <cell r="F163">
            <v>7.8659999999999997</v>
          </cell>
        </row>
        <row r="164">
          <cell r="D164">
            <v>13.99</v>
          </cell>
          <cell r="E164">
            <v>9.1</v>
          </cell>
          <cell r="F164">
            <v>7.8078000000000003</v>
          </cell>
        </row>
        <row r="165">
          <cell r="D165">
            <v>14.89</v>
          </cell>
          <cell r="E165">
            <v>9.6</v>
          </cell>
          <cell r="F165">
            <v>8.64</v>
          </cell>
        </row>
        <row r="166">
          <cell r="D166">
            <v>14.96</v>
          </cell>
          <cell r="E166">
            <v>8.5</v>
          </cell>
          <cell r="F166">
            <v>6.4116</v>
          </cell>
        </row>
        <row r="167">
          <cell r="D167">
            <v>14.98</v>
          </cell>
          <cell r="E167">
            <v>9.64</v>
          </cell>
          <cell r="F167">
            <v>8.2691999999999997</v>
          </cell>
        </row>
        <row r="168">
          <cell r="D168">
            <v>14.99</v>
          </cell>
          <cell r="E168">
            <v>6.9</v>
          </cell>
          <cell r="F168">
            <v>6.5549999999999997</v>
          </cell>
        </row>
        <row r="169">
          <cell r="D169">
            <v>15</v>
          </cell>
          <cell r="E169">
            <v>7.5</v>
          </cell>
          <cell r="F169">
            <v>6.4335000000000004</v>
          </cell>
        </row>
        <row r="170">
          <cell r="D170">
            <v>15.86</v>
          </cell>
          <cell r="E170">
            <v>9.91</v>
          </cell>
          <cell r="F170">
            <v>8.0871999999999993</v>
          </cell>
        </row>
        <row r="171">
          <cell r="D171">
            <v>15.89</v>
          </cell>
          <cell r="E171">
            <v>10.28</v>
          </cell>
          <cell r="F171">
            <v>9.2520000000000007</v>
          </cell>
        </row>
        <row r="172">
          <cell r="D172">
            <v>15.9</v>
          </cell>
          <cell r="E172">
            <v>10.28</v>
          </cell>
          <cell r="F172">
            <v>8.8201999999999998</v>
          </cell>
        </row>
        <row r="173">
          <cell r="D173">
            <v>15.94</v>
          </cell>
          <cell r="E173">
            <v>9.77</v>
          </cell>
          <cell r="F173">
            <v>11.386900000000001</v>
          </cell>
        </row>
        <row r="174">
          <cell r="D174">
            <v>15.96</v>
          </cell>
          <cell r="E174">
            <v>9.07</v>
          </cell>
          <cell r="F174">
            <v>8.8201999999999998</v>
          </cell>
        </row>
        <row r="175">
          <cell r="D175">
            <v>15.97</v>
          </cell>
          <cell r="E175">
            <v>10.29</v>
          </cell>
          <cell r="F175">
            <v>8.8268000000000004</v>
          </cell>
        </row>
        <row r="176">
          <cell r="D176">
            <v>15.98</v>
          </cell>
          <cell r="E176">
            <v>10.31</v>
          </cell>
          <cell r="F176">
            <v>8.8438999999999997</v>
          </cell>
        </row>
        <row r="177">
          <cell r="D177">
            <v>16</v>
          </cell>
          <cell r="E177">
            <v>8.16</v>
          </cell>
          <cell r="F177">
            <v>6.72</v>
          </cell>
        </row>
        <row r="178">
          <cell r="D178">
            <v>16.87</v>
          </cell>
          <cell r="E178">
            <v>8.9600000000000009</v>
          </cell>
          <cell r="F178">
            <v>7.69</v>
          </cell>
        </row>
        <row r="179">
          <cell r="D179">
            <v>16.89</v>
          </cell>
          <cell r="E179">
            <v>10.72</v>
          </cell>
          <cell r="F179">
            <v>9.6479999999999997</v>
          </cell>
        </row>
        <row r="180">
          <cell r="D180">
            <v>16.96</v>
          </cell>
          <cell r="E180">
            <v>9.65</v>
          </cell>
          <cell r="F180">
            <v>9.1976999999999993</v>
          </cell>
        </row>
        <row r="181">
          <cell r="D181">
            <v>16.97</v>
          </cell>
          <cell r="E181">
            <v>10.59</v>
          </cell>
          <cell r="F181">
            <v>9.0840999999999994</v>
          </cell>
        </row>
        <row r="182">
          <cell r="D182">
            <v>16.98</v>
          </cell>
          <cell r="E182">
            <v>10.75</v>
          </cell>
          <cell r="F182">
            <v>9.2213999999999992</v>
          </cell>
        </row>
        <row r="183">
          <cell r="D183">
            <v>16.989999999999998</v>
          </cell>
          <cell r="E183">
            <v>10.58</v>
          </cell>
          <cell r="F183">
            <v>10.58</v>
          </cell>
        </row>
        <row r="184">
          <cell r="D184">
            <v>17.93</v>
          </cell>
          <cell r="E184">
            <v>7.4</v>
          </cell>
          <cell r="F184">
            <v>7.03</v>
          </cell>
        </row>
        <row r="185">
          <cell r="D185">
            <v>17.96</v>
          </cell>
          <cell r="E185">
            <v>10.23</v>
          </cell>
          <cell r="F185">
            <v>9.7296999999999993</v>
          </cell>
        </row>
        <row r="186">
          <cell r="D186">
            <v>17.97</v>
          </cell>
          <cell r="E186">
            <v>11.21</v>
          </cell>
          <cell r="F186">
            <v>9.6194000000000006</v>
          </cell>
        </row>
        <row r="187">
          <cell r="D187">
            <v>17.98</v>
          </cell>
          <cell r="E187">
            <v>11.36</v>
          </cell>
          <cell r="F187">
            <v>9.7446000000000002</v>
          </cell>
        </row>
        <row r="188">
          <cell r="D188">
            <v>18.75</v>
          </cell>
          <cell r="E188">
            <v>12</v>
          </cell>
          <cell r="F188">
            <v>10.3028</v>
          </cell>
        </row>
        <row r="189">
          <cell r="D189">
            <v>18.98</v>
          </cell>
          <cell r="E189">
            <v>12.05</v>
          </cell>
          <cell r="F189">
            <v>10.336499999999999</v>
          </cell>
        </row>
        <row r="190">
          <cell r="D190">
            <v>19.87</v>
          </cell>
          <cell r="E190">
            <v>10.55</v>
          </cell>
          <cell r="F190">
            <v>9.0523000000000007</v>
          </cell>
        </row>
        <row r="191">
          <cell r="D191">
            <v>19.87</v>
          </cell>
          <cell r="E191">
            <v>13.69</v>
          </cell>
          <cell r="F191">
            <v>11.7433</v>
          </cell>
        </row>
        <row r="192">
          <cell r="D192">
            <v>19.96</v>
          </cell>
          <cell r="E192">
            <v>11.37</v>
          </cell>
          <cell r="F192">
            <v>8.5643999999999991</v>
          </cell>
        </row>
        <row r="193">
          <cell r="D193">
            <v>19.97</v>
          </cell>
          <cell r="E193">
            <v>13.69</v>
          </cell>
          <cell r="F193">
            <v>11.7433</v>
          </cell>
        </row>
        <row r="194">
          <cell r="D194">
            <v>19.98</v>
          </cell>
          <cell r="E194">
            <v>12.81</v>
          </cell>
          <cell r="F194">
            <v>10.9884</v>
          </cell>
        </row>
        <row r="195">
          <cell r="D195">
            <v>20</v>
          </cell>
          <cell r="E195">
            <v>10.199999999999999</v>
          </cell>
          <cell r="F195">
            <v>8.4</v>
          </cell>
        </row>
        <row r="196">
          <cell r="D196">
            <v>20.56</v>
          </cell>
          <cell r="E196">
            <v>13.2</v>
          </cell>
          <cell r="F196">
            <v>11.3256</v>
          </cell>
        </row>
        <row r="197">
          <cell r="D197">
            <v>20.97</v>
          </cell>
          <cell r="E197">
            <v>13.49</v>
          </cell>
          <cell r="F197">
            <v>11.5717</v>
          </cell>
        </row>
        <row r="198">
          <cell r="D198">
            <v>21.97</v>
          </cell>
          <cell r="E198">
            <v>15.48</v>
          </cell>
          <cell r="F198">
            <v>13.278700000000001</v>
          </cell>
        </row>
        <row r="199">
          <cell r="D199">
            <v>22.97</v>
          </cell>
          <cell r="E199">
            <v>13.79</v>
          </cell>
          <cell r="F199">
            <v>11.8291</v>
          </cell>
        </row>
        <row r="200">
          <cell r="D200">
            <v>22.98</v>
          </cell>
          <cell r="E200">
            <v>14.73</v>
          </cell>
          <cell r="F200">
            <v>12.635400000000001</v>
          </cell>
        </row>
        <row r="201">
          <cell r="D201">
            <v>23</v>
          </cell>
          <cell r="E201">
            <v>11.5</v>
          </cell>
          <cell r="F201">
            <v>9.8646999999999991</v>
          </cell>
        </row>
        <row r="202">
          <cell r="D202">
            <v>23.87</v>
          </cell>
          <cell r="E202">
            <v>14.22</v>
          </cell>
          <cell r="F202">
            <v>12.2</v>
          </cell>
        </row>
        <row r="203">
          <cell r="D203">
            <v>23.96</v>
          </cell>
          <cell r="E203">
            <v>15.5</v>
          </cell>
          <cell r="F203">
            <v>15.5</v>
          </cell>
        </row>
        <row r="204">
          <cell r="D204">
            <v>23.98</v>
          </cell>
          <cell r="E204">
            <v>15.37</v>
          </cell>
          <cell r="F204">
            <v>13.1844</v>
          </cell>
        </row>
        <row r="205">
          <cell r="D205">
            <v>24.93</v>
          </cell>
          <cell r="E205">
            <v>15.39</v>
          </cell>
          <cell r="F205">
            <v>15.39</v>
          </cell>
        </row>
        <row r="206">
          <cell r="D206">
            <v>24.96</v>
          </cell>
          <cell r="E206">
            <v>14.17</v>
          </cell>
          <cell r="F206">
            <v>16.162600000000001</v>
          </cell>
        </row>
        <row r="207">
          <cell r="D207">
            <v>24.97</v>
          </cell>
          <cell r="E207">
            <v>14.99</v>
          </cell>
          <cell r="F207">
            <v>12.8584</v>
          </cell>
        </row>
        <row r="208">
          <cell r="D208">
            <v>24.98</v>
          </cell>
          <cell r="E208">
            <v>16</v>
          </cell>
          <cell r="F208">
            <v>13.7248</v>
          </cell>
        </row>
        <row r="209">
          <cell r="D209">
            <v>25</v>
          </cell>
          <cell r="E209">
            <v>16</v>
          </cell>
          <cell r="F209">
            <v>13.7372</v>
          </cell>
        </row>
        <row r="210">
          <cell r="D210">
            <v>25.98</v>
          </cell>
          <cell r="E210">
            <v>16.7</v>
          </cell>
          <cell r="F210">
            <v>14.3253</v>
          </cell>
        </row>
        <row r="211">
          <cell r="D211">
            <v>26.98</v>
          </cell>
          <cell r="E211">
            <v>17.29</v>
          </cell>
          <cell r="F211">
            <v>14.831300000000001</v>
          </cell>
        </row>
        <row r="212">
          <cell r="D212">
            <v>27</v>
          </cell>
          <cell r="E212">
            <v>13.78</v>
          </cell>
          <cell r="F212">
            <v>11.911899999999999</v>
          </cell>
        </row>
        <row r="213">
          <cell r="D213">
            <v>27.97</v>
          </cell>
          <cell r="E213">
            <v>17.96</v>
          </cell>
          <cell r="F213">
            <v>15.4061</v>
          </cell>
        </row>
        <row r="214">
          <cell r="D214">
            <v>27.98</v>
          </cell>
          <cell r="E214">
            <v>17.91</v>
          </cell>
          <cell r="F214">
            <v>15.363200000000001</v>
          </cell>
        </row>
        <row r="215">
          <cell r="D215">
            <v>29.93</v>
          </cell>
          <cell r="E215">
            <v>20.21</v>
          </cell>
          <cell r="F215">
            <v>17.336099999999998</v>
          </cell>
        </row>
        <row r="216">
          <cell r="D216">
            <v>29.94</v>
          </cell>
          <cell r="E216">
            <v>18.12</v>
          </cell>
          <cell r="F216">
            <v>15.540699999999999</v>
          </cell>
        </row>
        <row r="217">
          <cell r="D217">
            <v>29.95</v>
          </cell>
          <cell r="E217">
            <v>16.47</v>
          </cell>
          <cell r="F217">
            <v>14.54</v>
          </cell>
        </row>
        <row r="218">
          <cell r="D218">
            <v>29.96</v>
          </cell>
          <cell r="E218">
            <v>17.190000000000001</v>
          </cell>
          <cell r="F218">
            <v>16.492699999999999</v>
          </cell>
        </row>
        <row r="219">
          <cell r="D219">
            <v>29.97</v>
          </cell>
          <cell r="E219">
            <v>20.49</v>
          </cell>
          <cell r="F219">
            <v>17.5763</v>
          </cell>
        </row>
        <row r="220">
          <cell r="D220">
            <v>29.98</v>
          </cell>
          <cell r="E220">
            <v>19.190000000000001</v>
          </cell>
          <cell r="F220">
            <v>16.461200000000002</v>
          </cell>
        </row>
        <row r="221">
          <cell r="D221">
            <v>30</v>
          </cell>
          <cell r="E221">
            <v>15.31</v>
          </cell>
          <cell r="F221">
            <v>12.363200000000001</v>
          </cell>
        </row>
        <row r="222">
          <cell r="D222">
            <v>31.89</v>
          </cell>
          <cell r="E222">
            <v>20.48</v>
          </cell>
          <cell r="F222">
            <v>18.431999999999999</v>
          </cell>
        </row>
        <row r="223">
          <cell r="D223">
            <v>31.96</v>
          </cell>
          <cell r="E223">
            <v>18.940000000000001</v>
          </cell>
          <cell r="F223">
            <v>18.940000000000001</v>
          </cell>
        </row>
        <row r="224">
          <cell r="D224">
            <v>31.97</v>
          </cell>
          <cell r="E224">
            <v>20.440000000000001</v>
          </cell>
          <cell r="F224">
            <v>17.5334</v>
          </cell>
        </row>
        <row r="225">
          <cell r="D225">
            <v>31.98</v>
          </cell>
          <cell r="E225">
            <v>20.440000000000001</v>
          </cell>
          <cell r="F225">
            <v>17.5334</v>
          </cell>
        </row>
        <row r="226">
          <cell r="D226">
            <v>32.97</v>
          </cell>
          <cell r="E226">
            <v>23.17</v>
          </cell>
          <cell r="F226">
            <v>19.8752</v>
          </cell>
        </row>
        <row r="227">
          <cell r="D227">
            <v>32.979999999999997</v>
          </cell>
          <cell r="E227">
            <v>21.06</v>
          </cell>
          <cell r="F227">
            <v>18.065300000000001</v>
          </cell>
        </row>
        <row r="228">
          <cell r="D228">
            <v>33.869999999999997</v>
          </cell>
          <cell r="E228">
            <v>17.920000000000002</v>
          </cell>
          <cell r="F228">
            <v>15.38</v>
          </cell>
        </row>
        <row r="229">
          <cell r="D229">
            <v>33.97</v>
          </cell>
          <cell r="E229">
            <v>21.04</v>
          </cell>
          <cell r="F229">
            <v>18.048100000000002</v>
          </cell>
        </row>
        <row r="230">
          <cell r="D230">
            <v>33.979999999999997</v>
          </cell>
          <cell r="E230">
            <v>21.16</v>
          </cell>
          <cell r="F230">
            <v>21.16</v>
          </cell>
        </row>
        <row r="231">
          <cell r="D231">
            <v>34.97</v>
          </cell>
          <cell r="E231">
            <v>22.43</v>
          </cell>
          <cell r="F231">
            <v>19.240500000000001</v>
          </cell>
        </row>
        <row r="232">
          <cell r="D232">
            <v>34.979999999999997</v>
          </cell>
          <cell r="E232">
            <v>22.34</v>
          </cell>
          <cell r="F232">
            <v>19.1633</v>
          </cell>
        </row>
        <row r="233">
          <cell r="D233">
            <v>35.869999999999997</v>
          </cell>
          <cell r="E233">
            <v>21.33</v>
          </cell>
          <cell r="F233">
            <v>18.3</v>
          </cell>
        </row>
        <row r="234">
          <cell r="D234">
            <v>35.94</v>
          </cell>
          <cell r="E234">
            <v>23.49</v>
          </cell>
          <cell r="F234">
            <v>20.149699999999999</v>
          </cell>
        </row>
        <row r="235">
          <cell r="D235">
            <v>35.950000000000003</v>
          </cell>
          <cell r="E235">
            <v>22.37</v>
          </cell>
          <cell r="F235">
            <v>19.1934</v>
          </cell>
        </row>
        <row r="236">
          <cell r="D236">
            <v>35.979999999999997</v>
          </cell>
          <cell r="E236">
            <v>23.06</v>
          </cell>
          <cell r="F236">
            <v>19.787800000000001</v>
          </cell>
        </row>
        <row r="237">
          <cell r="D237">
            <v>39.92</v>
          </cell>
          <cell r="E237">
            <v>26.71</v>
          </cell>
          <cell r="F237">
            <v>22.911799999999999</v>
          </cell>
        </row>
        <row r="238">
          <cell r="D238">
            <v>39.94</v>
          </cell>
          <cell r="E238">
            <v>24.34</v>
          </cell>
          <cell r="F238">
            <v>20.883700000000001</v>
          </cell>
        </row>
        <row r="239">
          <cell r="D239">
            <v>39.97</v>
          </cell>
          <cell r="E239">
            <v>27.29</v>
          </cell>
          <cell r="F239">
            <v>23.409400000000002</v>
          </cell>
        </row>
        <row r="240">
          <cell r="D240">
            <v>39.979999999999997</v>
          </cell>
          <cell r="E240">
            <v>25.54</v>
          </cell>
          <cell r="F240">
            <v>21.908200000000001</v>
          </cell>
        </row>
        <row r="241">
          <cell r="D241">
            <v>41.97</v>
          </cell>
          <cell r="E241">
            <v>26.9</v>
          </cell>
          <cell r="F241">
            <v>23.0748</v>
          </cell>
        </row>
        <row r="242">
          <cell r="D242">
            <v>43.97</v>
          </cell>
          <cell r="E242">
            <v>30.87</v>
          </cell>
          <cell r="F242">
            <v>26.4803</v>
          </cell>
        </row>
        <row r="243">
          <cell r="D243">
            <v>43.98</v>
          </cell>
          <cell r="E243">
            <v>28.18</v>
          </cell>
          <cell r="F243">
            <v>24.1812</v>
          </cell>
        </row>
        <row r="244">
          <cell r="D244">
            <v>44.98</v>
          </cell>
          <cell r="E244">
            <v>28.72</v>
          </cell>
          <cell r="F244">
            <v>24.635999999999999</v>
          </cell>
        </row>
        <row r="245">
          <cell r="D245">
            <v>47.89</v>
          </cell>
          <cell r="E245">
            <v>30.75</v>
          </cell>
          <cell r="F245">
            <v>27.675000000000001</v>
          </cell>
        </row>
        <row r="246">
          <cell r="D246">
            <v>47.97</v>
          </cell>
          <cell r="E246">
            <v>30.62</v>
          </cell>
          <cell r="F246">
            <v>26.265799999999999</v>
          </cell>
        </row>
        <row r="247">
          <cell r="D247">
            <v>47.98</v>
          </cell>
          <cell r="E247">
            <v>30.64</v>
          </cell>
          <cell r="F247">
            <v>26.283000000000001</v>
          </cell>
        </row>
        <row r="248">
          <cell r="D248">
            <v>49.89</v>
          </cell>
          <cell r="E248">
            <v>32.03</v>
          </cell>
          <cell r="F248">
            <v>28.827000000000002</v>
          </cell>
        </row>
        <row r="249">
          <cell r="D249">
            <v>49.9</v>
          </cell>
          <cell r="E249">
            <v>33.369999999999997</v>
          </cell>
          <cell r="F249">
            <v>28.6248</v>
          </cell>
        </row>
        <row r="250">
          <cell r="D250">
            <v>49.94</v>
          </cell>
          <cell r="E250">
            <v>31.6</v>
          </cell>
          <cell r="F250">
            <v>27.1065</v>
          </cell>
        </row>
        <row r="251">
          <cell r="D251">
            <v>49.95</v>
          </cell>
          <cell r="E251">
            <v>30.13</v>
          </cell>
          <cell r="F251">
            <v>25.851500000000001</v>
          </cell>
        </row>
        <row r="252">
          <cell r="D252">
            <v>49.97</v>
          </cell>
          <cell r="E252">
            <v>34.090000000000003</v>
          </cell>
          <cell r="F252">
            <v>29.2424</v>
          </cell>
        </row>
        <row r="253">
          <cell r="D253">
            <v>49.98</v>
          </cell>
          <cell r="E253">
            <v>31.91</v>
          </cell>
          <cell r="F253">
            <v>27.372399999999999</v>
          </cell>
        </row>
        <row r="254">
          <cell r="D254">
            <v>49.99</v>
          </cell>
          <cell r="E254">
            <v>31</v>
          </cell>
          <cell r="F254">
            <v>31</v>
          </cell>
        </row>
        <row r="255">
          <cell r="D255">
            <v>50.87</v>
          </cell>
          <cell r="E255">
            <v>26.88</v>
          </cell>
          <cell r="F255">
            <v>23.07</v>
          </cell>
        </row>
        <row r="256">
          <cell r="D256">
            <v>50.97</v>
          </cell>
          <cell r="E256">
            <v>31.51</v>
          </cell>
          <cell r="F256">
            <v>27.029299999999999</v>
          </cell>
        </row>
        <row r="257">
          <cell r="D257">
            <v>50.99</v>
          </cell>
          <cell r="E257">
            <v>32.24</v>
          </cell>
          <cell r="F257">
            <v>32.24</v>
          </cell>
        </row>
        <row r="258">
          <cell r="D258">
            <v>54.89</v>
          </cell>
          <cell r="E258">
            <v>35.229999999999997</v>
          </cell>
          <cell r="F258">
            <v>31.707000000000001</v>
          </cell>
        </row>
        <row r="259">
          <cell r="D259">
            <v>54.97</v>
          </cell>
          <cell r="E259">
            <v>37.5</v>
          </cell>
          <cell r="F259">
            <v>32.167499999999997</v>
          </cell>
        </row>
        <row r="260">
          <cell r="D260">
            <v>54.98</v>
          </cell>
          <cell r="E260">
            <v>35.08</v>
          </cell>
          <cell r="F260">
            <v>30.0916</v>
          </cell>
        </row>
        <row r="261">
          <cell r="D261">
            <v>55</v>
          </cell>
          <cell r="E261">
            <v>28.06</v>
          </cell>
          <cell r="F261">
            <v>23.1145</v>
          </cell>
        </row>
        <row r="262">
          <cell r="D262">
            <v>55.97</v>
          </cell>
          <cell r="E262">
            <v>35.83</v>
          </cell>
          <cell r="F262">
            <v>30.734999999999999</v>
          </cell>
        </row>
        <row r="263">
          <cell r="D263">
            <v>59.89</v>
          </cell>
          <cell r="E263">
            <v>38.75</v>
          </cell>
          <cell r="F263">
            <v>34.875</v>
          </cell>
        </row>
        <row r="264">
          <cell r="D264">
            <v>59.98</v>
          </cell>
          <cell r="E264">
            <v>38.58</v>
          </cell>
          <cell r="F264">
            <v>33.093899999999998</v>
          </cell>
        </row>
        <row r="265">
          <cell r="D265">
            <v>60</v>
          </cell>
          <cell r="E265">
            <v>30.61</v>
          </cell>
          <cell r="F265">
            <v>24.718</v>
          </cell>
        </row>
        <row r="266">
          <cell r="D266">
            <v>62.97</v>
          </cell>
          <cell r="E266">
            <v>43.05</v>
          </cell>
          <cell r="F266">
            <v>36.9283</v>
          </cell>
        </row>
        <row r="267">
          <cell r="D267">
            <v>63.97</v>
          </cell>
          <cell r="E267">
            <v>40.799999999999997</v>
          </cell>
          <cell r="F267">
            <v>34.998199999999997</v>
          </cell>
        </row>
        <row r="268">
          <cell r="D268">
            <v>63.98</v>
          </cell>
          <cell r="E268">
            <v>40.93</v>
          </cell>
          <cell r="F268">
            <v>35.1098</v>
          </cell>
        </row>
        <row r="269">
          <cell r="D269">
            <v>64.98</v>
          </cell>
          <cell r="E269">
            <v>41.61</v>
          </cell>
          <cell r="F269">
            <v>35.693100000000001</v>
          </cell>
        </row>
        <row r="270">
          <cell r="D270">
            <v>65</v>
          </cell>
          <cell r="E270">
            <v>33.159999999999997</v>
          </cell>
          <cell r="F270">
            <v>27.31</v>
          </cell>
        </row>
        <row r="271">
          <cell r="D271">
            <v>65.97</v>
          </cell>
          <cell r="E271">
            <v>46.26</v>
          </cell>
          <cell r="F271">
            <v>39.681800000000003</v>
          </cell>
        </row>
        <row r="272">
          <cell r="D272">
            <v>67.87</v>
          </cell>
          <cell r="E272">
            <v>35.840000000000003</v>
          </cell>
          <cell r="F272">
            <v>30.76</v>
          </cell>
        </row>
        <row r="273">
          <cell r="D273">
            <v>67.959999999999994</v>
          </cell>
          <cell r="E273">
            <v>42.32</v>
          </cell>
          <cell r="F273">
            <v>42.32</v>
          </cell>
        </row>
        <row r="274">
          <cell r="D274">
            <v>67.97</v>
          </cell>
          <cell r="E274">
            <v>41.99</v>
          </cell>
          <cell r="F274">
            <v>36.018999999999998</v>
          </cell>
        </row>
        <row r="275">
          <cell r="D275">
            <v>69.77</v>
          </cell>
          <cell r="E275">
            <v>47.7</v>
          </cell>
          <cell r="F275">
            <v>40.917099999999998</v>
          </cell>
        </row>
        <row r="276">
          <cell r="D276">
            <v>69.95</v>
          </cell>
          <cell r="E276">
            <v>38.479999999999997</v>
          </cell>
          <cell r="F276">
            <v>33.979999999999997</v>
          </cell>
        </row>
        <row r="277">
          <cell r="D277">
            <v>69.97</v>
          </cell>
          <cell r="E277">
            <v>44.77</v>
          </cell>
          <cell r="F277">
            <v>38.403700000000001</v>
          </cell>
        </row>
        <row r="278">
          <cell r="D278">
            <v>69.98</v>
          </cell>
          <cell r="E278">
            <v>44.63</v>
          </cell>
          <cell r="F278">
            <v>38.2836</v>
          </cell>
        </row>
        <row r="279">
          <cell r="D279">
            <v>72.98</v>
          </cell>
          <cell r="E279">
            <v>46.81</v>
          </cell>
          <cell r="F279">
            <v>40.153599999999997</v>
          </cell>
        </row>
        <row r="280">
          <cell r="D280">
            <v>74.98</v>
          </cell>
          <cell r="E280">
            <v>47.67</v>
          </cell>
          <cell r="F280">
            <v>40.891300000000001</v>
          </cell>
        </row>
        <row r="281">
          <cell r="D281">
            <v>75</v>
          </cell>
          <cell r="E281">
            <v>38.270000000000003</v>
          </cell>
          <cell r="F281">
            <v>32.513100000000001</v>
          </cell>
        </row>
        <row r="282">
          <cell r="D282">
            <v>76.97</v>
          </cell>
          <cell r="E282">
            <v>53.95</v>
          </cell>
          <cell r="F282">
            <v>46.278300000000002</v>
          </cell>
        </row>
        <row r="283">
          <cell r="D283">
            <v>79.87</v>
          </cell>
          <cell r="E283">
            <v>54.5</v>
          </cell>
          <cell r="F283">
            <v>46.750100000000003</v>
          </cell>
        </row>
        <row r="284">
          <cell r="D284">
            <v>79.97</v>
          </cell>
          <cell r="E284">
            <v>51.25</v>
          </cell>
          <cell r="F284">
            <v>42.685499999999998</v>
          </cell>
        </row>
        <row r="285">
          <cell r="D285">
            <v>79.98</v>
          </cell>
          <cell r="E285">
            <v>50.84</v>
          </cell>
          <cell r="F285">
            <v>43.610599999999998</v>
          </cell>
        </row>
        <row r="286">
          <cell r="D286">
            <v>83.87</v>
          </cell>
          <cell r="E286">
            <v>49.77</v>
          </cell>
          <cell r="F286">
            <v>42.7</v>
          </cell>
        </row>
        <row r="287">
          <cell r="D287">
            <v>83.97</v>
          </cell>
          <cell r="E287">
            <v>49.77</v>
          </cell>
          <cell r="F287">
            <v>42.692700000000002</v>
          </cell>
        </row>
        <row r="288">
          <cell r="D288">
            <v>84.95</v>
          </cell>
          <cell r="E288">
            <v>52.9</v>
          </cell>
          <cell r="F288">
            <v>52.9</v>
          </cell>
        </row>
        <row r="289">
          <cell r="D289">
            <v>84.97</v>
          </cell>
          <cell r="E289">
            <v>52.46</v>
          </cell>
          <cell r="F289">
            <v>45.0002</v>
          </cell>
        </row>
        <row r="290">
          <cell r="D290">
            <v>89.97</v>
          </cell>
          <cell r="E290">
            <v>61.5</v>
          </cell>
          <cell r="F290">
            <v>52.7547</v>
          </cell>
        </row>
        <row r="291">
          <cell r="D291">
            <v>89.98</v>
          </cell>
          <cell r="E291">
            <v>57.35</v>
          </cell>
          <cell r="F291">
            <v>49.194800000000001</v>
          </cell>
        </row>
        <row r="292">
          <cell r="D292">
            <v>91.96</v>
          </cell>
          <cell r="E292">
            <v>59.3</v>
          </cell>
          <cell r="F292">
            <v>50.880699999999997</v>
          </cell>
        </row>
        <row r="293">
          <cell r="D293">
            <v>94.87</v>
          </cell>
          <cell r="E293">
            <v>56.88</v>
          </cell>
          <cell r="F293">
            <v>48.8</v>
          </cell>
        </row>
        <row r="294">
          <cell r="D294">
            <v>98.97</v>
          </cell>
          <cell r="E294">
            <v>67.650000000000006</v>
          </cell>
          <cell r="F294">
            <v>58.030200000000001</v>
          </cell>
        </row>
        <row r="295">
          <cell r="D295">
            <v>99.87</v>
          </cell>
          <cell r="E295">
            <v>62.64</v>
          </cell>
          <cell r="F295">
            <v>53.732599999999998</v>
          </cell>
        </row>
        <row r="296">
          <cell r="D296">
            <v>99.95</v>
          </cell>
          <cell r="E296">
            <v>54.99</v>
          </cell>
          <cell r="F296">
            <v>48.55</v>
          </cell>
        </row>
        <row r="297">
          <cell r="D297">
            <v>99.98</v>
          </cell>
          <cell r="E297">
            <v>63.72</v>
          </cell>
          <cell r="F297">
            <v>54.658999999999999</v>
          </cell>
        </row>
        <row r="298">
          <cell r="D298">
            <v>109.98</v>
          </cell>
          <cell r="E298">
            <v>70.48</v>
          </cell>
          <cell r="F298">
            <v>60.4788</v>
          </cell>
        </row>
        <row r="299">
          <cell r="D299">
            <v>116.97</v>
          </cell>
          <cell r="E299">
            <v>79.95</v>
          </cell>
          <cell r="F299">
            <v>68.581100000000006</v>
          </cell>
        </row>
        <row r="300">
          <cell r="D300">
            <v>118.7</v>
          </cell>
          <cell r="E300">
            <v>71.11</v>
          </cell>
          <cell r="F300">
            <v>61</v>
          </cell>
        </row>
        <row r="301">
          <cell r="D301">
            <v>118.87</v>
          </cell>
          <cell r="E301">
            <v>62.72</v>
          </cell>
          <cell r="F301">
            <v>53.83</v>
          </cell>
        </row>
        <row r="302">
          <cell r="D302">
            <v>119.97</v>
          </cell>
          <cell r="E302">
            <v>81.7</v>
          </cell>
          <cell r="F302">
            <v>70.082300000000004</v>
          </cell>
        </row>
        <row r="303">
          <cell r="D303">
            <v>119.98</v>
          </cell>
          <cell r="E303">
            <v>76.349999999999994</v>
          </cell>
          <cell r="F303">
            <v>65.510000000000005</v>
          </cell>
        </row>
        <row r="304">
          <cell r="D304">
            <v>124.98</v>
          </cell>
          <cell r="E304">
            <v>80.09</v>
          </cell>
          <cell r="F304">
            <v>68.722899999999996</v>
          </cell>
        </row>
        <row r="305">
          <cell r="D305">
            <v>125.97</v>
          </cell>
          <cell r="E305">
            <v>86.1</v>
          </cell>
          <cell r="F305">
            <v>73.8566</v>
          </cell>
        </row>
        <row r="306">
          <cell r="D306">
            <v>129.97999999999999</v>
          </cell>
          <cell r="E306">
            <v>82.71</v>
          </cell>
          <cell r="F306">
            <v>70.948599999999999</v>
          </cell>
        </row>
        <row r="307">
          <cell r="D307">
            <v>134.87</v>
          </cell>
          <cell r="E307">
            <v>71.680000000000007</v>
          </cell>
          <cell r="F307">
            <v>61.52</v>
          </cell>
        </row>
        <row r="308">
          <cell r="D308">
            <v>134.97</v>
          </cell>
          <cell r="E308">
            <v>92.25</v>
          </cell>
          <cell r="F308">
            <v>79.132099999999994</v>
          </cell>
        </row>
        <row r="309">
          <cell r="D309">
            <v>142.87</v>
          </cell>
          <cell r="E309">
            <v>85.32</v>
          </cell>
          <cell r="F309">
            <v>73.1875</v>
          </cell>
        </row>
        <row r="310">
          <cell r="D310">
            <v>143.97</v>
          </cell>
          <cell r="E310">
            <v>98.4</v>
          </cell>
          <cell r="F310">
            <v>84.407499999999999</v>
          </cell>
        </row>
        <row r="311">
          <cell r="D311">
            <v>151.87</v>
          </cell>
          <cell r="E311">
            <v>80.64</v>
          </cell>
          <cell r="F311">
            <v>69.173000000000002</v>
          </cell>
        </row>
        <row r="312">
          <cell r="D312">
            <v>159.69999999999999</v>
          </cell>
          <cell r="E312">
            <v>94.4</v>
          </cell>
          <cell r="F312">
            <v>80.995199999999997</v>
          </cell>
        </row>
        <row r="313">
          <cell r="D313">
            <v>159.97</v>
          </cell>
          <cell r="E313">
            <v>95.41</v>
          </cell>
          <cell r="F313">
            <v>81.842699999999994</v>
          </cell>
        </row>
        <row r="314">
          <cell r="D314">
            <v>167.64</v>
          </cell>
          <cell r="E314">
            <v>100.67</v>
          </cell>
          <cell r="F314">
            <v>86.354699999999994</v>
          </cell>
        </row>
        <row r="315">
          <cell r="D315">
            <v>179.7</v>
          </cell>
          <cell r="E315">
            <v>116.25</v>
          </cell>
          <cell r="F315">
            <v>116.25</v>
          </cell>
        </row>
        <row r="316">
          <cell r="D316">
            <v>179.97</v>
          </cell>
          <cell r="E316">
            <v>98.23</v>
          </cell>
          <cell r="F316">
            <v>84.281300000000002</v>
          </cell>
        </row>
        <row r="317">
          <cell r="D317">
            <v>199.95</v>
          </cell>
          <cell r="E317">
            <v>109.93</v>
          </cell>
          <cell r="F317">
            <v>94.319900000000004</v>
          </cell>
        </row>
        <row r="318">
          <cell r="D318">
            <v>199.98</v>
          </cell>
          <cell r="E318">
            <v>115</v>
          </cell>
          <cell r="F318">
            <v>98.647000000000006</v>
          </cell>
        </row>
        <row r="319">
          <cell r="D319">
            <v>226</v>
          </cell>
          <cell r="E319">
            <v>137.76</v>
          </cell>
          <cell r="F319">
            <v>118.19</v>
          </cell>
        </row>
        <row r="320">
          <cell r="D320">
            <v>239.97</v>
          </cell>
          <cell r="E320">
            <v>143.06</v>
          </cell>
          <cell r="F320">
            <v>122.7169</v>
          </cell>
        </row>
        <row r="321">
          <cell r="D321">
            <v>243.2</v>
          </cell>
          <cell r="E321">
            <v>155.52000000000001</v>
          </cell>
          <cell r="F321">
            <v>133.44</v>
          </cell>
        </row>
        <row r="322">
          <cell r="D322">
            <v>249.87</v>
          </cell>
          <cell r="E322">
            <v>149.31</v>
          </cell>
          <cell r="F322">
            <v>128.1</v>
          </cell>
        </row>
        <row r="323">
          <cell r="D323">
            <v>251.87</v>
          </cell>
          <cell r="E323">
            <v>150.51</v>
          </cell>
          <cell r="F323">
            <v>129.13</v>
          </cell>
        </row>
        <row r="324">
          <cell r="D324">
            <v>291.56</v>
          </cell>
          <cell r="E324">
            <v>199.5</v>
          </cell>
          <cell r="F324">
            <v>161.13079999999999</v>
          </cell>
        </row>
        <row r="325">
          <cell r="D325">
            <v>299.98</v>
          </cell>
          <cell r="E325">
            <v>191.05</v>
          </cell>
          <cell r="F325">
            <v>164.96350000000001</v>
          </cell>
        </row>
        <row r="326">
          <cell r="D326">
            <v>319.97000000000003</v>
          </cell>
          <cell r="E326">
            <v>197.67</v>
          </cell>
          <cell r="F326">
            <v>169.56129999999999</v>
          </cell>
        </row>
        <row r="327">
          <cell r="D327">
            <v>327.27999999999997</v>
          </cell>
          <cell r="E327">
            <v>201.48</v>
          </cell>
          <cell r="F327">
            <v>172.8295</v>
          </cell>
        </row>
        <row r="328">
          <cell r="D328">
            <v>340.92</v>
          </cell>
          <cell r="E328">
            <v>208.44</v>
          </cell>
          <cell r="F328">
            <v>178.8366</v>
          </cell>
        </row>
        <row r="329">
          <cell r="D329">
            <v>354.98</v>
          </cell>
          <cell r="E329">
            <v>220.72</v>
          </cell>
          <cell r="F329">
            <v>189.3828</v>
          </cell>
        </row>
        <row r="330">
          <cell r="D330">
            <v>359.28</v>
          </cell>
          <cell r="E330">
            <v>226.44</v>
          </cell>
          <cell r="F330">
            <v>194.24019999999999</v>
          </cell>
        </row>
        <row r="331">
          <cell r="D331">
            <v>359.4</v>
          </cell>
          <cell r="E331">
            <v>235.5</v>
          </cell>
          <cell r="F331">
            <v>221.37</v>
          </cell>
        </row>
        <row r="332">
          <cell r="D332">
            <v>390.89</v>
          </cell>
          <cell r="E332">
            <v>242.4</v>
          </cell>
          <cell r="F332">
            <v>207.69659999999999</v>
          </cell>
        </row>
        <row r="333">
          <cell r="D333">
            <v>399.5</v>
          </cell>
          <cell r="E333">
            <v>257</v>
          </cell>
          <cell r="F333">
            <v>220.505</v>
          </cell>
        </row>
        <row r="334">
          <cell r="D334">
            <v>399.89</v>
          </cell>
          <cell r="E334">
            <v>257</v>
          </cell>
          <cell r="F334">
            <v>231.3</v>
          </cell>
        </row>
        <row r="335">
          <cell r="D335">
            <v>425.28</v>
          </cell>
          <cell r="E335">
            <v>254.28</v>
          </cell>
          <cell r="F335">
            <v>218.13120000000001</v>
          </cell>
        </row>
        <row r="336">
          <cell r="D336">
            <v>455.28</v>
          </cell>
          <cell r="E336">
            <v>277.44</v>
          </cell>
          <cell r="F336">
            <v>238.0104</v>
          </cell>
        </row>
        <row r="337">
          <cell r="D337">
            <v>479.98</v>
          </cell>
          <cell r="E337">
            <v>299.39999999999998</v>
          </cell>
          <cell r="F337">
            <v>258.5752</v>
          </cell>
        </row>
        <row r="338">
          <cell r="D338">
            <v>499.98</v>
          </cell>
          <cell r="E338">
            <v>319.45999999999998</v>
          </cell>
          <cell r="F338">
            <v>275.90280000000001</v>
          </cell>
        </row>
        <row r="339">
          <cell r="D339">
            <v>538.74</v>
          </cell>
          <cell r="E339">
            <v>363.78</v>
          </cell>
          <cell r="F339">
            <v>312.05040000000002</v>
          </cell>
        </row>
        <row r="340">
          <cell r="D340">
            <v>538.91999999999996</v>
          </cell>
          <cell r="E340">
            <v>363.78</v>
          </cell>
          <cell r="F340">
            <v>312.05040000000002</v>
          </cell>
        </row>
        <row r="341">
          <cell r="D341">
            <v>548.97</v>
          </cell>
          <cell r="E341">
            <v>384.84</v>
          </cell>
          <cell r="F341">
            <v>330.11579999999998</v>
          </cell>
        </row>
        <row r="342">
          <cell r="D342">
            <v>575.36</v>
          </cell>
          <cell r="E342">
            <v>363.52</v>
          </cell>
          <cell r="F342">
            <v>311.8272</v>
          </cell>
        </row>
        <row r="343">
          <cell r="D343">
            <v>599.76</v>
          </cell>
          <cell r="E343">
            <v>384.36</v>
          </cell>
          <cell r="F343">
            <v>329.81880000000001</v>
          </cell>
        </row>
        <row r="344">
          <cell r="D344">
            <v>657.99</v>
          </cell>
          <cell r="E344">
            <v>483.82</v>
          </cell>
          <cell r="F344">
            <v>415.11750000000001</v>
          </cell>
        </row>
        <row r="345">
          <cell r="D345">
            <v>659</v>
          </cell>
          <cell r="E345">
            <v>417</v>
          </cell>
          <cell r="F345">
            <v>357.79680000000002</v>
          </cell>
        </row>
        <row r="346">
          <cell r="D346">
            <v>734.64</v>
          </cell>
          <cell r="E346">
            <v>466.97</v>
          </cell>
          <cell r="F346">
            <v>403.33760000000001</v>
          </cell>
        </row>
        <row r="347">
          <cell r="D347">
            <v>766.72</v>
          </cell>
          <cell r="E347">
            <v>498.94</v>
          </cell>
          <cell r="F347">
            <v>430.95870000000002</v>
          </cell>
        </row>
        <row r="348">
          <cell r="D348">
            <v>849.97</v>
          </cell>
          <cell r="E348">
            <v>520</v>
          </cell>
          <cell r="F348">
            <v>446.16</v>
          </cell>
        </row>
        <row r="349">
          <cell r="D349">
            <v>998</v>
          </cell>
          <cell r="E349">
            <v>628</v>
          </cell>
          <cell r="F349">
            <v>538.82000000000005</v>
          </cell>
        </row>
        <row r="350">
          <cell r="D350">
            <v>1199.97</v>
          </cell>
          <cell r="E350">
            <v>735</v>
          </cell>
          <cell r="F350">
            <v>630.63</v>
          </cell>
        </row>
        <row r="351">
          <cell r="D351">
            <v>1497</v>
          </cell>
          <cell r="E351">
            <v>1001.1</v>
          </cell>
          <cell r="F351">
            <v>858.94380000000001</v>
          </cell>
        </row>
        <row r="352">
          <cell r="D352">
            <v>1499.4</v>
          </cell>
          <cell r="E352">
            <v>951.3</v>
          </cell>
          <cell r="F352">
            <v>816.21540000000005</v>
          </cell>
        </row>
        <row r="353">
          <cell r="D353">
            <v>2486.4</v>
          </cell>
          <cell r="E353">
            <v>1424.44</v>
          </cell>
          <cell r="F353">
            <v>1222.1695</v>
          </cell>
        </row>
        <row r="356">
          <cell r="D356" t="str">
            <v>11-17</v>
          </cell>
          <cell r="E356">
            <v>8.4</v>
          </cell>
          <cell r="F356">
            <v>7.2072000000000003</v>
          </cell>
        </row>
        <row r="419">
          <cell r="D419">
            <v>2.39</v>
          </cell>
          <cell r="E419">
            <v>1.25</v>
          </cell>
          <cell r="F419">
            <v>1.125</v>
          </cell>
        </row>
        <row r="420">
          <cell r="D420">
            <v>2.61</v>
          </cell>
          <cell r="E420">
            <v>1.5</v>
          </cell>
          <cell r="F420">
            <v>1.2869999999999999</v>
          </cell>
        </row>
        <row r="421">
          <cell r="D421">
            <v>2.89</v>
          </cell>
          <cell r="E421">
            <v>1.71</v>
          </cell>
          <cell r="F421">
            <v>1.5389999999999999</v>
          </cell>
        </row>
        <row r="422">
          <cell r="D422">
            <v>2.96</v>
          </cell>
          <cell r="E422">
            <v>1.53</v>
          </cell>
          <cell r="F422">
            <v>1.4668000000000001</v>
          </cell>
        </row>
        <row r="423">
          <cell r="D423">
            <v>3.24</v>
          </cell>
          <cell r="E423">
            <v>1.9</v>
          </cell>
          <cell r="F423">
            <v>1.6302000000000001</v>
          </cell>
        </row>
        <row r="424">
          <cell r="D424">
            <v>3.59</v>
          </cell>
          <cell r="E424">
            <v>2.1</v>
          </cell>
          <cell r="F424">
            <v>1.7685</v>
          </cell>
        </row>
        <row r="425">
          <cell r="D425">
            <v>3.79</v>
          </cell>
          <cell r="E425">
            <v>2.2000000000000002</v>
          </cell>
          <cell r="F425">
            <v>1.8871</v>
          </cell>
        </row>
        <row r="426">
          <cell r="D426">
            <v>3.89</v>
          </cell>
          <cell r="E426">
            <v>2.2799999999999998</v>
          </cell>
          <cell r="F426">
            <v>2.0501999999999998</v>
          </cell>
        </row>
        <row r="427">
          <cell r="D427">
            <v>3.9</v>
          </cell>
          <cell r="E427">
            <v>2.2799999999999998</v>
          </cell>
          <cell r="F427">
            <v>1.9213</v>
          </cell>
        </row>
        <row r="428">
          <cell r="D428">
            <v>3.91</v>
          </cell>
          <cell r="E428">
            <v>1.85</v>
          </cell>
          <cell r="F428">
            <v>1.7575000000000001</v>
          </cell>
        </row>
        <row r="429">
          <cell r="D429">
            <v>3.92</v>
          </cell>
          <cell r="E429">
            <v>1.95</v>
          </cell>
          <cell r="F429">
            <v>1.8525</v>
          </cell>
        </row>
        <row r="430">
          <cell r="D430">
            <v>3.93</v>
          </cell>
          <cell r="E430">
            <v>1.77</v>
          </cell>
          <cell r="F430">
            <v>1.6815</v>
          </cell>
        </row>
        <row r="431">
          <cell r="D431">
            <v>3.94</v>
          </cell>
          <cell r="E431">
            <v>1.75</v>
          </cell>
          <cell r="F431">
            <v>1.6625000000000001</v>
          </cell>
        </row>
        <row r="432">
          <cell r="D432">
            <v>3.96</v>
          </cell>
          <cell r="E432">
            <v>2.23</v>
          </cell>
          <cell r="F432">
            <v>1.66</v>
          </cell>
        </row>
        <row r="433">
          <cell r="D433">
            <v>3.97</v>
          </cell>
          <cell r="E433">
            <v>2.06</v>
          </cell>
          <cell r="F433">
            <v>1.9570000000000001</v>
          </cell>
        </row>
        <row r="434">
          <cell r="D434">
            <v>3.97</v>
          </cell>
          <cell r="E434">
            <v>2.14</v>
          </cell>
          <cell r="F434">
            <v>1.8357000000000001</v>
          </cell>
        </row>
        <row r="435">
          <cell r="D435">
            <v>3.98</v>
          </cell>
          <cell r="E435">
            <v>2.2799999999999998</v>
          </cell>
          <cell r="F435">
            <v>1.9558</v>
          </cell>
        </row>
        <row r="436">
          <cell r="D436">
            <v>3.99</v>
          </cell>
          <cell r="E436">
            <v>2.16</v>
          </cell>
          <cell r="F436">
            <v>2.052</v>
          </cell>
        </row>
        <row r="437">
          <cell r="D437">
            <v>4</v>
          </cell>
          <cell r="E437">
            <v>2.04</v>
          </cell>
          <cell r="F437">
            <v>3.3368000000000002</v>
          </cell>
        </row>
        <row r="438">
          <cell r="D438">
            <v>4.1100000000000003</v>
          </cell>
          <cell r="E438">
            <v>2.4</v>
          </cell>
          <cell r="F438">
            <v>2.0247000000000002</v>
          </cell>
        </row>
        <row r="439">
          <cell r="D439">
            <v>4.3099999999999996</v>
          </cell>
          <cell r="E439">
            <v>2.5</v>
          </cell>
          <cell r="F439">
            <v>2.1444999999999999</v>
          </cell>
        </row>
        <row r="440">
          <cell r="D440">
            <v>4.8899999999999997</v>
          </cell>
          <cell r="E440">
            <v>2.86</v>
          </cell>
          <cell r="F440">
            <v>2.5739999999999998</v>
          </cell>
        </row>
        <row r="441">
          <cell r="D441">
            <v>4.95</v>
          </cell>
          <cell r="E441">
            <v>2.4</v>
          </cell>
          <cell r="F441">
            <v>2.2799999999999998</v>
          </cell>
        </row>
        <row r="442">
          <cell r="D442">
            <v>4.96</v>
          </cell>
          <cell r="E442">
            <v>2.69</v>
          </cell>
          <cell r="F442">
            <v>2.4533</v>
          </cell>
        </row>
        <row r="443">
          <cell r="D443">
            <v>4.99</v>
          </cell>
          <cell r="E443">
            <v>2.86</v>
          </cell>
          <cell r="F443">
            <v>2.4533</v>
          </cell>
        </row>
        <row r="444">
          <cell r="D444">
            <v>5</v>
          </cell>
          <cell r="E444">
            <v>5</v>
          </cell>
          <cell r="F444">
            <v>5</v>
          </cell>
        </row>
        <row r="445">
          <cell r="D445">
            <v>5.89</v>
          </cell>
          <cell r="E445">
            <v>3.5</v>
          </cell>
          <cell r="F445">
            <v>3.15</v>
          </cell>
        </row>
        <row r="446">
          <cell r="D446">
            <v>5.93</v>
          </cell>
          <cell r="E446">
            <v>3.29</v>
          </cell>
          <cell r="F446">
            <v>2.52</v>
          </cell>
        </row>
        <row r="447">
          <cell r="D447">
            <v>5.94</v>
          </cell>
          <cell r="E447">
            <v>2.4</v>
          </cell>
          <cell r="F447">
            <v>2.0592000000000001</v>
          </cell>
        </row>
        <row r="448">
          <cell r="D448">
            <v>5.95</v>
          </cell>
          <cell r="E448">
            <v>2.31</v>
          </cell>
          <cell r="F448">
            <v>2.1252</v>
          </cell>
        </row>
        <row r="449">
          <cell r="D449">
            <v>5.96</v>
          </cell>
          <cell r="E449">
            <v>3.26</v>
          </cell>
          <cell r="F449">
            <v>2.7964000000000002</v>
          </cell>
        </row>
        <row r="450">
          <cell r="D450">
            <v>5.96</v>
          </cell>
          <cell r="E450">
            <v>3.3</v>
          </cell>
          <cell r="F450">
            <v>2.4979</v>
          </cell>
        </row>
        <row r="451">
          <cell r="D451">
            <v>5.97</v>
          </cell>
          <cell r="E451">
            <v>3.39</v>
          </cell>
          <cell r="F451">
            <v>2.9079000000000002</v>
          </cell>
        </row>
        <row r="452">
          <cell r="D452">
            <v>5.98</v>
          </cell>
          <cell r="E452">
            <v>3.5</v>
          </cell>
          <cell r="F452">
            <v>3.0030000000000001</v>
          </cell>
        </row>
        <row r="453">
          <cell r="D453">
            <v>5.99</v>
          </cell>
          <cell r="E453">
            <v>3.26</v>
          </cell>
          <cell r="F453">
            <v>2.7964000000000002</v>
          </cell>
        </row>
        <row r="454">
          <cell r="D454">
            <v>6</v>
          </cell>
          <cell r="E454">
            <v>3.06</v>
          </cell>
          <cell r="F454">
            <v>2.52</v>
          </cell>
        </row>
        <row r="455">
          <cell r="D455">
            <v>6.89</v>
          </cell>
          <cell r="E455">
            <v>4.09</v>
          </cell>
          <cell r="F455">
            <v>3.681</v>
          </cell>
        </row>
        <row r="456">
          <cell r="D456">
            <v>6.96</v>
          </cell>
          <cell r="E456">
            <v>3.85</v>
          </cell>
          <cell r="F456">
            <v>3.5084</v>
          </cell>
        </row>
        <row r="457">
          <cell r="D457">
            <v>6.98</v>
          </cell>
          <cell r="E457">
            <v>4.09</v>
          </cell>
          <cell r="F457">
            <v>3.5084</v>
          </cell>
        </row>
        <row r="458">
          <cell r="D458">
            <v>6.99</v>
          </cell>
          <cell r="E458">
            <v>4.09</v>
          </cell>
          <cell r="F458">
            <v>3.5084</v>
          </cell>
        </row>
        <row r="459">
          <cell r="D459">
            <v>7</v>
          </cell>
          <cell r="E459">
            <v>3.57</v>
          </cell>
          <cell r="F459">
            <v>2.9154</v>
          </cell>
        </row>
        <row r="460">
          <cell r="D460">
            <v>7.89</v>
          </cell>
          <cell r="E460">
            <v>4.67</v>
          </cell>
          <cell r="F460">
            <v>4.2030000000000003</v>
          </cell>
        </row>
        <row r="461">
          <cell r="D461">
            <v>7.91</v>
          </cell>
          <cell r="E461">
            <v>4.67</v>
          </cell>
          <cell r="F461">
            <v>4.0058999999999996</v>
          </cell>
        </row>
        <row r="462">
          <cell r="D462">
            <v>7.92</v>
          </cell>
          <cell r="E462">
            <v>4.4400000000000004</v>
          </cell>
          <cell r="F462">
            <v>3.8086000000000002</v>
          </cell>
        </row>
        <row r="463">
          <cell r="D463">
            <v>7.94</v>
          </cell>
          <cell r="E463">
            <v>4</v>
          </cell>
          <cell r="F463">
            <v>3.4312</v>
          </cell>
        </row>
        <row r="464">
          <cell r="D464">
            <v>7.96</v>
          </cell>
          <cell r="E464">
            <v>4.43</v>
          </cell>
          <cell r="F464">
            <v>4.0058999999999996</v>
          </cell>
        </row>
        <row r="465">
          <cell r="D465">
            <v>7.97</v>
          </cell>
          <cell r="E465">
            <v>4.66</v>
          </cell>
          <cell r="F465">
            <v>3.9983</v>
          </cell>
        </row>
        <row r="466">
          <cell r="D466">
            <v>7.98</v>
          </cell>
          <cell r="E466">
            <v>4.7300000000000004</v>
          </cell>
          <cell r="F466">
            <v>4.0574000000000003</v>
          </cell>
        </row>
        <row r="467">
          <cell r="D467">
            <v>7.99</v>
          </cell>
          <cell r="E467">
            <v>4.7300000000000004</v>
          </cell>
          <cell r="F467">
            <v>4.0574000000000003</v>
          </cell>
        </row>
        <row r="468">
          <cell r="D468">
            <v>8</v>
          </cell>
          <cell r="E468">
            <v>4.08</v>
          </cell>
          <cell r="F468">
            <v>3.36</v>
          </cell>
        </row>
        <row r="469">
          <cell r="D469">
            <v>8.89</v>
          </cell>
          <cell r="E469">
            <v>5.25</v>
          </cell>
          <cell r="F469">
            <v>4.7249999999999996</v>
          </cell>
        </row>
        <row r="470">
          <cell r="D470">
            <v>8.9</v>
          </cell>
          <cell r="E470">
            <v>5.25</v>
          </cell>
          <cell r="F470">
            <v>4.5034000000000001</v>
          </cell>
        </row>
        <row r="471">
          <cell r="D471">
            <v>8.94</v>
          </cell>
          <cell r="E471">
            <v>4.99</v>
          </cell>
          <cell r="F471">
            <v>4.2813999999999997</v>
          </cell>
        </row>
        <row r="472">
          <cell r="D472">
            <v>8.9600000000000009</v>
          </cell>
          <cell r="E472">
            <v>5.01</v>
          </cell>
          <cell r="F472">
            <v>4.5034000000000001</v>
          </cell>
        </row>
        <row r="473">
          <cell r="D473">
            <v>8.98</v>
          </cell>
          <cell r="E473">
            <v>5.36</v>
          </cell>
          <cell r="F473">
            <v>4.5978000000000003</v>
          </cell>
        </row>
        <row r="474">
          <cell r="D474">
            <v>9</v>
          </cell>
          <cell r="E474">
            <v>4.59</v>
          </cell>
          <cell r="F474">
            <v>3.7890999999999999</v>
          </cell>
        </row>
        <row r="475">
          <cell r="D475">
            <v>9.89</v>
          </cell>
          <cell r="E475">
            <v>5.84</v>
          </cell>
          <cell r="F475">
            <v>5.2560000000000002</v>
          </cell>
        </row>
        <row r="476">
          <cell r="D476">
            <v>9.91</v>
          </cell>
          <cell r="E476">
            <v>5.09</v>
          </cell>
          <cell r="F476">
            <v>4.3672000000000004</v>
          </cell>
        </row>
        <row r="477">
          <cell r="D477">
            <v>9.94</v>
          </cell>
          <cell r="E477">
            <v>5.09</v>
          </cell>
          <cell r="F477">
            <v>4.0861999999999998</v>
          </cell>
        </row>
        <row r="478">
          <cell r="D478">
            <v>9.9499999999999993</v>
          </cell>
          <cell r="E478">
            <v>5.09</v>
          </cell>
          <cell r="F478">
            <v>4.4352</v>
          </cell>
        </row>
        <row r="479">
          <cell r="D479">
            <v>9.9600000000000009</v>
          </cell>
          <cell r="E479">
            <v>5.59</v>
          </cell>
          <cell r="F479">
            <v>5.0095000000000001</v>
          </cell>
        </row>
        <row r="480">
          <cell r="D480">
            <v>9.9700000000000006</v>
          </cell>
          <cell r="E480">
            <v>5.29</v>
          </cell>
          <cell r="F480">
            <v>4.5377999999999998</v>
          </cell>
        </row>
        <row r="481">
          <cell r="D481">
            <v>9.98</v>
          </cell>
          <cell r="E481">
            <v>5.95</v>
          </cell>
          <cell r="F481">
            <v>5.1039000000000003</v>
          </cell>
        </row>
        <row r="482">
          <cell r="D482">
            <v>9.99</v>
          </cell>
          <cell r="E482">
            <v>5.84</v>
          </cell>
          <cell r="F482">
            <v>5.0095000000000001</v>
          </cell>
        </row>
        <row r="483">
          <cell r="D483">
            <v>10</v>
          </cell>
          <cell r="E483">
            <v>5.0999999999999996</v>
          </cell>
          <cell r="F483">
            <v>4.2</v>
          </cell>
        </row>
        <row r="484">
          <cell r="D484">
            <v>10.86</v>
          </cell>
          <cell r="E484">
            <v>6.81</v>
          </cell>
          <cell r="F484">
            <v>5.5571999999999999</v>
          </cell>
        </row>
        <row r="485">
          <cell r="D485">
            <v>10.89</v>
          </cell>
          <cell r="E485">
            <v>6.42</v>
          </cell>
          <cell r="F485">
            <v>5.7779999999999996</v>
          </cell>
        </row>
        <row r="486">
          <cell r="D486">
            <v>10.9</v>
          </cell>
          <cell r="E486">
            <v>6.42</v>
          </cell>
          <cell r="F486">
            <v>5.5069999999999997</v>
          </cell>
        </row>
        <row r="487">
          <cell r="D487">
            <v>10.96</v>
          </cell>
          <cell r="E487">
            <v>6.17</v>
          </cell>
          <cell r="F487">
            <v>5.5069999999999997</v>
          </cell>
        </row>
        <row r="488">
          <cell r="D488">
            <v>10.97</v>
          </cell>
          <cell r="E488">
            <v>5.81</v>
          </cell>
          <cell r="F488">
            <v>4.9837999999999996</v>
          </cell>
        </row>
        <row r="489">
          <cell r="D489">
            <v>10.98</v>
          </cell>
          <cell r="E489">
            <v>6.53</v>
          </cell>
          <cell r="F489">
            <v>5.6013999999999999</v>
          </cell>
        </row>
        <row r="490">
          <cell r="D490">
            <v>11</v>
          </cell>
          <cell r="E490">
            <v>5.61</v>
          </cell>
          <cell r="F490">
            <v>4.5838000000000001</v>
          </cell>
        </row>
        <row r="491">
          <cell r="D491">
            <v>11.7</v>
          </cell>
          <cell r="E491">
            <v>6.84</v>
          </cell>
          <cell r="F491">
            <v>5.7637999999999998</v>
          </cell>
        </row>
        <row r="492">
          <cell r="D492">
            <v>11.96</v>
          </cell>
          <cell r="E492">
            <v>6.75</v>
          </cell>
          <cell r="F492">
            <v>7.0742000000000003</v>
          </cell>
        </row>
        <row r="493">
          <cell r="D493">
            <v>11.97</v>
          </cell>
          <cell r="E493">
            <v>6.69</v>
          </cell>
          <cell r="F493">
            <v>5.7386999999999997</v>
          </cell>
        </row>
        <row r="494">
          <cell r="D494">
            <v>11.98</v>
          </cell>
          <cell r="E494">
            <v>7.12</v>
          </cell>
          <cell r="F494">
            <v>6.1074999999999999</v>
          </cell>
        </row>
        <row r="495">
          <cell r="D495">
            <v>12</v>
          </cell>
          <cell r="E495">
            <v>6</v>
          </cell>
          <cell r="F495">
            <v>5.1467999999999998</v>
          </cell>
        </row>
        <row r="496">
          <cell r="D496">
            <v>12.89</v>
          </cell>
          <cell r="E496">
            <v>7.59</v>
          </cell>
          <cell r="F496">
            <v>6.8310000000000004</v>
          </cell>
        </row>
        <row r="497">
          <cell r="D497">
            <v>12.94</v>
          </cell>
          <cell r="E497">
            <v>7.6</v>
          </cell>
          <cell r="F497">
            <v>6.5208000000000004</v>
          </cell>
        </row>
        <row r="498">
          <cell r="D498">
            <v>12.96</v>
          </cell>
          <cell r="E498">
            <v>7.33</v>
          </cell>
          <cell r="F498">
            <v>6.5106999999999999</v>
          </cell>
        </row>
        <row r="499">
          <cell r="D499">
            <v>12.98</v>
          </cell>
          <cell r="E499">
            <v>7.7</v>
          </cell>
          <cell r="F499">
            <v>6.6051000000000002</v>
          </cell>
        </row>
        <row r="500">
          <cell r="D500">
            <v>13.89</v>
          </cell>
          <cell r="E500">
            <v>8.17</v>
          </cell>
          <cell r="F500">
            <v>7.3529999999999998</v>
          </cell>
        </row>
        <row r="501">
          <cell r="D501">
            <v>13.96</v>
          </cell>
          <cell r="E501">
            <v>7.91</v>
          </cell>
          <cell r="F501">
            <v>6.27</v>
          </cell>
        </row>
        <row r="502">
          <cell r="D502">
            <v>13.98</v>
          </cell>
          <cell r="E502">
            <v>8.2799999999999994</v>
          </cell>
          <cell r="F502">
            <v>7.1025999999999998</v>
          </cell>
        </row>
        <row r="503">
          <cell r="D503">
            <v>14.98</v>
          </cell>
          <cell r="E503">
            <v>8.8699999999999992</v>
          </cell>
          <cell r="F503">
            <v>7.6086999999999998</v>
          </cell>
        </row>
        <row r="504">
          <cell r="D504">
            <v>15</v>
          </cell>
          <cell r="E504">
            <v>7.65</v>
          </cell>
          <cell r="F504">
            <v>6.3</v>
          </cell>
        </row>
        <row r="505">
          <cell r="D505">
            <v>15.6</v>
          </cell>
          <cell r="E505">
            <v>9.1199999999999992</v>
          </cell>
          <cell r="F505">
            <v>7.6849999999999996</v>
          </cell>
        </row>
        <row r="506">
          <cell r="D506">
            <v>15.98</v>
          </cell>
          <cell r="E506">
            <v>9.4499999999999993</v>
          </cell>
          <cell r="F506">
            <v>8.1061999999999994</v>
          </cell>
        </row>
        <row r="507">
          <cell r="D507">
            <v>16</v>
          </cell>
          <cell r="E507">
            <v>8.16</v>
          </cell>
          <cell r="F507">
            <v>6.72</v>
          </cell>
        </row>
        <row r="508">
          <cell r="D508">
            <v>16.97</v>
          </cell>
          <cell r="E508">
            <v>8.94</v>
          </cell>
          <cell r="F508">
            <v>7.6687000000000003</v>
          </cell>
        </row>
        <row r="509">
          <cell r="D509">
            <v>16.98</v>
          </cell>
          <cell r="E509">
            <v>10.039999999999999</v>
          </cell>
          <cell r="F509">
            <v>8.6122999999999994</v>
          </cell>
        </row>
        <row r="510">
          <cell r="D510">
            <v>17</v>
          </cell>
          <cell r="E510">
            <v>8.67</v>
          </cell>
          <cell r="F510">
            <v>7.14</v>
          </cell>
        </row>
        <row r="511">
          <cell r="D511">
            <v>17.899999999999999</v>
          </cell>
          <cell r="E511">
            <v>10.51</v>
          </cell>
          <cell r="F511">
            <v>9.0153999999999996</v>
          </cell>
        </row>
        <row r="512">
          <cell r="D512">
            <v>17.98</v>
          </cell>
          <cell r="E512">
            <v>10.62</v>
          </cell>
          <cell r="F512">
            <v>9.1097999999999999</v>
          </cell>
        </row>
        <row r="513">
          <cell r="D513">
            <v>18</v>
          </cell>
          <cell r="E513">
            <v>9.18</v>
          </cell>
          <cell r="F513">
            <v>7.5034999999999998</v>
          </cell>
        </row>
        <row r="514">
          <cell r="D514">
            <v>18.98</v>
          </cell>
          <cell r="E514">
            <v>11.2</v>
          </cell>
          <cell r="F514">
            <v>9.6074000000000002</v>
          </cell>
        </row>
        <row r="515">
          <cell r="D515">
            <v>19.89</v>
          </cell>
          <cell r="E515">
            <v>11.68</v>
          </cell>
          <cell r="F515">
            <v>10.512</v>
          </cell>
        </row>
        <row r="516">
          <cell r="D516">
            <v>19.97</v>
          </cell>
          <cell r="E516">
            <v>10.49</v>
          </cell>
          <cell r="F516">
            <v>8.9983000000000004</v>
          </cell>
        </row>
        <row r="517">
          <cell r="D517">
            <v>19.98</v>
          </cell>
          <cell r="E517">
            <v>11.79</v>
          </cell>
          <cell r="F517">
            <v>10.1135</v>
          </cell>
        </row>
        <row r="518">
          <cell r="D518">
            <v>20</v>
          </cell>
          <cell r="E518">
            <v>10.199999999999999</v>
          </cell>
          <cell r="F518">
            <v>8.4</v>
          </cell>
        </row>
        <row r="519">
          <cell r="D519">
            <v>20.98</v>
          </cell>
          <cell r="E519">
            <v>12.37</v>
          </cell>
          <cell r="F519">
            <v>10.611000000000001</v>
          </cell>
        </row>
        <row r="520">
          <cell r="D520">
            <v>21.94</v>
          </cell>
          <cell r="E520">
            <v>12.21</v>
          </cell>
          <cell r="F520">
            <v>10.476100000000001</v>
          </cell>
        </row>
        <row r="521">
          <cell r="D521">
            <v>21.97</v>
          </cell>
          <cell r="E521">
            <v>11.54</v>
          </cell>
          <cell r="F521">
            <v>9.8989999999999991</v>
          </cell>
        </row>
        <row r="522">
          <cell r="D522">
            <v>21.98</v>
          </cell>
          <cell r="E522">
            <v>12.96</v>
          </cell>
          <cell r="F522">
            <v>11.117100000000001</v>
          </cell>
        </row>
        <row r="523">
          <cell r="D523">
            <v>22.98</v>
          </cell>
          <cell r="E523">
            <v>13.54</v>
          </cell>
          <cell r="F523">
            <v>11.614599999999999</v>
          </cell>
        </row>
        <row r="524">
          <cell r="D524">
            <v>23</v>
          </cell>
          <cell r="E524">
            <v>11.73</v>
          </cell>
          <cell r="F524">
            <v>9.66</v>
          </cell>
        </row>
        <row r="525">
          <cell r="D525">
            <v>23.94</v>
          </cell>
          <cell r="E525">
            <v>13.32</v>
          </cell>
          <cell r="F525">
            <v>11.4285</v>
          </cell>
        </row>
        <row r="526">
          <cell r="D526">
            <v>23.98</v>
          </cell>
          <cell r="E526">
            <v>14.13</v>
          </cell>
          <cell r="F526">
            <v>12.120699999999999</v>
          </cell>
        </row>
        <row r="527">
          <cell r="D527">
            <v>24</v>
          </cell>
          <cell r="E527">
            <v>12.24</v>
          </cell>
          <cell r="F527">
            <v>10.583299999999999</v>
          </cell>
        </row>
        <row r="528">
          <cell r="D528">
            <v>24.98</v>
          </cell>
          <cell r="E528">
            <v>14.71</v>
          </cell>
          <cell r="F528">
            <v>12.6182</v>
          </cell>
        </row>
        <row r="529">
          <cell r="D529">
            <v>25</v>
          </cell>
          <cell r="E529">
            <v>12.76</v>
          </cell>
          <cell r="F529">
            <v>10.5</v>
          </cell>
        </row>
        <row r="530">
          <cell r="D530">
            <v>25.98</v>
          </cell>
          <cell r="E530">
            <v>15.31</v>
          </cell>
          <cell r="F530">
            <v>13.132899999999999</v>
          </cell>
        </row>
        <row r="531">
          <cell r="D531">
            <v>26.96</v>
          </cell>
          <cell r="E531">
            <v>15.45</v>
          </cell>
          <cell r="F531">
            <v>13.5017</v>
          </cell>
        </row>
        <row r="532">
          <cell r="D532">
            <v>27</v>
          </cell>
          <cell r="E532">
            <v>13.78</v>
          </cell>
          <cell r="F532">
            <v>11.911899999999999</v>
          </cell>
        </row>
        <row r="533">
          <cell r="D533">
            <v>27.9</v>
          </cell>
          <cell r="E533">
            <v>17.52</v>
          </cell>
          <cell r="F533">
            <v>15.028600000000001</v>
          </cell>
        </row>
        <row r="534">
          <cell r="D534">
            <v>27.98</v>
          </cell>
          <cell r="E534">
            <v>16.45</v>
          </cell>
          <cell r="F534">
            <v>14.110799999999999</v>
          </cell>
        </row>
        <row r="535">
          <cell r="D535">
            <v>28</v>
          </cell>
          <cell r="E535">
            <v>14.29</v>
          </cell>
          <cell r="F535">
            <v>11.6745</v>
          </cell>
        </row>
        <row r="536">
          <cell r="D536">
            <v>29.97</v>
          </cell>
          <cell r="E536">
            <v>15.69</v>
          </cell>
          <cell r="F536">
            <v>13.4589</v>
          </cell>
        </row>
        <row r="537">
          <cell r="D537">
            <v>29.98</v>
          </cell>
          <cell r="E537">
            <v>17.63</v>
          </cell>
          <cell r="F537">
            <v>15.122999999999999</v>
          </cell>
        </row>
        <row r="538">
          <cell r="D538">
            <v>30</v>
          </cell>
          <cell r="E538">
            <v>15.31</v>
          </cell>
          <cell r="F538">
            <v>12.363200000000001</v>
          </cell>
        </row>
        <row r="539">
          <cell r="D539">
            <v>31.89</v>
          </cell>
          <cell r="E539">
            <v>18.68</v>
          </cell>
          <cell r="F539">
            <v>16.812000000000001</v>
          </cell>
        </row>
        <row r="540">
          <cell r="D540">
            <v>31.92</v>
          </cell>
          <cell r="E540">
            <v>18.79</v>
          </cell>
          <cell r="F540">
            <v>16.118099999999998</v>
          </cell>
        </row>
        <row r="541">
          <cell r="D541">
            <v>31.94</v>
          </cell>
          <cell r="E541">
            <v>18.79</v>
          </cell>
          <cell r="F541">
            <v>16.118099999999998</v>
          </cell>
        </row>
        <row r="542">
          <cell r="D542">
            <v>31.95</v>
          </cell>
          <cell r="E542">
            <v>17.75</v>
          </cell>
          <cell r="F542">
            <v>15.2295</v>
          </cell>
        </row>
        <row r="543">
          <cell r="D543">
            <v>34.979999999999997</v>
          </cell>
          <cell r="E543">
            <v>20.56</v>
          </cell>
          <cell r="F543">
            <v>17.636399999999998</v>
          </cell>
        </row>
        <row r="544">
          <cell r="D544">
            <v>39.979999999999997</v>
          </cell>
          <cell r="E544">
            <v>23.47</v>
          </cell>
          <cell r="F544">
            <v>20.1326</v>
          </cell>
        </row>
        <row r="545">
          <cell r="D545">
            <v>43.98</v>
          </cell>
          <cell r="E545">
            <v>25.8</v>
          </cell>
          <cell r="F545">
            <v>22.1312</v>
          </cell>
        </row>
        <row r="546">
          <cell r="D546">
            <v>44.98</v>
          </cell>
          <cell r="E546">
            <v>26.41</v>
          </cell>
          <cell r="F546">
            <v>22.654499999999999</v>
          </cell>
        </row>
        <row r="547">
          <cell r="D547">
            <v>45</v>
          </cell>
          <cell r="E547">
            <v>22.96</v>
          </cell>
          <cell r="F547">
            <v>18.91</v>
          </cell>
        </row>
        <row r="548">
          <cell r="D548">
            <v>45.96</v>
          </cell>
          <cell r="E548">
            <v>27.25</v>
          </cell>
          <cell r="F548">
            <v>23.7075</v>
          </cell>
        </row>
        <row r="549">
          <cell r="D549">
            <v>48</v>
          </cell>
          <cell r="E549">
            <v>24.48</v>
          </cell>
          <cell r="F549">
            <v>19.995000000000001</v>
          </cell>
        </row>
        <row r="550">
          <cell r="D550">
            <v>49.98</v>
          </cell>
          <cell r="E550">
            <v>29.36</v>
          </cell>
          <cell r="F550">
            <v>25.184999999999999</v>
          </cell>
        </row>
        <row r="551">
          <cell r="D551">
            <v>50</v>
          </cell>
          <cell r="E551">
            <v>25.51</v>
          </cell>
          <cell r="F551">
            <v>21.6736</v>
          </cell>
        </row>
        <row r="552">
          <cell r="D552">
            <v>54.98</v>
          </cell>
          <cell r="E552">
            <v>32.24</v>
          </cell>
          <cell r="F552">
            <v>27.6555</v>
          </cell>
        </row>
        <row r="553">
          <cell r="D553">
            <v>59.98</v>
          </cell>
          <cell r="E553">
            <v>35.159999999999997</v>
          </cell>
          <cell r="F553">
            <v>30.1602</v>
          </cell>
        </row>
        <row r="554">
          <cell r="D554">
            <v>62.98</v>
          </cell>
          <cell r="E554">
            <v>36.909999999999997</v>
          </cell>
          <cell r="F554">
            <v>31.6614</v>
          </cell>
        </row>
        <row r="555">
          <cell r="D555">
            <v>69.98</v>
          </cell>
          <cell r="E555">
            <v>41.06</v>
          </cell>
          <cell r="F555">
            <v>35.221299999999999</v>
          </cell>
        </row>
        <row r="556">
          <cell r="D556">
            <v>76.98</v>
          </cell>
          <cell r="E556">
            <v>45.08</v>
          </cell>
          <cell r="F556">
            <v>38.669600000000003</v>
          </cell>
        </row>
        <row r="557">
          <cell r="D557">
            <v>79.98</v>
          </cell>
          <cell r="E557">
            <v>46.81</v>
          </cell>
          <cell r="F557">
            <v>40.153599999999997</v>
          </cell>
        </row>
        <row r="558">
          <cell r="D558">
            <v>89.7</v>
          </cell>
          <cell r="E558">
            <v>52.5</v>
          </cell>
          <cell r="F558">
            <v>45.045000000000002</v>
          </cell>
        </row>
        <row r="559">
          <cell r="D559">
            <v>89.85</v>
          </cell>
          <cell r="E559">
            <v>48.9</v>
          </cell>
          <cell r="F559">
            <v>41.946399999999997</v>
          </cell>
        </row>
        <row r="560">
          <cell r="D560">
            <v>95.98</v>
          </cell>
          <cell r="E560">
            <v>56.17</v>
          </cell>
          <cell r="F560">
            <v>48.182600000000001</v>
          </cell>
        </row>
        <row r="561">
          <cell r="D561">
            <v>100</v>
          </cell>
          <cell r="E561">
            <v>51</v>
          </cell>
          <cell r="F561">
            <v>43.61</v>
          </cell>
        </row>
        <row r="562">
          <cell r="D562">
            <v>109.75</v>
          </cell>
          <cell r="E562">
            <v>60.99</v>
          </cell>
          <cell r="F562">
            <v>52.3294</v>
          </cell>
        </row>
        <row r="563">
          <cell r="D563">
            <v>109.8</v>
          </cell>
          <cell r="E563">
            <v>64.31</v>
          </cell>
          <cell r="F563">
            <v>55.165100000000002</v>
          </cell>
        </row>
        <row r="564">
          <cell r="D564">
            <v>109.89</v>
          </cell>
          <cell r="E564">
            <v>64.2</v>
          </cell>
          <cell r="F564">
            <v>57.78</v>
          </cell>
        </row>
        <row r="565">
          <cell r="D565">
            <v>119.4</v>
          </cell>
          <cell r="E565">
            <v>61.08</v>
          </cell>
          <cell r="F565">
            <v>52.012799999999999</v>
          </cell>
        </row>
        <row r="566">
          <cell r="D566">
            <v>119.7</v>
          </cell>
          <cell r="E566">
            <v>70.95</v>
          </cell>
          <cell r="F566">
            <v>60.860900000000001</v>
          </cell>
        </row>
        <row r="567">
          <cell r="D567">
            <v>126.89</v>
          </cell>
          <cell r="E567">
            <v>74.72</v>
          </cell>
          <cell r="F567">
            <v>67.248000000000005</v>
          </cell>
        </row>
        <row r="568">
          <cell r="D568">
            <v>126.98</v>
          </cell>
          <cell r="E568">
            <v>74.72</v>
          </cell>
          <cell r="F568">
            <v>67.248000000000005</v>
          </cell>
        </row>
        <row r="569">
          <cell r="D569">
            <v>127.68</v>
          </cell>
          <cell r="E569">
            <v>70.95</v>
          </cell>
          <cell r="F569">
            <v>60.860900000000001</v>
          </cell>
        </row>
        <row r="570">
          <cell r="D570">
            <v>149.69999999999999</v>
          </cell>
          <cell r="E570">
            <v>89.25</v>
          </cell>
          <cell r="F570">
            <v>76.558700000000002</v>
          </cell>
        </row>
        <row r="571">
          <cell r="D571">
            <v>154.88999999999999</v>
          </cell>
          <cell r="E571">
            <v>90.5</v>
          </cell>
          <cell r="F571">
            <v>81.45</v>
          </cell>
        </row>
        <row r="572">
          <cell r="D572">
            <v>164.7</v>
          </cell>
          <cell r="E572">
            <v>97.95</v>
          </cell>
          <cell r="F572">
            <v>84.021500000000003</v>
          </cell>
        </row>
        <row r="573">
          <cell r="D573">
            <v>179.1</v>
          </cell>
          <cell r="E573">
            <v>91.73</v>
          </cell>
          <cell r="F573">
            <v>78.686000000000007</v>
          </cell>
        </row>
        <row r="574">
          <cell r="D574">
            <v>189.89</v>
          </cell>
          <cell r="E574">
            <v>112.08</v>
          </cell>
          <cell r="F574">
            <v>100.872</v>
          </cell>
        </row>
        <row r="575">
          <cell r="D575">
            <v>189.98</v>
          </cell>
          <cell r="E575">
            <v>112.19</v>
          </cell>
          <cell r="F575">
            <v>96.236599999999996</v>
          </cell>
        </row>
        <row r="576">
          <cell r="D576">
            <v>215.52</v>
          </cell>
          <cell r="E576">
            <v>110.16</v>
          </cell>
          <cell r="F576">
            <v>90.72</v>
          </cell>
        </row>
        <row r="577">
          <cell r="D577">
            <v>219.6</v>
          </cell>
          <cell r="E577">
            <v>128.4</v>
          </cell>
          <cell r="F577">
            <v>110.14</v>
          </cell>
        </row>
        <row r="578">
          <cell r="D578">
            <v>219.89</v>
          </cell>
          <cell r="E578">
            <v>128.4</v>
          </cell>
          <cell r="F578">
            <v>115.56</v>
          </cell>
        </row>
        <row r="579">
          <cell r="D579">
            <v>239.4</v>
          </cell>
          <cell r="E579">
            <v>141.9</v>
          </cell>
          <cell r="F579">
            <v>133.386</v>
          </cell>
        </row>
        <row r="580">
          <cell r="D580">
            <v>239.89</v>
          </cell>
          <cell r="E580">
            <v>140.16</v>
          </cell>
          <cell r="F580">
            <v>120.22799999999999</v>
          </cell>
        </row>
        <row r="581">
          <cell r="D581">
            <v>239.98</v>
          </cell>
          <cell r="E581">
            <v>140.27000000000001</v>
          </cell>
          <cell r="F581">
            <v>120.3236</v>
          </cell>
        </row>
        <row r="582">
          <cell r="D582">
            <v>287.27999999999997</v>
          </cell>
          <cell r="E582">
            <v>170.28</v>
          </cell>
          <cell r="F582">
            <v>146.06610000000001</v>
          </cell>
        </row>
        <row r="583">
          <cell r="D583">
            <v>289.89</v>
          </cell>
          <cell r="E583">
            <v>168.12</v>
          </cell>
          <cell r="F583">
            <v>151.30799999999999</v>
          </cell>
        </row>
        <row r="584">
          <cell r="D584">
            <v>289.98</v>
          </cell>
          <cell r="E584">
            <v>168.23</v>
          </cell>
          <cell r="F584">
            <v>144.30770000000001</v>
          </cell>
        </row>
        <row r="585">
          <cell r="D585">
            <v>398</v>
          </cell>
          <cell r="E585">
            <v>203.6</v>
          </cell>
          <cell r="F585">
            <v>180</v>
          </cell>
        </row>
        <row r="586">
          <cell r="D586">
            <v>431.04</v>
          </cell>
          <cell r="E586">
            <v>220.32</v>
          </cell>
          <cell r="F586">
            <v>181.44</v>
          </cell>
        </row>
        <row r="587">
          <cell r="D587">
            <v>440</v>
          </cell>
          <cell r="E587">
            <v>224.4</v>
          </cell>
          <cell r="F587">
            <v>183.28749999999999</v>
          </cell>
        </row>
        <row r="588">
          <cell r="D588">
            <v>477.6</v>
          </cell>
          <cell r="E588">
            <v>244.32</v>
          </cell>
          <cell r="F588">
            <v>224.26</v>
          </cell>
        </row>
        <row r="589">
          <cell r="D589">
            <v>0</v>
          </cell>
          <cell r="E589">
            <v>0</v>
          </cell>
          <cell r="F589">
            <v>0</v>
          </cell>
        </row>
      </sheetData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ERO"/>
      <sheetName val="DEBT10"/>
    </sheetNames>
    <definedNames>
      <definedName name="Macro2"/>
      <definedName name="Macro3"/>
    </definedNames>
    <sheetDataSet>
      <sheetData sheetId="0" refreshError="1"/>
      <sheetData sheetId="1" refreshError="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erritory Breakouts"/>
      <sheetName val="No Breakouts"/>
      <sheetName val="NEW BLANK"/>
      <sheetName val="ALLIGATOR"/>
      <sheetName val="Statement Summary"/>
      <sheetName val="Sales &amp; Exp Input"/>
      <sheetName val="ACOUSTIC"/>
      <sheetName val="BARNONE"/>
      <sheetName val="BIG HEAD TODD"/>
      <sheetName val="C3 RECORDS"/>
      <sheetName val="COLLECT"/>
      <sheetName val="CONCORD"/>
      <sheetName val="DIM MAK"/>
      <sheetName val="DIM Beatport Summary"/>
      <sheetName val="DISCOTEK"/>
      <sheetName val="EL MUSIC"/>
      <sheetName val="HERB ALPERT"/>
      <sheetName val="ALMO"/>
      <sheetName val="IN VOGUE"/>
      <sheetName val="KANINE"/>
      <sheetName val="LIFESONG"/>
      <sheetName val="NEW WEST"/>
      <sheetName val="NINJA TUNE"/>
      <sheetName val="OMNIVORE"/>
      <sheetName val="RUN FOR COVER"/>
      <sheetName val="THIRD MAN"/>
      <sheetName val="TRIPLE CROWN"/>
      <sheetName val="THREECAR"/>
      <sheetName val="XTRA MILE"/>
      <sheetName val="10-20 DISTSTMTS WIND DOWN (JUL-"/>
    </sheetNames>
    <definedNames>
      <definedName name="Date" refersTo="#REF!"/>
    </definedNames>
    <sheetDataSet>
      <sheetData sheetId="0"/>
      <sheetData sheetId="1"/>
      <sheetData sheetId="2"/>
      <sheetData sheetId="3"/>
      <sheetData sheetId="4"/>
      <sheetData sheetId="5"/>
      <sheetData sheetId="6">
        <row r="31">
          <cell r="I31">
            <v>385.20720000000006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>
        <row r="32">
          <cell r="D32">
            <v>0</v>
          </cell>
        </row>
      </sheetData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>
        <row r="45">
          <cell r="E45">
            <v>7668.0523946445028</v>
          </cell>
        </row>
      </sheetData>
      <sheetData sheetId="28"/>
      <sheetData sheetId="29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Updated Approval Form"/>
      <sheetName val="LABEL MASTER"/>
      <sheetName val="Shared Services REC"/>
      <sheetName val="CONS REC"/>
      <sheetName val="ADVANCE OS RECOUP"/>
      <sheetName val="sales &amp; exp input"/>
      <sheetName val="REALITY Reserves"/>
      <sheetName val="ROBSO"/>
      <sheetName val="ROBSCO Pd 03-12 Rtn Res"/>
      <sheetName val="LATE NIGHT"/>
      <sheetName val="LEX"/>
      <sheetName val="NEW STATE"/>
      <sheetName val="NEW VOODOO"/>
      <sheetName val="PEACEFROG"/>
      <sheetName val="PINK FLOYD"/>
      <sheetName val="REAL WORLD PRODUCTIONS"/>
      <sheetName val="UDR"/>
      <sheetName val="WRITE NOTES LIMITE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turns Detail 05 4.3.01 Propos"/>
      <sheetName val="Sheet2"/>
      <sheetName val="Payout Full Buyout 03"/>
      <sheetName val="Returns Full Buyout 03 Class B"/>
      <sheetName val="Base Case"/>
      <sheetName val="TWP Valuation"/>
      <sheetName val="Payout SA 05"/>
      <sheetName val="Payout SA 03"/>
      <sheetName val="Payout 2000"/>
      <sheetName val="Returns SA 05"/>
      <sheetName val="Returns SA 03"/>
      <sheetName val="Payout WPZ 03 AB"/>
      <sheetName val="Payout WPZ 03 CD"/>
      <sheetName val="Returns Detail 03"/>
      <sheetName val="Trading Multiples"/>
      <sheetName val="OPTIONS 2000"/>
      <sheetName val="Payout Full Buyout 05"/>
      <sheetName val="Returns Full Buyout 05 Class B"/>
      <sheetName val="Returns Full Buyout 05 Options"/>
      <sheetName val="Sheet3"/>
      <sheetName val="Summary Returns"/>
      <sheetName val="Payout WPZ 05 New"/>
      <sheetName val="01 Exit Summary"/>
      <sheetName val="Payout WPZ 01 4.3.01 Propos"/>
      <sheetName val="03 Exit Summary"/>
      <sheetName val="Payout WPZ 03 4.3.01 Propos"/>
      <sheetName val="05 Exit Summary"/>
      <sheetName val="Payout WPZ 05 4.3.01 Proposal"/>
      <sheetName val="Payout WPZ 05 AB"/>
      <sheetName val="Payout WPZ 05 CD"/>
      <sheetName val="Returns Detail 05"/>
      <sheetName val="Sheet4"/>
      <sheetName val="Sheet1 (2)"/>
      <sheetName val="Purchase Price"/>
      <sheetName val="Payout SA 01"/>
      <sheetName val="Returns SA 01"/>
      <sheetName val="THL Funds"/>
      <sheetName val="Sources and Uses Detail"/>
      <sheetName val="Sheet6"/>
      <sheetName val="Expense Detail"/>
      <sheetName val="Proceeds"/>
      <sheetName val="Data Table"/>
      <sheetName val="Sources_Uses"/>
      <sheetName val="Tax Calculation"/>
      <sheetName val="Summary"/>
      <sheetName val="Returns"/>
      <sheetName val="IS"/>
      <sheetName val="CF"/>
      <sheetName val="BS"/>
      <sheetName val="BS Proj."/>
      <sheetName val="Stats"/>
      <sheetName val="Stand-Alone"/>
      <sheetName val="12MONFY98"/>
      <sheetName val="WPZ"/>
      <sheetName val="TWP (2)"/>
      <sheetName val="Consolidated"/>
      <sheetName val="Cap Structure"/>
      <sheetName val="Assumptions"/>
      <sheetName val="Terms"/>
      <sheetName val="Input"/>
      <sheetName val="Capex"/>
      <sheetName val="Corporate"/>
      <sheetName val="Segment 2"/>
      <sheetName val="Segment 3"/>
      <sheetName val="Segment 4"/>
      <sheetName val="Segment 5"/>
      <sheetName val="Amortization"/>
      <sheetName val="Covenants"/>
      <sheetName val="Convert"/>
      <sheetName val="Pmts"/>
      <sheetName val="Printing"/>
      <sheetName val="Fees"/>
      <sheetName val="Dep_01"/>
      <sheetName val="Dep_02"/>
      <sheetName val="Tables"/>
      <sheetName val="Sheet1"/>
      <sheetName val="Acquisitions"/>
      <sheetName val="Forecast (2)"/>
      <sheetName val="Forecast (3)"/>
      <sheetName val="Forecast (4)"/>
      <sheetName val="OLD PAGES"/>
      <sheetName val="Consolidated (1)"/>
      <sheetName val="CIB"/>
      <sheetName val="TWP"/>
      <sheetName val="CIB2"/>
      <sheetName val="TWP2"/>
      <sheetName val="Consolidated2"/>
      <sheetName val="Blank 3"/>
      <sheetName val="File"/>
      <sheetName val="GeneralMacro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structions"/>
      <sheetName val="JE Template"/>
      <sheetName val="Line 1 - 2"/>
      <sheetName val="Line 3 - 4"/>
      <sheetName val="Line 5 - 6"/>
      <sheetName val="Line 7 - 8"/>
      <sheetName val="Lookup Tables (do not delete)"/>
      <sheetName val="Drop Down (do not delete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/>
      <sheetData sheetId="7">
        <row r="2">
          <cell r="A2" t="str">
            <v>Non-reversing</v>
          </cell>
          <cell r="B2" t="str">
            <v>N/A</v>
          </cell>
        </row>
        <row r="3">
          <cell r="B3">
            <v>39455</v>
          </cell>
        </row>
        <row r="4">
          <cell r="B4">
            <v>39486</v>
          </cell>
        </row>
        <row r="5">
          <cell r="B5">
            <v>39515</v>
          </cell>
        </row>
        <row r="6">
          <cell r="B6">
            <v>39546</v>
          </cell>
        </row>
        <row r="7">
          <cell r="B7">
            <v>39576</v>
          </cell>
        </row>
        <row r="8">
          <cell r="B8">
            <v>39607</v>
          </cell>
        </row>
        <row r="9">
          <cell r="B9">
            <v>39637</v>
          </cell>
        </row>
        <row r="10">
          <cell r="B10">
            <v>39668</v>
          </cell>
        </row>
        <row r="11">
          <cell r="B11">
            <v>39699</v>
          </cell>
        </row>
        <row r="12">
          <cell r="B12">
            <v>39729</v>
          </cell>
        </row>
        <row r="13">
          <cell r="B13">
            <v>39760</v>
          </cell>
        </row>
        <row r="14">
          <cell r="B14">
            <v>39790</v>
          </cell>
        </row>
      </sheetData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9 Line Estimate"/>
      <sheetName val="estimate"/>
      <sheetName val="resi-abs"/>
      <sheetName val="Daily 9 Line"/>
      <sheetName val="MTD 9 Line"/>
      <sheetName val="YTD 9 Line"/>
      <sheetName val="INPUT to GLOTODAY"/>
      <sheetName val="Sheet2"/>
    </sheetNames>
    <sheetDataSet>
      <sheetData sheetId="0"/>
      <sheetData sheetId="1"/>
      <sheetData sheetId="2"/>
      <sheetData sheetId="3"/>
      <sheetData sheetId="4">
        <row r="9">
          <cell r="A9" t="str">
            <v>ASSET BACKED SECURITIES</v>
          </cell>
          <cell r="D9">
            <v>124.91899999999998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K9">
            <v>0</v>
          </cell>
          <cell r="L9">
            <v>331.75214290090003</v>
          </cell>
          <cell r="M9">
            <v>-1.0000120496105314</v>
          </cell>
          <cell r="N9">
            <v>-51.786670000000008</v>
          </cell>
          <cell r="O9">
            <v>403.88446085128953</v>
          </cell>
        </row>
        <row r="10">
          <cell r="A10" t="str">
            <v>COMMERCIAL ASSET SECURITIZATION</v>
          </cell>
          <cell r="D10">
            <v>1206.0688943749992</v>
          </cell>
          <cell r="F10">
            <v>0</v>
          </cell>
          <cell r="G10">
            <v>-2547.0149999999999</v>
          </cell>
          <cell r="H10">
            <v>1777.5</v>
          </cell>
          <cell r="I10">
            <v>-169.27500000000001</v>
          </cell>
          <cell r="K10">
            <v>-938.79</v>
          </cell>
          <cell r="L10">
            <v>3720.3857196364015</v>
          </cell>
          <cell r="M10">
            <v>-15.158947809389943</v>
          </cell>
          <cell r="N10">
            <v>-2546.8179999999998</v>
          </cell>
          <cell r="O10">
            <v>1425.687666202012</v>
          </cell>
        </row>
        <row r="11">
          <cell r="A11" t="str">
            <v>CONDUITS</v>
          </cell>
          <cell r="D11">
            <v>0</v>
          </cell>
          <cell r="F11">
            <v>1045.981</v>
          </cell>
          <cell r="G11">
            <v>-60</v>
          </cell>
          <cell r="H11">
            <v>0</v>
          </cell>
          <cell r="I11">
            <v>0</v>
          </cell>
          <cell r="K11">
            <v>985.98100000000011</v>
          </cell>
          <cell r="L11">
            <v>0</v>
          </cell>
          <cell r="M11">
            <v>0</v>
          </cell>
          <cell r="N11">
            <v>0</v>
          </cell>
          <cell r="O11">
            <v>985.98100000000011</v>
          </cell>
        </row>
        <row r="12">
          <cell r="A12" t="str">
            <v>DEUTSCHE MORTGAGE CAPITAL</v>
          </cell>
          <cell r="D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</row>
        <row r="13">
          <cell r="A13" t="str">
            <v>FRANCHISE ASSET SECURITIZATION</v>
          </cell>
          <cell r="D13">
            <v>-126.68092000000004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K13">
            <v>0</v>
          </cell>
          <cell r="L13">
            <v>203.70811000000003</v>
          </cell>
          <cell r="M13">
            <v>-0.10952165607708897</v>
          </cell>
          <cell r="N13">
            <v>0</v>
          </cell>
          <cell r="O13">
            <v>76.917668343922855</v>
          </cell>
        </row>
        <row r="14">
          <cell r="A14" t="str">
            <v>MORTGAGE BACKED SECURITIES</v>
          </cell>
          <cell r="D14">
            <v>50.401680000000006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K14">
            <v>0</v>
          </cell>
          <cell r="L14">
            <v>16.924930000000039</v>
          </cell>
          <cell r="M14">
            <v>-59.302742690414554</v>
          </cell>
          <cell r="N14">
            <v>0</v>
          </cell>
          <cell r="O14">
            <v>8.0238673095855102</v>
          </cell>
        </row>
        <row r="15">
          <cell r="A15" t="str">
            <v>MORTGAGE JOINT VENTURE</v>
          </cell>
          <cell r="D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</row>
        <row r="16">
          <cell r="A16" t="str">
            <v>MUNICIPALS</v>
          </cell>
          <cell r="D16">
            <v>-27.27543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K16">
            <v>0</v>
          </cell>
          <cell r="L16">
            <v>32.35566</v>
          </cell>
          <cell r="M16">
            <v>0</v>
          </cell>
          <cell r="N16">
            <v>0</v>
          </cell>
          <cell r="O16">
            <v>5.0802300000000065</v>
          </cell>
        </row>
        <row r="17">
          <cell r="A17" t="str">
            <v>STRUCTURED CMO</v>
          </cell>
          <cell r="D17">
            <v>91.978600000000014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K17">
            <v>0</v>
          </cell>
          <cell r="L17">
            <v>224.37468642109999</v>
          </cell>
          <cell r="M17">
            <v>-9.1119104783924545</v>
          </cell>
          <cell r="N17">
            <v>-328.27547999999996</v>
          </cell>
          <cell r="O17">
            <v>-21.034104057292357</v>
          </cell>
        </row>
        <row r="18">
          <cell r="A18" t="str">
            <v>SUBTOTAL</v>
          </cell>
          <cell r="D18">
            <v>1319.4118243749999</v>
          </cell>
          <cell r="F18">
            <v>1045.981</v>
          </cell>
          <cell r="G18">
            <v>-2607.0149999999999</v>
          </cell>
          <cell r="H18">
            <v>1777.5</v>
          </cell>
          <cell r="I18">
            <v>-169.27500000000001</v>
          </cell>
          <cell r="K18">
            <v>47.191000000000059</v>
          </cell>
          <cell r="L18">
            <v>4529.5012489583996</v>
          </cell>
          <cell r="M18">
            <v>-84.683134683884589</v>
          </cell>
          <cell r="N18">
            <v>-2926.8801500000004</v>
          </cell>
          <cell r="O18">
            <v>2884.5407886495173</v>
          </cell>
        </row>
        <row r="19">
          <cell r="A19" t="str">
            <v>ASIA MBS/ABS</v>
          </cell>
          <cell r="D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</row>
        <row r="20">
          <cell r="A20" t="str">
            <v>SUBTOTAL</v>
          </cell>
          <cell r="D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</row>
        <row r="21">
          <cell r="A21" t="str">
            <v>USD</v>
          </cell>
          <cell r="D21">
            <v>1319.4118243749999</v>
          </cell>
          <cell r="F21">
            <v>1045.981</v>
          </cell>
          <cell r="G21">
            <v>-2607.0149999999999</v>
          </cell>
          <cell r="H21">
            <v>1777.5</v>
          </cell>
          <cell r="I21">
            <v>-169.27500000000001</v>
          </cell>
          <cell r="K21">
            <v>47.191000000000059</v>
          </cell>
          <cell r="L21">
            <v>4529.5012489583996</v>
          </cell>
          <cell r="M21">
            <v>-84.683134683884589</v>
          </cell>
          <cell r="N21">
            <v>-2926.8801500000004</v>
          </cell>
          <cell r="O21">
            <v>2884.5407886495173</v>
          </cell>
        </row>
        <row r="22">
          <cell r="A22">
            <v>36812</v>
          </cell>
          <cell r="B22" t="str">
            <v>Run Time:</v>
          </cell>
          <cell r="C22">
            <v>4292600251</v>
          </cell>
          <cell r="O22" t="str">
            <v>Page:</v>
          </cell>
        </row>
      </sheetData>
      <sheetData sheetId="5"/>
      <sheetData sheetId="6"/>
      <sheetData sheetId="7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enchmark"/>
      <sheetName val="Harcourt"/>
      <sheetName val="Model"/>
      <sheetName val="ConsoQModel"/>
      <sheetName val="USQModel"/>
      <sheetName val="EurQModel"/>
      <sheetName val="CaseTrigger"/>
      <sheetName val="CompMgtNewOld"/>
      <sheetName val="GeoSplit"/>
      <sheetName val="SetUpMult"/>
      <sheetName val="ExitvsSetUpMult"/>
      <sheetName val="Sheet1"/>
      <sheetName val="Ratios"/>
      <sheetName val="MidCycleNewBCP"/>
      <sheetName val="MidCycleNewSponsor"/>
      <sheetName val="MidCycle EBITOld"/>
      <sheetName val="SponsorVsNewBase2"/>
      <sheetName val="Sensitivities"/>
      <sheetName val="HM&amp;VUESumFin"/>
      <sheetName val="NormZ"/>
      <sheetName val="BizRank"/>
      <sheetName val="CaseComp"/>
      <sheetName val="OptPesComp"/>
      <sheetName val="WYNTB"/>
      <sheetName val="Output"/>
      <sheetName val="OldNewBridge"/>
      <sheetName val="Recon"/>
      <sheetName val="ReconHM&amp;VUE"/>
      <sheetName val="SponsorVsNewBase"/>
      <sheetName val="PlateCapexDiff"/>
      <sheetName val="MgtVsNewBase"/>
      <sheetName val="SchoolBase"/>
      <sheetName val="McDougalBase"/>
      <sheetName val="OpFCF"/>
      <sheetName val="Check"/>
      <sheetName val="DivFin"/>
      <sheetName val="SOP"/>
      <sheetName val="SetUpMultHMOnly"/>
      <sheetName val="SchoolPes"/>
      <sheetName val="McDougalPes"/>
      <sheetName val="Recon=&gt;"/>
      <sheetName val="Bank Bridge"/>
      <sheetName val="BCP Bridge"/>
      <sheetName val="Bank 02-08 Bridge"/>
      <sheetName val="BCP 02-08 Bridge"/>
      <sheetName val="Trend Summ"/>
      <sheetName val="QofE Bridge Bank"/>
      <sheetName val="LTM"/>
      <sheetName val="Trend New BCP"/>
      <sheetName val="Trend New Sponsor"/>
      <sheetName val="Compare"/>
      <sheetName val="Miss Bridge"/>
      <sheetName val="Trend Back-Up"/>
      <sheetName val="ElMkt"/>
      <sheetName val="SecMkt"/>
      <sheetName val="Actu3Detail"/>
      <sheetName val="2002Recon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ABEL MASTER"/>
      <sheetName val="Shared Services REC"/>
      <sheetName val="PHYSICAL RSVS CALC"/>
      <sheetName val="Legal Analysis Summary"/>
      <sheetName val="BLANK TEMPLATE"/>
      <sheetName val="PYMT-UNKNOWN TERMS"/>
      <sheetName val="PYMT-60 DYS PARTICIPATIONS"/>
      <sheetName val="60 DYS - HOLDINGS"/>
      <sheetName val="PYMT-60 DYS"/>
      <sheetName val="PYMT-70 DYS PARTICIPATIONS"/>
      <sheetName val="70 DYS - HOLDINGS"/>
      <sheetName val="PYMT-70 DYS"/>
      <sheetName val="90 DYS - HOLDINGS"/>
      <sheetName val="PYMT- 90 DYS"/>
      <sheetName val="PYMT- 90 DYS PARTICIPATIONS"/>
      <sheetName val="CONS REC"/>
      <sheetName val="ADVANCE OS RECOUP"/>
      <sheetName val="sales &amp; exp input"/>
      <sheetName val="MACKLEMORE"/>
      <sheetName val="Macklemore ADA UK"/>
      <sheetName val="Macklemore WM Canada"/>
      <sheetName val="MAD DRAGON"/>
      <sheetName val="MAINSTREAM"/>
      <sheetName val="MEROVEE"/>
      <sheetName val="MEROVEE ADA UK"/>
      <sheetName val="MILAN"/>
      <sheetName val="MINTY"/>
      <sheetName val="MISFITS"/>
      <sheetName val="MUTE (ARTIST INTELLIGENCE)"/>
      <sheetName val="MUTE WM Canada"/>
      <sheetName val="NACIONAL"/>
      <sheetName val="NAIVE"/>
      <sheetName val="NAPALM"/>
      <sheetName val="NERVOUS"/>
      <sheetName val="Nervous ADA UK"/>
      <sheetName val="NETTWERK"/>
      <sheetName val="NINE"/>
      <sheetName val="NEW WEST"/>
      <sheetName val="NEW WAVE"/>
      <sheetName val="New Wave Ex US"/>
      <sheetName val="NIGHT FEVER"/>
      <sheetName val="NOISE"/>
      <sheetName val="NOSHAME"/>
      <sheetName val="OGLIO"/>
      <sheetName val="OM"/>
      <sheetName val="ORG"/>
      <sheetName val="PARK"/>
      <sheetName val="PARTISAN - INC"/>
      <sheetName val="PARTISAN - KFR"/>
      <sheetName val="PARTISAN - PTK"/>
      <sheetName val="PARTISAN - PTS"/>
      <sheetName val="PARTISAN - YON"/>
      <sheetName val="Partisan Advance Schedule"/>
      <sheetName val="PASSION"/>
      <sheetName val="PASSION Pd 07-14 Rtn Res"/>
      <sheetName val="PLAY PEN"/>
      <sheetName val="POLY"/>
      <sheetName val="PRMD"/>
      <sheetName val="PUNAHELE"/>
      <sheetName val="READERS DIGEST"/>
      <sheetName val="REALITY"/>
      <sheetName val="REALITY Reserves"/>
      <sheetName val="REBEL GROUP"/>
      <sheetName val="Rebel Group ADA UK"/>
      <sheetName val="RELATIVITY"/>
      <sheetName val="RELAYER"/>
      <sheetName val="RHYTHM BANK"/>
      <sheetName val="RIMSKY"/>
      <sheetName val="RIOT"/>
      <sheetName val="RISE"/>
      <sheetName val="ROBSO"/>
      <sheetName val="ROBSCO Pd 03-12 Rtn Res"/>
      <sheetName val="Rise ADA UK"/>
      <sheetName val="ROCKRIDGE"/>
      <sheetName val="Rock Ridge ADA UK"/>
      <sheetName val="RUN FOR COVER"/>
      <sheetName val="Run for Cover ex-US"/>
      <sheetName val="Run For Cover Reserves Adj"/>
      <sheetName val="SAFFRON"/>
      <sheetName val="SALVATION"/>
      <sheetName val="SCORPION"/>
      <sheetName val="SELECT"/>
      <sheetName val="SHEER SOUND"/>
      <sheetName val="SHEER UK"/>
      <sheetName val="SIDE ONE"/>
      <sheetName val="SIDE ONE CREDIT"/>
      <sheetName val="SIMHA"/>
      <sheetName val="Simha WM Canada"/>
      <sheetName val="SINDROME"/>
      <sheetName val="SINGING MACH"/>
      <sheetName val="SKELETON"/>
      <sheetName val="SLIMSTYLE"/>
      <sheetName val="SLIPNSLIDE"/>
      <sheetName val="SLUG"/>
      <sheetName val="SMITHSONIAN"/>
      <sheetName val="SMORE"/>
      <sheetName val="SOUNDSTRUE"/>
      <sheetName val="SOVEREIGN"/>
      <sheetName val="SPIN"/>
      <sheetName val="SPINART"/>
      <sheetName val="SPV"/>
      <sheetName val="STATRA"/>
      <sheetName val="STONY PLAIN"/>
      <sheetName val="SUBPOP"/>
      <sheetName val="SUBVERSIVE"/>
      <sheetName val="SUMERIAN"/>
      <sheetName val="Sumerian UK"/>
      <sheetName val="SUPEREGO"/>
      <sheetName val="Superego ADA UK"/>
      <sheetName val="SURFDOG"/>
      <sheetName val="SWITCH"/>
      <sheetName val="SYMBOLIC"/>
      <sheetName val="SYSTEM"/>
      <sheetName val="TAESIS"/>
      <sheetName val="TEAMLOVE"/>
      <sheetName val="TENDER"/>
      <sheetName val="THIRD MAN"/>
      <sheetName val="THIRSTY"/>
      <sheetName val="THREECAR"/>
      <sheetName val="THREE CAR PD 07-14 Rtn Res"/>
      <sheetName val="TIGER"/>
      <sheetName val="TMG"/>
      <sheetName val="TML"/>
      <sheetName val="TOMMY"/>
      <sheetName val="TOMMY-Licensing"/>
      <sheetName val="TOMORROW"/>
      <sheetName val="TOUCHGO"/>
      <sheetName val="TOUCHGO CREDITED ACTIVITY"/>
      <sheetName val="TRANSMISSION GALATIC"/>
      <sheetName val="TROUBLE"/>
      <sheetName val="UBIQUITY"/>
      <sheetName val="ULTRA"/>
      <sheetName val="ULTRA ADA UK"/>
      <sheetName val="UMBRELLO"/>
      <sheetName val="UNION"/>
      <sheetName val="UNISON"/>
      <sheetName val="UNIVISION"/>
      <sheetName val="V2"/>
      <sheetName val="VICE"/>
      <sheetName val="VICE 05-13 UK Stmt Summary"/>
      <sheetName val="VIRTUAL"/>
      <sheetName val="VOODOO"/>
      <sheetName val="VP"/>
      <sheetName val="WATERTOWER"/>
      <sheetName val="WAX"/>
      <sheetName val="WAX Pd 07-14 Rtn Res"/>
      <sheetName val="WAX ADA UK"/>
      <sheetName val="WE ARE UNIFIED"/>
      <sheetName val="WESTEND"/>
      <sheetName val="WEST57TH"/>
      <sheetName val="WHATSYOURRUPTURE"/>
      <sheetName val="WICHITA"/>
      <sheetName val="WOLFBOMB"/>
      <sheetName val="WORLDMUSIC"/>
      <sheetName val="YELLOW"/>
      <sheetName val="YAMAHA"/>
      <sheetName val="YEBO"/>
      <sheetName val="YODAN"/>
      <sheetName val="YOU"/>
      <sheetName val="ZAPPA- INTERCO"/>
      <sheetName val="NYR Reserves Calculations"/>
      <sheetName val="WAX Pd 06-13 Rtn R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>
        <row r="32">
          <cell r="T32">
            <v>-425.47999999999996</v>
          </cell>
        </row>
      </sheetData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 refreshError="1"/>
      <sheetData sheetId="161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ares outs."/>
      <sheetName val="Financials"/>
      <sheetName val="Ratio page"/>
      <sheetName val="Backup data"/>
    </sheetNames>
    <sheetDataSet>
      <sheetData sheetId="0" refreshError="1"/>
      <sheetData sheetId="1"/>
      <sheetData sheetId="2" refreshError="1"/>
      <sheetData sheetId="3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mgcons"/>
      <sheetName val="ppmgcons"/>
      <sheetName val="pmgecon"/>
      <sheetName val="ppmgecon"/>
      <sheetName val="pmgerom"/>
      <sheetName val="ppmgerom"/>
      <sheetName val="pmgedis"/>
      <sheetName val="ppmgedis"/>
      <sheetName val="pmgecd"/>
      <sheetName val="ppmgecd"/>
      <sheetName val="pmgecas"/>
      <sheetName val="ppmgecas"/>
      <sheetName val="pmgevhs"/>
      <sheetName val="ppmgevhs"/>
      <sheetName val="pmgwcon"/>
      <sheetName val="ppmgwcon"/>
      <sheetName val="pmgwrom"/>
      <sheetName val="ppmgwrom"/>
      <sheetName val="pmgedvd"/>
      <sheetName val="ppmgedvd"/>
      <sheetName val="pmgwdvd"/>
      <sheetName val="ppmgwdvd"/>
      <sheetName val="pmgwcd"/>
      <sheetName val="ppmgwcd"/>
      <sheetName val="Import_Wizard"/>
      <sheetName val="PMG-Cond. Cons._bud"/>
      <sheetName val="PMG-Cond. Cons._py"/>
      <sheetName val="PMG-Consolidated_bud"/>
      <sheetName val="PMG-Consolidated_py"/>
      <sheetName val="PMG-ROM Consolidated_bud"/>
      <sheetName val="PMG-ROM Consolidated_py"/>
      <sheetName val="PMG-Diskettes Consolidated_bud"/>
      <sheetName val="PMG-Diskettes Consolidated_ py"/>
      <sheetName val="PMG-CD Consolidated_bud"/>
      <sheetName val="PMG-CD Consolidated_py"/>
      <sheetName val="PMG-DVD Consolidated_bud"/>
      <sheetName val="PMG-DVD Consolidated_py"/>
      <sheetName val="PMG-Cassettes Consolidated_bud"/>
      <sheetName val="PMG-Cassettes Consolidated_ py"/>
      <sheetName val="PMG-VHS Consoldiated_bud"/>
      <sheetName val="PMG-VHS Consolidated_py"/>
      <sheetName val="PMG East-Cond. Cons._bud"/>
      <sheetName val="PMG East-Cond. Cons._py"/>
      <sheetName val="PMG East Consolidated_bud"/>
      <sheetName val="PMG East Consolidated_py"/>
      <sheetName val="PMG East ROM_bud"/>
      <sheetName val="PMG East ROM_py"/>
      <sheetName val="PMG East Diskettes_bud"/>
      <sheetName val="PMG East Diskettes_py"/>
      <sheetName val="PMG East CD_bud"/>
      <sheetName val="PMG East CD_py"/>
      <sheetName val="PMG East DVD_bud"/>
      <sheetName val="PMG East DVD_py"/>
      <sheetName val="PMG East Cassettes_bud"/>
      <sheetName val="PMG East Cassettes_py"/>
      <sheetName val="PMG East VHS_bud"/>
      <sheetName val="PMG East VHS_py"/>
      <sheetName val="PMG West-Cond. Cons._bud"/>
      <sheetName val="PMG West-Cond. Cons._py"/>
      <sheetName val="PMG West Consolidated_bud"/>
      <sheetName val="PMG West Consolidated_py"/>
      <sheetName val="PMG West CD_bud"/>
      <sheetName val="PMG West CD_py"/>
      <sheetName val="PMG West ROM_bud"/>
      <sheetName val="PMG West ROM_py"/>
      <sheetName val="PMG West DVD_bud"/>
      <sheetName val="PMG West DVD_py"/>
      <sheetName val="Drop Down (do not delete)"/>
      <sheetName val="Sheet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>
        <row r="6">
          <cell r="B6" t="str">
            <v>December</v>
          </cell>
        </row>
      </sheetData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lance Sheet"/>
      <sheetName val="Summary"/>
      <sheetName val="DBMortgage"/>
      <sheetName val="Ref"/>
      <sheetName val="Not Used"/>
    </sheetNames>
    <sheetDataSet>
      <sheetData sheetId="0" refreshError="1"/>
      <sheetData sheetId="1" refreshError="1">
        <row r="8">
          <cell r="M8" t="str">
            <v>Product</v>
          </cell>
        </row>
        <row r="11">
          <cell r="H11" t="str">
            <v>Long</v>
          </cell>
          <cell r="I11" t="str">
            <v>Short</v>
          </cell>
        </row>
        <row r="14">
          <cell r="H14">
            <v>888.38841532999993</v>
          </cell>
          <cell r="I14">
            <v>-10.235546880000001</v>
          </cell>
          <cell r="M14" t="str">
            <v>COMMERCIAL ASSET SECURITIZATION</v>
          </cell>
        </row>
        <row r="15">
          <cell r="H15">
            <v>12.225</v>
          </cell>
          <cell r="I15">
            <v>0</v>
          </cell>
          <cell r="M15" t="str">
            <v>COMMERCIAL ASSET SECURITIZATION</v>
          </cell>
        </row>
        <row r="16">
          <cell r="H16">
            <v>192.53611478999997</v>
          </cell>
          <cell r="I16">
            <v>0</v>
          </cell>
          <cell r="M16" t="str">
            <v>COMMERCIAL ASSET SECURITIZATION</v>
          </cell>
        </row>
        <row r="17">
          <cell r="H17">
            <v>161.62805541999998</v>
          </cell>
          <cell r="I17">
            <v>0</v>
          </cell>
          <cell r="M17" t="str">
            <v>COMMERCIAL ASSET SECURITIZATION</v>
          </cell>
        </row>
        <row r="18">
          <cell r="H18">
            <v>0</v>
          </cell>
          <cell r="I18">
            <v>0</v>
          </cell>
          <cell r="M18" t="str">
            <v>COMMERCIAL ASSET SECURITIZATION</v>
          </cell>
        </row>
        <row r="19">
          <cell r="H19">
            <v>57.562948420000005</v>
          </cell>
          <cell r="I19">
            <v>0</v>
          </cell>
          <cell r="M19" t="str">
            <v>COMMERCIAL ASSET SECURITIZATION</v>
          </cell>
        </row>
        <row r="20">
          <cell r="H20">
            <v>0</v>
          </cell>
          <cell r="I20">
            <v>0</v>
          </cell>
          <cell r="M20" t="str">
            <v>COMMERCIAL ASSET SECURITIZATION</v>
          </cell>
        </row>
        <row r="21">
          <cell r="H21">
            <v>608.96535155999993</v>
          </cell>
          <cell r="I21">
            <v>-768.86796565999998</v>
          </cell>
          <cell r="M21" t="str">
            <v>COMMERCIAL ASSET SECURITIZATION - Treasury</v>
          </cell>
        </row>
        <row r="25">
          <cell r="H25">
            <v>1300.7943724599995</v>
          </cell>
          <cell r="I25">
            <v>-74.932102209999996</v>
          </cell>
          <cell r="M25" t="str">
            <v>COMMERCIAL ASSET SECURITIZATION - LOAN</v>
          </cell>
        </row>
        <row r="26">
          <cell r="H26">
            <v>13.39576619</v>
          </cell>
          <cell r="I26">
            <v>0</v>
          </cell>
          <cell r="M26" t="str">
            <v>COMMERCIAL ASSET SECURITIZATION - LOAN</v>
          </cell>
        </row>
        <row r="27">
          <cell r="H27">
            <v>1943.2137997800003</v>
          </cell>
          <cell r="I27">
            <v>0</v>
          </cell>
          <cell r="M27" t="str">
            <v>COMMERCIAL ASSET SECURITIZATION - LOAN</v>
          </cell>
        </row>
        <row r="28">
          <cell r="H28">
            <v>159.47220578</v>
          </cell>
          <cell r="I28">
            <v>0</v>
          </cell>
          <cell r="M28" t="str">
            <v>COMMERCIAL ASSET SECURITIZATION - LOAN</v>
          </cell>
        </row>
        <row r="29">
          <cell r="H29">
            <v>30.862873</v>
          </cell>
          <cell r="I29">
            <v>0</v>
          </cell>
          <cell r="M29" t="str">
            <v>COMMERCIAL ASSET SECURITIZATION - LOAN</v>
          </cell>
        </row>
        <row r="30">
          <cell r="H30">
            <v>432.09637500000002</v>
          </cell>
          <cell r="I30">
            <v>-286.97454843999998</v>
          </cell>
          <cell r="M30" t="str">
            <v>COMMERCIAL ASSET SECURITIZATION - Treasury</v>
          </cell>
        </row>
        <row r="33">
          <cell r="H33">
            <v>70.682612729999988</v>
          </cell>
          <cell r="I33">
            <v>0</v>
          </cell>
          <cell r="M33" t="str">
            <v>STRUCTURED CMO</v>
          </cell>
        </row>
        <row r="34">
          <cell r="H34">
            <v>0</v>
          </cell>
          <cell r="I34">
            <v>0</v>
          </cell>
          <cell r="M34" t="str">
            <v>STRUCTURED CMO</v>
          </cell>
        </row>
        <row r="35">
          <cell r="H35">
            <v>0</v>
          </cell>
          <cell r="I35">
            <v>0</v>
          </cell>
          <cell r="M35" t="str">
            <v>STRUCTURED CMO</v>
          </cell>
        </row>
        <row r="36">
          <cell r="H36">
            <v>0</v>
          </cell>
          <cell r="I36">
            <v>0</v>
          </cell>
          <cell r="M36" t="str">
            <v>STRUCTURED CMO</v>
          </cell>
        </row>
        <row r="37">
          <cell r="H37">
            <v>155.58503129999997</v>
          </cell>
          <cell r="I37">
            <v>0</v>
          </cell>
          <cell r="M37" t="str">
            <v>STRUCTURED CMO</v>
          </cell>
        </row>
        <row r="38">
          <cell r="H38">
            <v>0</v>
          </cell>
          <cell r="I38">
            <v>-152.66039805</v>
          </cell>
          <cell r="M38" t="str">
            <v>STRUCTURED CMO - Treasury</v>
          </cell>
        </row>
        <row r="41">
          <cell r="H41">
            <v>438.08490456000004</v>
          </cell>
          <cell r="I41">
            <v>-471.13257417000005</v>
          </cell>
          <cell r="M41" t="str">
            <v>MORTGAGE BACKED SECURITIES</v>
          </cell>
        </row>
        <row r="42">
          <cell r="H42">
            <v>9.4493905700000003</v>
          </cell>
          <cell r="I42">
            <v>0</v>
          </cell>
          <cell r="M42" t="str">
            <v>MORTGAGE BACKED SECURITIES</v>
          </cell>
        </row>
        <row r="43">
          <cell r="H43">
            <v>10.083203119999999</v>
          </cell>
          <cell r="I43">
            <v>-70.076562509999988</v>
          </cell>
          <cell r="M43" t="str">
            <v>MORTGAGE BACKED SECURITIES - Treasury</v>
          </cell>
        </row>
        <row r="46">
          <cell r="H46">
            <v>750.97478036999985</v>
          </cell>
          <cell r="I46">
            <v>-70.269521330000018</v>
          </cell>
          <cell r="M46" t="str">
            <v>ASSET BACKED SECURITIES</v>
          </cell>
        </row>
        <row r="47">
          <cell r="H47">
            <v>109.19695773000001</v>
          </cell>
          <cell r="I47">
            <v>0</v>
          </cell>
          <cell r="M47" t="str">
            <v>ASSET BACKED SECURITIES</v>
          </cell>
        </row>
        <row r="48">
          <cell r="H48">
            <v>0</v>
          </cell>
          <cell r="I48">
            <v>0</v>
          </cell>
          <cell r="M48" t="str">
            <v>ASSET BACKED SECURITIES</v>
          </cell>
        </row>
        <row r="49">
          <cell r="H49">
            <v>40.890433600000016</v>
          </cell>
          <cell r="I49">
            <v>-30.930250000000001</v>
          </cell>
          <cell r="M49" t="str">
            <v>ASSET BACKED SECURITIES</v>
          </cell>
        </row>
        <row r="50">
          <cell r="H50">
            <v>144.44627431000001</v>
          </cell>
          <cell r="I50">
            <v>0</v>
          </cell>
          <cell r="M50" t="str">
            <v>ASSET BACKED SECURITIES</v>
          </cell>
        </row>
        <row r="51">
          <cell r="H51">
            <v>1097.8542831900002</v>
          </cell>
          <cell r="I51">
            <v>0</v>
          </cell>
          <cell r="M51" t="str">
            <v>ASSET BACKED SECURITIES - LOAN</v>
          </cell>
        </row>
        <row r="52">
          <cell r="H52">
            <v>13.5646875</v>
          </cell>
          <cell r="I52">
            <v>0</v>
          </cell>
          <cell r="M52" t="str">
            <v>ASSET BACKED SECURITIES - Treasury</v>
          </cell>
        </row>
        <row r="55">
          <cell r="H55">
            <v>79.291248889999991</v>
          </cell>
          <cell r="I55">
            <v>0</v>
          </cell>
          <cell r="M55" t="str">
            <v>MUNICIPALS</v>
          </cell>
        </row>
        <row r="56">
          <cell r="H56">
            <v>0</v>
          </cell>
          <cell r="I56">
            <v>-45.592187510000002</v>
          </cell>
          <cell r="M56" t="str">
            <v>MUNICIPALS - Treasury</v>
          </cell>
        </row>
        <row r="59">
          <cell r="H59">
            <v>18.923873699999998</v>
          </cell>
          <cell r="I59">
            <v>0</v>
          </cell>
          <cell r="M59" t="str">
            <v>FRANCHISE ASSET SECURITIZATION</v>
          </cell>
        </row>
        <row r="60">
          <cell r="H60">
            <v>0</v>
          </cell>
          <cell r="I60">
            <v>0</v>
          </cell>
          <cell r="M60" t="str">
            <v>FRANCHISE ASSET SECURITIZATION</v>
          </cell>
        </row>
        <row r="61">
          <cell r="H61">
            <v>84.365665179999993</v>
          </cell>
          <cell r="I61">
            <v>0</v>
          </cell>
          <cell r="M61" t="str">
            <v>FRANCHISE ASSET SECURITIZATION - LOAN</v>
          </cell>
        </row>
        <row r="62">
          <cell r="H62">
            <v>20.053125000000001</v>
          </cell>
          <cell r="I62">
            <v>-90.150566400000002</v>
          </cell>
          <cell r="M62" t="str">
            <v>FRANCHISE ASSET SECURITIZATION - Treasury</v>
          </cell>
        </row>
        <row r="65">
          <cell r="H65">
            <v>188.76668227000002</v>
          </cell>
          <cell r="I65">
            <v>0</v>
          </cell>
          <cell r="M65" t="str">
            <v>CONDUITS</v>
          </cell>
        </row>
        <row r="66">
          <cell r="H66">
            <v>535.06623754999998</v>
          </cell>
          <cell r="I66">
            <v>0</v>
          </cell>
          <cell r="M66" t="str">
            <v>CONDUITS</v>
          </cell>
        </row>
        <row r="67">
          <cell r="H67">
            <v>41.775926829999996</v>
          </cell>
          <cell r="I67">
            <v>0</v>
          </cell>
          <cell r="M67" t="str">
            <v>CONDUITS</v>
          </cell>
        </row>
        <row r="68">
          <cell r="H68">
            <v>1844.1277986300001</v>
          </cell>
          <cell r="I68">
            <v>0</v>
          </cell>
          <cell r="M68" t="str">
            <v>CONDUITS</v>
          </cell>
        </row>
        <row r="69">
          <cell r="H69">
            <v>464.92460943000003</v>
          </cell>
          <cell r="I69">
            <v>0</v>
          </cell>
          <cell r="M69" t="str">
            <v>CONDUITS</v>
          </cell>
        </row>
        <row r="70">
          <cell r="H70">
            <v>100</v>
          </cell>
          <cell r="I70">
            <v>0</v>
          </cell>
          <cell r="M70" t="str">
            <v>CONDUITS</v>
          </cell>
        </row>
        <row r="71">
          <cell r="H71">
            <v>1.9768239599999999</v>
          </cell>
          <cell r="I71">
            <v>0</v>
          </cell>
          <cell r="M71" t="str">
            <v>CONDUITS</v>
          </cell>
        </row>
        <row r="72">
          <cell r="H72">
            <v>1328.1048329699997</v>
          </cell>
          <cell r="I72">
            <v>0</v>
          </cell>
          <cell r="M72" t="str">
            <v>CONDUITS</v>
          </cell>
        </row>
        <row r="73">
          <cell r="H73">
            <v>25.692984840000001</v>
          </cell>
          <cell r="I73">
            <v>0</v>
          </cell>
          <cell r="M73" t="str">
            <v>CONDUITS</v>
          </cell>
        </row>
        <row r="74">
          <cell r="H74">
            <v>774.31296659999987</v>
          </cell>
          <cell r="I74">
            <v>0</v>
          </cell>
          <cell r="M74" t="str">
            <v>CONDUITS</v>
          </cell>
        </row>
        <row r="76">
          <cell r="H76">
            <v>1100.5684023499998</v>
          </cell>
          <cell r="I76">
            <v>0</v>
          </cell>
        </row>
        <row r="77">
          <cell r="H77">
            <v>594.35412443000007</v>
          </cell>
          <cell r="I77">
            <v>0</v>
          </cell>
        </row>
        <row r="81">
          <cell r="I81">
            <v>-69.187169909999994</v>
          </cell>
        </row>
        <row r="82">
          <cell r="I82">
            <v>0</v>
          </cell>
        </row>
        <row r="83">
          <cell r="I83">
            <v>-171.50806878</v>
          </cell>
        </row>
        <row r="84">
          <cell r="I84">
            <v>-510.17568078999994</v>
          </cell>
        </row>
        <row r="85">
          <cell r="I85">
            <v>126.17375005</v>
          </cell>
        </row>
        <row r="90">
          <cell r="I90">
            <v>13147.739746749998</v>
          </cell>
        </row>
        <row r="91">
          <cell r="I91">
            <v>625.21699743000011</v>
          </cell>
        </row>
      </sheetData>
      <sheetData sheetId="2"/>
      <sheetData sheetId="3"/>
      <sheetData sheetId="4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PV PROCEED"/>
      <sheetName val="TBS"/>
      <sheetName val="Summary "/>
      <sheetName val="Wbr"/>
      <sheetName val="Reprise"/>
      <sheetName val="Nonesuch"/>
      <sheetName val="Jazz"/>
      <sheetName val="Urban"/>
      <sheetName val="Nashville"/>
      <sheetName val="Maverick"/>
      <sheetName val="Video"/>
      <sheetName val="Cat JV "/>
      <sheetName val="Module2"/>
      <sheetName val="Module7"/>
      <sheetName val="INCSTAT"/>
      <sheetName val="INPUT"/>
      <sheetName val="Lkup"/>
    </sheetNames>
    <sheetDataSet>
      <sheetData sheetId="0"/>
      <sheetData sheetId="1"/>
      <sheetData sheetId="2"/>
      <sheetData sheetId="3"/>
      <sheetData sheetId="4" refreshError="1"/>
      <sheetData sheetId="5" refreshError="1"/>
      <sheetData sheetId="6"/>
      <sheetData sheetId="7" refreshError="1"/>
      <sheetData sheetId="8"/>
      <sheetData sheetId="9"/>
      <sheetData sheetId="10"/>
      <sheetData sheetId="11"/>
      <sheetData sheetId="12"/>
      <sheetData sheetId="13"/>
      <sheetData sheetId="14"/>
      <sheetData sheetId="15" refreshError="1"/>
      <sheetData sheetId="16" refreshError="1"/>
      <sheetData sheetId="17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ales Transactions"/>
      <sheetName val="Rate Table"/>
    </sheetNames>
    <sheetDataSet>
      <sheetData sheetId="0" refreshError="1"/>
      <sheetData sheetId="1">
        <row r="2">
          <cell r="A2" t="str">
            <v>AED</v>
          </cell>
          <cell r="B2">
            <v>0.17249641269951885</v>
          </cell>
        </row>
        <row r="3">
          <cell r="A3" t="str">
            <v>ARS</v>
          </cell>
          <cell r="B3">
            <v>0.20019575732426981</v>
          </cell>
        </row>
        <row r="4">
          <cell r="A4" t="str">
            <v>AUD</v>
          </cell>
          <cell r="B4">
            <v>0.58226717390409166</v>
          </cell>
        </row>
        <row r="5">
          <cell r="A5" t="str">
            <v>BGN</v>
          </cell>
          <cell r="B5">
            <v>0.51164502671865753</v>
          </cell>
        </row>
        <row r="6">
          <cell r="A6" t="str">
            <v>BRL</v>
          </cell>
          <cell r="B6">
            <v>0.3647624145937402</v>
          </cell>
        </row>
        <row r="7">
          <cell r="A7" t="str">
            <v>CAD</v>
          </cell>
          <cell r="B7">
            <v>0.62231696848560492</v>
          </cell>
        </row>
        <row r="8">
          <cell r="A8" t="str">
            <v>CHF</v>
          </cell>
          <cell r="B8">
            <v>0.63766396259704716</v>
          </cell>
        </row>
        <row r="9">
          <cell r="A9" t="str">
            <v>CLP</v>
          </cell>
          <cell r="B9">
            <v>1.4406218621019523E-3</v>
          </cell>
        </row>
        <row r="10">
          <cell r="A10" t="str">
            <v>CNY</v>
          </cell>
          <cell r="B10">
            <v>9.0361960994244497E-2</v>
          </cell>
        </row>
        <row r="11">
          <cell r="A11" t="str">
            <v>COP</v>
          </cell>
          <cell r="B11">
            <v>3.5033592336956008E-4</v>
          </cell>
        </row>
        <row r="12">
          <cell r="A12" t="str">
            <v>CZK</v>
          </cell>
          <cell r="B12">
            <v>3.9520806342790718E-2</v>
          </cell>
        </row>
        <row r="13">
          <cell r="A13" t="str">
            <v>DKK</v>
          </cell>
          <cell r="B13">
            <v>0.13407096044625069</v>
          </cell>
        </row>
        <row r="14">
          <cell r="A14" t="str">
            <v>ECS</v>
          </cell>
          <cell r="B14">
            <v>0.633518848769548</v>
          </cell>
        </row>
        <row r="15">
          <cell r="A15" t="str">
            <v>EUR</v>
          </cell>
          <cell r="B15">
            <v>1</v>
          </cell>
        </row>
        <row r="16">
          <cell r="A16" t="str">
            <v>GBP</v>
          </cell>
          <cell r="B16">
            <v>1.2722959039838835</v>
          </cell>
        </row>
        <row r="17">
          <cell r="A17" t="str">
            <v>GHC</v>
          </cell>
          <cell r="B17">
            <v>6.4618922574493902E-5</v>
          </cell>
        </row>
        <row r="18">
          <cell r="A18" t="str">
            <v>GTQ</v>
          </cell>
          <cell r="B18">
            <v>8.3341305112180353E-2</v>
          </cell>
        </row>
        <row r="19">
          <cell r="A19" t="str">
            <v>HKD</v>
          </cell>
          <cell r="B19">
            <v>8.1423010038106161E-2</v>
          </cell>
        </row>
        <row r="20">
          <cell r="A20" t="str">
            <v>HRK</v>
          </cell>
          <cell r="B20">
            <v>0.13775170495760175</v>
          </cell>
        </row>
        <row r="21">
          <cell r="A21" t="str">
            <v>HUF</v>
          </cell>
          <cell r="B21">
            <v>3.8967744387814903E-3</v>
          </cell>
        </row>
        <row r="22">
          <cell r="A22" t="str">
            <v>IDR</v>
          </cell>
          <cell r="B22">
            <v>6.9053554515880741E-5</v>
          </cell>
        </row>
        <row r="23">
          <cell r="A23" t="str">
            <v>ILS</v>
          </cell>
          <cell r="B23">
            <v>0.18081134758961917</v>
          </cell>
        </row>
        <row r="24">
          <cell r="A24" t="str">
            <v>INR</v>
          </cell>
          <cell r="B24">
            <v>1.5800593607161299E-2</v>
          </cell>
        </row>
        <row r="25">
          <cell r="A25" t="str">
            <v>JMD</v>
          </cell>
          <cell r="B25">
            <v>8.9066414948510766E-3</v>
          </cell>
        </row>
        <row r="26">
          <cell r="A26" t="str">
            <v>JPY</v>
          </cell>
          <cell r="B26">
            <v>6.3560946097048756E-3</v>
          </cell>
        </row>
        <row r="27">
          <cell r="A27" t="str">
            <v>KES</v>
          </cell>
          <cell r="B27">
            <v>9.9608168592036049E-3</v>
          </cell>
        </row>
        <row r="28">
          <cell r="A28" t="str">
            <v>KRW</v>
          </cell>
          <cell r="B28">
            <v>6.3858699955970444E-4</v>
          </cell>
        </row>
        <row r="29">
          <cell r="A29" t="str">
            <v>LBP</v>
          </cell>
          <cell r="B29">
            <v>4.187559590366713E-4</v>
          </cell>
        </row>
        <row r="30">
          <cell r="A30" t="str">
            <v>MUR</v>
          </cell>
          <cell r="B30">
            <v>2.4319521566565409E-2</v>
          </cell>
        </row>
        <row r="31">
          <cell r="A31" t="str">
            <v>MXN</v>
          </cell>
          <cell r="B31">
            <v>5.9239714029591668E-2</v>
          </cell>
        </row>
        <row r="32">
          <cell r="A32" t="str">
            <v>MYR</v>
          </cell>
          <cell r="B32">
            <v>0.19738863530537193</v>
          </cell>
        </row>
        <row r="33">
          <cell r="A33" t="str">
            <v>NGN</v>
          </cell>
          <cell r="B33">
            <v>5.412785043887018E-3</v>
          </cell>
        </row>
        <row r="34">
          <cell r="A34" t="str">
            <v>NOK</v>
          </cell>
          <cell r="B34">
            <v>0.12462772848649181</v>
          </cell>
        </row>
        <row r="35">
          <cell r="A35" t="str">
            <v>NZD</v>
          </cell>
          <cell r="B35">
            <v>0.50881066338926251</v>
          </cell>
        </row>
        <row r="36">
          <cell r="A36" t="str">
            <v>PAB</v>
          </cell>
          <cell r="B36">
            <v>0.633518848769548</v>
          </cell>
        </row>
        <row r="37">
          <cell r="A37" t="str">
            <v>PHP</v>
          </cell>
          <cell r="B37">
            <v>1.5155671419113897E-2</v>
          </cell>
        </row>
        <row r="38">
          <cell r="A38" t="str">
            <v>PLN</v>
          </cell>
          <cell r="B38">
            <v>0.28351678983328954</v>
          </cell>
        </row>
        <row r="39">
          <cell r="A39" t="str">
            <v>RON</v>
          </cell>
          <cell r="B39">
            <v>0.26925564702863825</v>
          </cell>
        </row>
        <row r="40">
          <cell r="A40" t="str">
            <v>RUB</v>
          </cell>
          <cell r="B40">
            <v>2.6962562203631964E-2</v>
          </cell>
        </row>
        <row r="41">
          <cell r="A41" t="str">
            <v>SAR</v>
          </cell>
          <cell r="B41">
            <v>0.16887078432801075</v>
          </cell>
        </row>
        <row r="42">
          <cell r="A42" t="str">
            <v>SEK</v>
          </cell>
          <cell r="B42">
            <v>0.10639759009429929</v>
          </cell>
        </row>
        <row r="43">
          <cell r="A43" t="str">
            <v>SGD</v>
          </cell>
          <cell r="B43">
            <v>0.45925491848196215</v>
          </cell>
        </row>
        <row r="44">
          <cell r="A44" t="str">
            <v>SIT</v>
          </cell>
          <cell r="B44">
            <v>4.1729886568450131E-3</v>
          </cell>
        </row>
        <row r="45">
          <cell r="A45" t="str">
            <v>SVC</v>
          </cell>
          <cell r="B45">
            <v>7.2385863660408556E-2</v>
          </cell>
        </row>
        <row r="46">
          <cell r="A46" t="str">
            <v>THB</v>
          </cell>
          <cell r="B46">
            <v>2.0212418869992432E-2</v>
          </cell>
        </row>
        <row r="47">
          <cell r="A47" t="str">
            <v>TRY</v>
          </cell>
          <cell r="B47">
            <v>0.49551728397799161</v>
          </cell>
        </row>
        <row r="48">
          <cell r="A48" t="str">
            <v>TWD</v>
          </cell>
          <cell r="B48">
            <v>2.1006851506349445E-2</v>
          </cell>
        </row>
        <row r="49">
          <cell r="A49" t="str">
            <v>VEB</v>
          </cell>
          <cell r="B49">
            <v>2.9521978352660936E-4</v>
          </cell>
        </row>
        <row r="50">
          <cell r="A50" t="str">
            <v>XOF</v>
          </cell>
          <cell r="B50">
            <v>1.5242463501395328E-3</v>
          </cell>
        </row>
        <row r="51">
          <cell r="A51" t="str">
            <v>ZAR</v>
          </cell>
          <cell r="B51">
            <v>7.9362173223058816E-2</v>
          </cell>
        </row>
        <row r="52">
          <cell r="A52" t="str">
            <v>ZWD</v>
          </cell>
          <cell r="B52">
            <v>2.0906122009395086E-5</v>
          </cell>
        </row>
      </sheetData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t'l rpt Epitaph Europe BV"/>
      <sheetName val="Breakdown for Ron"/>
      <sheetName val="Int'l rept to Barry only! USD!!"/>
      <sheetName val="FX Rates"/>
      <sheetName val="WMG 2008 Exch Rate"/>
      <sheetName val="May Sales-master"/>
      <sheetName val="APPLES_OpnOpn"/>
      <sheetName val="APPLES_ActAct"/>
    </sheetNames>
    <sheetDataSet>
      <sheetData sheetId="0"/>
      <sheetData sheetId="1"/>
      <sheetData sheetId="2"/>
      <sheetData sheetId="3">
        <row r="2">
          <cell r="A2" t="str">
            <v>AED</v>
          </cell>
          <cell r="B2">
            <v>0.17546690726300188</v>
          </cell>
        </row>
        <row r="3">
          <cell r="A3" t="str">
            <v>ARS</v>
          </cell>
          <cell r="B3">
            <v>0.20721982341947542</v>
          </cell>
        </row>
        <row r="4">
          <cell r="A4" t="str">
            <v>AUD</v>
          </cell>
          <cell r="B4">
            <v>0.615840690855191</v>
          </cell>
        </row>
        <row r="5">
          <cell r="A5" t="str">
            <v>BGN</v>
          </cell>
          <cell r="B5">
            <v>0.5134684539537282</v>
          </cell>
        </row>
        <row r="6">
          <cell r="A6" t="str">
            <v>BRL</v>
          </cell>
          <cell r="B6">
            <v>0.39365599020429209</v>
          </cell>
        </row>
        <row r="7">
          <cell r="A7" t="str">
            <v>CAD</v>
          </cell>
          <cell r="B7">
            <v>0.6519849197654185</v>
          </cell>
        </row>
        <row r="8">
          <cell r="A8" t="str">
            <v>CHF</v>
          </cell>
          <cell r="B8">
            <v>0.61414642005542308</v>
          </cell>
        </row>
        <row r="9">
          <cell r="A9" t="str">
            <v>CLP</v>
          </cell>
          <cell r="B9">
            <v>1.341754205065412E-3</v>
          </cell>
        </row>
        <row r="10">
          <cell r="A10" t="str">
            <v>CNY</v>
          </cell>
          <cell r="B10">
            <v>9.2889089385834872E-2</v>
          </cell>
        </row>
        <row r="11">
          <cell r="A11" t="str">
            <v>COP</v>
          </cell>
          <cell r="B11">
            <v>3.7056131984275308E-4</v>
          </cell>
        </row>
        <row r="12">
          <cell r="A12" t="str">
            <v>CZK</v>
          </cell>
          <cell r="B12">
            <v>3.998711091061416E-2</v>
          </cell>
        </row>
        <row r="13">
          <cell r="A13" t="str">
            <v>DKK</v>
          </cell>
          <cell r="B13">
            <v>0.13406135206547656</v>
          </cell>
        </row>
        <row r="14">
          <cell r="A14" t="str">
            <v>ECS</v>
          </cell>
          <cell r="B14">
            <v>0.64445446929174455</v>
          </cell>
        </row>
        <row r="15">
          <cell r="A15" t="str">
            <v>EUR</v>
          </cell>
          <cell r="B15">
            <v>1</v>
          </cell>
        </row>
        <row r="16">
          <cell r="A16" t="str">
            <v>GBP</v>
          </cell>
          <cell r="B16">
            <v>1.2739898176193851</v>
          </cell>
        </row>
        <row r="17">
          <cell r="A17" t="str">
            <v>GHC</v>
          </cell>
          <cell r="B17">
            <v>6.4445446929174452E-5</v>
          </cell>
        </row>
        <row r="18">
          <cell r="A18" t="str">
            <v>GTQ</v>
          </cell>
          <cell r="B18">
            <v>8.6677837210801051E-2</v>
          </cell>
        </row>
        <row r="19">
          <cell r="A19" t="str">
            <v>HKD</v>
          </cell>
          <cell r="B19">
            <v>8.2587484694206348E-2</v>
          </cell>
        </row>
        <row r="20">
          <cell r="A20" t="str">
            <v>HRK</v>
          </cell>
          <cell r="B20">
            <v>0.13788103370496874</v>
          </cell>
        </row>
        <row r="21">
          <cell r="A21" t="str">
            <v>HUF</v>
          </cell>
          <cell r="B21">
            <v>4.1586646903396278E-3</v>
          </cell>
        </row>
        <row r="22">
          <cell r="A22" t="str">
            <v>IDR</v>
          </cell>
          <cell r="B22">
            <v>6.8956628214216658E-5</v>
          </cell>
        </row>
        <row r="23">
          <cell r="A23" t="str">
            <v>ILS</v>
          </cell>
          <cell r="B23">
            <v>0.19844622027453759</v>
          </cell>
        </row>
        <row r="24">
          <cell r="A24" t="str">
            <v>INR</v>
          </cell>
          <cell r="B24">
            <v>1.5185280659921377E-2</v>
          </cell>
        </row>
        <row r="25">
          <cell r="A25" t="str">
            <v>JMD</v>
          </cell>
          <cell r="B25">
            <v>9.019784752207256E-3</v>
          </cell>
        </row>
        <row r="26">
          <cell r="A26" t="str">
            <v>JPY</v>
          </cell>
          <cell r="B26">
            <v>6.1055616420699873E-3</v>
          </cell>
        </row>
        <row r="27">
          <cell r="A27" t="str">
            <v>KES</v>
          </cell>
          <cell r="B27">
            <v>1.0391183862860087E-2</v>
          </cell>
        </row>
        <row r="28">
          <cell r="A28" t="str">
            <v>KRW</v>
          </cell>
          <cell r="B28">
            <v>6.2254301733582519E-4</v>
          </cell>
        </row>
        <row r="29">
          <cell r="A29" t="str">
            <v>LBP</v>
          </cell>
          <cell r="B29">
            <v>4.2598440420184313E-4</v>
          </cell>
        </row>
        <row r="30">
          <cell r="A30" t="str">
            <v>MUR</v>
          </cell>
          <cell r="B30">
            <v>2.3223561255397304E-2</v>
          </cell>
        </row>
        <row r="31">
          <cell r="A31" t="str">
            <v>MXN</v>
          </cell>
          <cell r="B31">
            <v>6.2422504350067666E-2</v>
          </cell>
        </row>
        <row r="32">
          <cell r="A32" t="str">
            <v>MYR</v>
          </cell>
          <cell r="B32">
            <v>0.1981413933105626</v>
          </cell>
        </row>
        <row r="33">
          <cell r="A33" t="str">
            <v>NGN</v>
          </cell>
          <cell r="B33">
            <v>5.4694850808790357E-3</v>
          </cell>
        </row>
        <row r="34">
          <cell r="A34" t="str">
            <v>NOK</v>
          </cell>
          <cell r="B34">
            <v>0.1268209061029838</v>
          </cell>
        </row>
        <row r="35">
          <cell r="A35" t="str">
            <v>NZD</v>
          </cell>
          <cell r="B35">
            <v>0.5022878133659856</v>
          </cell>
        </row>
        <row r="36">
          <cell r="A36" t="str">
            <v>PAB</v>
          </cell>
          <cell r="B36">
            <v>0.64445446929174455</v>
          </cell>
        </row>
        <row r="37">
          <cell r="A37" t="str">
            <v>PHP</v>
          </cell>
          <cell r="B37">
            <v>1.4673583811303731E-2</v>
          </cell>
        </row>
        <row r="38">
          <cell r="A38" t="str">
            <v>PLN</v>
          </cell>
          <cell r="B38">
            <v>0.29594702584262422</v>
          </cell>
        </row>
        <row r="39">
          <cell r="A39" t="str">
            <v>RON</v>
          </cell>
          <cell r="B39">
            <v>0.27489076496745501</v>
          </cell>
        </row>
        <row r="40">
          <cell r="A40" t="str">
            <v>RUB</v>
          </cell>
          <cell r="B40">
            <v>2.7172133788747822E-2</v>
          </cell>
        </row>
        <row r="41">
          <cell r="A41" t="str">
            <v>SAR</v>
          </cell>
          <cell r="B41">
            <v>0.17183153960172715</v>
          </cell>
        </row>
        <row r="42">
          <cell r="A42" t="str">
            <v>SEK</v>
          </cell>
          <cell r="B42">
            <v>0.10726686859573371</v>
          </cell>
        </row>
        <row r="43">
          <cell r="A43" t="str">
            <v>SGD</v>
          </cell>
          <cell r="B43">
            <v>0.47152349036540564</v>
          </cell>
        </row>
        <row r="44">
          <cell r="A44" t="str">
            <v>SIT</v>
          </cell>
          <cell r="B44">
            <v>4.1728426886640455E-3</v>
          </cell>
        </row>
        <row r="45">
          <cell r="A45" t="str">
            <v>SVC</v>
          </cell>
          <cell r="B45">
            <v>7.3635367661274723E-2</v>
          </cell>
        </row>
        <row r="46">
          <cell r="A46" t="str">
            <v>THB</v>
          </cell>
          <cell r="B46">
            <v>1.9887220467873945E-2</v>
          </cell>
        </row>
        <row r="47">
          <cell r="A47" t="str">
            <v>TRY</v>
          </cell>
          <cell r="B47">
            <v>0.53390868080170129</v>
          </cell>
        </row>
        <row r="48">
          <cell r="A48" t="str">
            <v>TWD</v>
          </cell>
          <cell r="B48">
            <v>2.1136817683830637E-2</v>
          </cell>
        </row>
        <row r="49">
          <cell r="A49" t="str">
            <v>VEB</v>
          </cell>
          <cell r="B49">
            <v>3.0031578268995294E-4</v>
          </cell>
        </row>
        <row r="50">
          <cell r="A50" t="str">
            <v>XOF</v>
          </cell>
          <cell r="B50">
            <v>1.5247792743442676E-3</v>
          </cell>
        </row>
        <row r="51">
          <cell r="A51" t="str">
            <v>ZAR</v>
          </cell>
          <cell r="B51">
            <v>8.4977766320809431E-2</v>
          </cell>
        </row>
        <row r="52">
          <cell r="A52" t="str">
            <v>ZWD</v>
          </cell>
          <cell r="B52">
            <v>2.126699748662757E-5</v>
          </cell>
        </row>
      </sheetData>
      <sheetData sheetId="4"/>
      <sheetData sheetId="5"/>
      <sheetData sheetId="6" refreshError="1"/>
      <sheetData sheetId="7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vsum"/>
      <sheetName val="New Rel"/>
      <sheetName val="carryover"/>
      <sheetName val="catlgsum"/>
      <sheetName val="catlg"/>
      <sheetName val="Gros Bil $ (config)"/>
      <sheetName val="Config"/>
      <sheetName val="sales&amp;ada"/>
      <sheetName val="unitrec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nci"/>
      <sheetName val="Inputs"/>
      <sheetName val="Scen 1"/>
      <sheetName val="Scen 2"/>
      <sheetName val="Scen 3"/>
      <sheetName val="Scen 4"/>
      <sheetName val="Scen 5"/>
      <sheetName val="__FDSCACHE__"/>
      <sheetName val="Target"/>
      <sheetName val="10-Year DCF"/>
      <sheetName val="5-Year DCF"/>
      <sheetName val="Acq Scen1"/>
      <sheetName val="Acq Scen 2"/>
      <sheetName val="Acq Scen 3"/>
      <sheetName val="Acq Scen 4"/>
      <sheetName val="Acq Scen 5"/>
      <sheetName val="Acquiror"/>
      <sheetName val="Val-Matrix"/>
      <sheetName val="Switches"/>
      <sheetName val="Sources &amp; Uses"/>
      <sheetName val="AdditionalPrintCode"/>
      <sheetName val="MainPrintCode"/>
      <sheetName val="Combined"/>
      <sheetName val="Combined  PF BS"/>
      <sheetName val="LBO Summary"/>
      <sheetName val="LBO Financials"/>
      <sheetName val="LBO PF BS"/>
      <sheetName val="Spinoff"/>
      <sheetName val="SPIN PFBS "/>
      <sheetName val="PF Comb Summary"/>
    </sheetNames>
    <sheetDataSet>
      <sheetData sheetId="0"/>
      <sheetData sheetId="1" refreshError="1">
        <row r="3">
          <cell r="B3" t="str">
            <v>C:\Documents and Settings\rcopans\Local Settings\Temporary Internet Files\OLK43\[casesmodel5.xls]LBO Financials  8/22/01  3:13 PM</v>
          </cell>
        </row>
        <row r="5">
          <cell r="F5" t="str">
            <v>PROJECT DISCOVERY</v>
          </cell>
        </row>
        <row r="7">
          <cell r="F7" t="str">
            <v>Telescope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/>
      <sheetData sheetId="21" refreshError="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lose Submissions"/>
      <sheetName val="Ck List"/>
      <sheetName val="GipKings JV"/>
      <sheetName val="WMI MUR accr"/>
      <sheetName val="2k Payroll Periods"/>
      <sheetName val="T&amp;E Accr"/>
      <sheetName val="Flash Data"/>
      <sheetName val="Flash Sched"/>
      <sheetName val="FLASH P&amp;L"/>
      <sheetName val="TBs during JEs"/>
      <sheetName val="Inputs &amp; Calculation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iling Fees"/>
      <sheetName val="Summary"/>
      <sheetName val="LPs"/>
      <sheetName val="ReFi FF"/>
      <sheetName val="Redemption"/>
      <sheetName val="Sponsors"/>
      <sheetName val="At Close"/>
      <sheetName val="Mercer2"/>
      <sheetName val="Mercer"/>
      <sheetName val="Reconciliation"/>
      <sheetName val="Liquidity"/>
      <sheetName val="Closing Cash"/>
      <sheetName val="TW Proceeds"/>
      <sheetName val="Sheet2"/>
      <sheetName val="Expense List"/>
      <sheetName val="Expenses"/>
      <sheetName val="Bank Splits"/>
      <sheetName val="Fee"/>
      <sheetName val="com.boa.gcib.docwf.synfin.servl"/>
      <sheetName val="Allocations"/>
      <sheetName val="Allocations Euro Revised"/>
      <sheetName val="Sources and Uses Detail"/>
      <sheetName val="Funds Flow"/>
      <sheetName val="Funds Flow Summary"/>
      <sheetName val="Funds Flow - Banks"/>
      <sheetName val="Bridg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NTROL PANEL"/>
      <sheetName val="SO Maintenance Form"/>
      <sheetName val="SO Retrieve"/>
      <sheetName val="Billing Translation"/>
      <sheetName val="Billing Database"/>
      <sheetName val="BILLED"/>
      <sheetName val="Shipment Database"/>
      <sheetName val="ORDER LOG"/>
      <sheetName val="Packing Slip Aging"/>
      <sheetName val="Other Missing Info Aging"/>
      <sheetName val="SO Database"/>
      <sheetName val="Translationfor2thru8"/>
      <sheetName val="TranslateToInvoice1"/>
      <sheetName val="TranslateToInvoice1 (2)"/>
      <sheetName val="TranslateToInvoice1 (3)"/>
      <sheetName val="TranslateToInvoice2"/>
      <sheetName val="TranslateToInvoice1 (4)"/>
      <sheetName val="WBS Element"/>
      <sheetName val="Lookup"/>
    </sheetNames>
    <sheetDataSet>
      <sheetData sheetId="0">
        <row r="23">
          <cell r="L23">
            <v>0</v>
          </cell>
        </row>
      </sheetData>
      <sheetData sheetId="1">
        <row r="23">
          <cell r="L23">
            <v>0</v>
          </cell>
        </row>
      </sheetData>
      <sheetData sheetId="2">
        <row r="23">
          <cell r="L23">
            <v>0</v>
          </cell>
        </row>
      </sheetData>
      <sheetData sheetId="3">
        <row r="23">
          <cell r="L23">
            <v>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 refreshError="1"/>
      <sheetData sheetId="17" refreshError="1"/>
      <sheetData sheetId="18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18DCEE-7003-4DCF-8A00-CFEA5D44E22E}">
  <dimension ref="A1:Q125"/>
  <sheetViews>
    <sheetView tabSelected="1" topLeftCell="A36" workbookViewId="0">
      <selection activeCell="G56" sqref="G56"/>
    </sheetView>
  </sheetViews>
  <sheetFormatPr baseColWidth="10" defaultColWidth="8.83203125" defaultRowHeight="15"/>
  <cols>
    <col min="7" max="7" width="8.83203125" style="1"/>
  </cols>
  <sheetData>
    <row r="1" spans="1:17">
      <c r="A1" s="2" t="s">
        <v>27</v>
      </c>
    </row>
    <row r="2" spans="1:17">
      <c r="A2" s="2" t="s">
        <v>282</v>
      </c>
    </row>
    <row r="3" spans="1:17">
      <c r="A3" s="3" t="s">
        <v>28</v>
      </c>
    </row>
    <row r="6" spans="1:17">
      <c r="A6" s="11" t="s">
        <v>0</v>
      </c>
      <c r="B6" s="12" t="s">
        <v>1</v>
      </c>
      <c r="C6" s="12" t="s">
        <v>2</v>
      </c>
      <c r="D6" s="12" t="s">
        <v>3</v>
      </c>
      <c r="E6" s="12" t="s">
        <v>250</v>
      </c>
      <c r="F6" s="12" t="s">
        <v>237</v>
      </c>
      <c r="G6" s="14" t="s">
        <v>4</v>
      </c>
      <c r="H6" s="12" t="s">
        <v>5</v>
      </c>
      <c r="I6" s="12" t="s">
        <v>6</v>
      </c>
      <c r="J6" s="34" t="s">
        <v>102</v>
      </c>
      <c r="K6" s="35" t="s">
        <v>251</v>
      </c>
      <c r="L6" s="32" t="s">
        <v>252</v>
      </c>
      <c r="M6" s="33" t="s">
        <v>253</v>
      </c>
      <c r="N6" s="33" t="s">
        <v>254</v>
      </c>
      <c r="O6" s="33" t="s">
        <v>242</v>
      </c>
      <c r="P6" s="36" t="s">
        <v>243</v>
      </c>
      <c r="Q6" s="36" t="s">
        <v>244</v>
      </c>
    </row>
    <row r="7" spans="1:17">
      <c r="A7" t="s">
        <v>26</v>
      </c>
      <c r="B7" t="s">
        <v>8</v>
      </c>
      <c r="C7" t="s">
        <v>9</v>
      </c>
      <c r="D7" t="s">
        <v>36</v>
      </c>
      <c r="E7">
        <v>0</v>
      </c>
      <c r="F7" t="s">
        <v>255</v>
      </c>
      <c r="G7" s="1" t="s">
        <v>39</v>
      </c>
      <c r="H7" t="s">
        <v>40</v>
      </c>
      <c r="I7" t="s">
        <v>41</v>
      </c>
      <c r="J7">
        <v>0.18</v>
      </c>
      <c r="K7">
        <v>5</v>
      </c>
      <c r="L7">
        <v>70.8</v>
      </c>
      <c r="M7">
        <v>58.055999999999997</v>
      </c>
      <c r="N7">
        <v>5</v>
      </c>
      <c r="O7">
        <v>11.6112</v>
      </c>
      <c r="P7">
        <v>21.98</v>
      </c>
      <c r="Q7">
        <v>14.16</v>
      </c>
    </row>
    <row r="8" spans="1:17">
      <c r="A8" t="s">
        <v>26</v>
      </c>
      <c r="B8" t="s">
        <v>8</v>
      </c>
      <c r="C8" t="s">
        <v>9</v>
      </c>
      <c r="D8" t="s">
        <v>36</v>
      </c>
      <c r="E8">
        <v>0</v>
      </c>
      <c r="F8" t="s">
        <v>255</v>
      </c>
      <c r="G8" s="1" t="s">
        <v>42</v>
      </c>
      <c r="H8" t="s">
        <v>40</v>
      </c>
      <c r="I8" t="s">
        <v>43</v>
      </c>
      <c r="J8">
        <v>0.18</v>
      </c>
      <c r="K8">
        <v>5</v>
      </c>
      <c r="L8">
        <v>64.25</v>
      </c>
      <c r="M8">
        <v>52.685000000000002</v>
      </c>
      <c r="N8">
        <v>5</v>
      </c>
      <c r="O8">
        <v>10.537000000000001</v>
      </c>
      <c r="P8">
        <v>19.98</v>
      </c>
      <c r="Q8">
        <v>12.85</v>
      </c>
    </row>
    <row r="9" spans="1:17">
      <c r="A9" t="s">
        <v>26</v>
      </c>
      <c r="B9" t="s">
        <v>8</v>
      </c>
      <c r="C9" t="s">
        <v>9</v>
      </c>
      <c r="D9" t="s">
        <v>36</v>
      </c>
      <c r="E9">
        <v>0</v>
      </c>
      <c r="F9" t="s">
        <v>255</v>
      </c>
      <c r="G9" s="1" t="s">
        <v>44</v>
      </c>
      <c r="H9" t="s">
        <v>40</v>
      </c>
      <c r="I9" t="s">
        <v>45</v>
      </c>
      <c r="J9">
        <v>0.18</v>
      </c>
      <c r="K9">
        <v>10</v>
      </c>
      <c r="L9">
        <v>128.5</v>
      </c>
      <c r="M9">
        <v>105.37</v>
      </c>
      <c r="N9">
        <v>10</v>
      </c>
      <c r="O9">
        <v>10.537000000000001</v>
      </c>
      <c r="P9">
        <v>19.98</v>
      </c>
      <c r="Q9">
        <v>12.85</v>
      </c>
    </row>
    <row r="10" spans="1:17">
      <c r="A10" t="s">
        <v>26</v>
      </c>
      <c r="B10" t="s">
        <v>8</v>
      </c>
      <c r="C10" t="s">
        <v>9</v>
      </c>
      <c r="D10" t="s">
        <v>36</v>
      </c>
      <c r="E10" s="37">
        <v>6.6926070038910504E-2</v>
      </c>
      <c r="F10" t="s">
        <v>256</v>
      </c>
      <c r="G10" s="1" t="s">
        <v>44</v>
      </c>
      <c r="H10" t="s">
        <v>40</v>
      </c>
      <c r="I10" t="s">
        <v>45</v>
      </c>
      <c r="J10">
        <v>0.18</v>
      </c>
      <c r="K10">
        <v>5</v>
      </c>
      <c r="L10">
        <v>59.95</v>
      </c>
      <c r="M10">
        <v>49.158999999999999</v>
      </c>
      <c r="N10">
        <v>4.6653696498054504</v>
      </c>
      <c r="O10">
        <v>10.537000000000001</v>
      </c>
      <c r="P10">
        <v>19.98</v>
      </c>
      <c r="Q10">
        <v>12.85</v>
      </c>
    </row>
    <row r="11" spans="1:17">
      <c r="A11" t="s">
        <v>26</v>
      </c>
      <c r="B11" t="s">
        <v>8</v>
      </c>
      <c r="C11" t="s">
        <v>9</v>
      </c>
      <c r="D11" t="s">
        <v>10</v>
      </c>
      <c r="E11">
        <v>0.33333333333333298</v>
      </c>
      <c r="F11" t="s">
        <v>257</v>
      </c>
      <c r="G11" s="1" t="s">
        <v>258</v>
      </c>
      <c r="H11" t="s">
        <v>63</v>
      </c>
      <c r="I11" s="22">
        <v>0.2</v>
      </c>
      <c r="J11">
        <v>0.18</v>
      </c>
      <c r="K11">
        <v>3</v>
      </c>
      <c r="L11">
        <v>14.1</v>
      </c>
      <c r="M11">
        <v>11.561999999999999</v>
      </c>
      <c r="N11">
        <v>2</v>
      </c>
      <c r="O11">
        <v>5.7809999999999997</v>
      </c>
      <c r="P11">
        <v>10.98</v>
      </c>
      <c r="Q11">
        <v>7.05</v>
      </c>
    </row>
    <row r="12" spans="1:17">
      <c r="A12" t="s">
        <v>26</v>
      </c>
      <c r="B12" t="s">
        <v>8</v>
      </c>
      <c r="C12" t="s">
        <v>9</v>
      </c>
      <c r="D12" t="s">
        <v>10</v>
      </c>
      <c r="E12">
        <v>0.15976331360946699</v>
      </c>
      <c r="F12" t="s">
        <v>259</v>
      </c>
      <c r="G12" s="1" t="s">
        <v>260</v>
      </c>
      <c r="H12" t="s">
        <v>73</v>
      </c>
      <c r="I12" t="s">
        <v>74</v>
      </c>
      <c r="J12">
        <v>0.18</v>
      </c>
      <c r="K12">
        <v>1</v>
      </c>
      <c r="L12">
        <v>7.1</v>
      </c>
      <c r="M12">
        <v>5.8220000000000001</v>
      </c>
      <c r="N12">
        <v>0.84023668639053295</v>
      </c>
      <c r="O12">
        <v>6.9290000000000003</v>
      </c>
      <c r="P12">
        <v>12.98</v>
      </c>
      <c r="Q12">
        <v>8.4499999999999993</v>
      </c>
    </row>
    <row r="13" spans="1:17">
      <c r="A13" t="s">
        <v>26</v>
      </c>
      <c r="B13" t="s">
        <v>8</v>
      </c>
      <c r="C13" t="s">
        <v>9</v>
      </c>
      <c r="D13" t="s">
        <v>247</v>
      </c>
      <c r="E13">
        <v>0.16003879728418999</v>
      </c>
      <c r="F13" t="s">
        <v>261</v>
      </c>
      <c r="G13" s="1" t="s">
        <v>262</v>
      </c>
      <c r="H13" t="s">
        <v>24</v>
      </c>
      <c r="I13" t="s">
        <v>47</v>
      </c>
      <c r="J13">
        <v>0.18</v>
      </c>
      <c r="K13">
        <v>1</v>
      </c>
      <c r="L13">
        <v>8.66</v>
      </c>
      <c r="M13">
        <v>7.1012000000000004</v>
      </c>
      <c r="N13">
        <v>0.83996120271580998</v>
      </c>
      <c r="O13">
        <v>8.4542000000000002</v>
      </c>
      <c r="P13">
        <v>15.98</v>
      </c>
      <c r="Q13">
        <v>10.31</v>
      </c>
    </row>
    <row r="14" spans="1:17">
      <c r="A14" t="s">
        <v>26</v>
      </c>
      <c r="B14" t="s">
        <v>8</v>
      </c>
      <c r="C14" t="s">
        <v>9</v>
      </c>
      <c r="D14" t="s">
        <v>10</v>
      </c>
      <c r="E14">
        <v>0.15976331360946699</v>
      </c>
      <c r="F14" t="s">
        <v>261</v>
      </c>
      <c r="G14" s="1" t="s">
        <v>263</v>
      </c>
      <c r="H14" t="s">
        <v>90</v>
      </c>
      <c r="I14" t="s">
        <v>91</v>
      </c>
      <c r="J14">
        <v>0.18</v>
      </c>
      <c r="K14">
        <v>1</v>
      </c>
      <c r="L14">
        <v>7.1</v>
      </c>
      <c r="M14">
        <v>5.8220000000000001</v>
      </c>
      <c r="N14">
        <v>0.84023668639053295</v>
      </c>
      <c r="O14">
        <v>6.9290000000000003</v>
      </c>
      <c r="P14">
        <v>12.98</v>
      </c>
      <c r="Q14">
        <v>8.4499999999999993</v>
      </c>
    </row>
    <row r="15" spans="1:17">
      <c r="A15" t="s">
        <v>26</v>
      </c>
      <c r="B15" t="s">
        <v>8</v>
      </c>
      <c r="C15" t="s">
        <v>9</v>
      </c>
      <c r="D15" t="s">
        <v>10</v>
      </c>
      <c r="E15">
        <v>0.15976331360946699</v>
      </c>
      <c r="F15" t="s">
        <v>261</v>
      </c>
      <c r="G15" s="1" t="s">
        <v>264</v>
      </c>
      <c r="H15" t="s">
        <v>69</v>
      </c>
      <c r="I15" t="s">
        <v>70</v>
      </c>
      <c r="J15">
        <v>0.18</v>
      </c>
      <c r="K15">
        <v>1</v>
      </c>
      <c r="L15">
        <v>7.1</v>
      </c>
      <c r="M15">
        <v>5.8220000000000001</v>
      </c>
      <c r="N15">
        <v>0.84023668639053295</v>
      </c>
      <c r="O15">
        <v>6.9290000000000003</v>
      </c>
      <c r="P15">
        <v>12.98</v>
      </c>
      <c r="Q15">
        <v>8.4499999999999993</v>
      </c>
    </row>
    <row r="16" spans="1:17">
      <c r="A16" t="s">
        <v>26</v>
      </c>
      <c r="B16" t="s">
        <v>8</v>
      </c>
      <c r="C16" t="s">
        <v>9</v>
      </c>
      <c r="D16" t="s">
        <v>247</v>
      </c>
      <c r="E16">
        <v>0.16003879728418999</v>
      </c>
      <c r="F16" t="s">
        <v>261</v>
      </c>
      <c r="G16" s="1" t="s">
        <v>265</v>
      </c>
      <c r="H16" t="s">
        <v>54</v>
      </c>
      <c r="I16" t="s">
        <v>55</v>
      </c>
      <c r="J16">
        <v>0.18</v>
      </c>
      <c r="K16">
        <v>1</v>
      </c>
      <c r="L16">
        <v>8.66</v>
      </c>
      <c r="M16">
        <v>7.1012000000000004</v>
      </c>
      <c r="N16">
        <v>0.83996120271580998</v>
      </c>
      <c r="O16">
        <v>8.4542000000000002</v>
      </c>
      <c r="P16">
        <v>15.98</v>
      </c>
      <c r="Q16">
        <v>10.31</v>
      </c>
    </row>
    <row r="17" spans="1:17">
      <c r="A17" t="s">
        <v>26</v>
      </c>
      <c r="B17" t="s">
        <v>8</v>
      </c>
      <c r="C17" t="s">
        <v>9</v>
      </c>
      <c r="D17" t="s">
        <v>266</v>
      </c>
      <c r="E17">
        <v>0</v>
      </c>
      <c r="F17" t="s">
        <v>261</v>
      </c>
      <c r="G17" s="1" t="s">
        <v>267</v>
      </c>
      <c r="H17" t="s">
        <v>82</v>
      </c>
      <c r="I17" t="s">
        <v>83</v>
      </c>
      <c r="J17">
        <v>0.18</v>
      </c>
      <c r="K17">
        <v>1</v>
      </c>
      <c r="L17">
        <v>7.92</v>
      </c>
      <c r="M17">
        <v>6.4943999999999997</v>
      </c>
      <c r="N17">
        <v>1</v>
      </c>
      <c r="O17">
        <v>6.4943999999999997</v>
      </c>
      <c r="P17">
        <v>14.95</v>
      </c>
      <c r="Q17">
        <v>7.92</v>
      </c>
    </row>
    <row r="18" spans="1:17">
      <c r="A18" t="s">
        <v>26</v>
      </c>
      <c r="B18" t="s">
        <v>8</v>
      </c>
      <c r="C18" t="s">
        <v>9</v>
      </c>
      <c r="D18" t="s">
        <v>10</v>
      </c>
      <c r="E18">
        <v>0.16031746031746</v>
      </c>
      <c r="F18" t="s">
        <v>261</v>
      </c>
      <c r="G18" s="1" t="s">
        <v>268</v>
      </c>
      <c r="H18" t="s">
        <v>56</v>
      </c>
      <c r="I18" t="s">
        <v>57</v>
      </c>
      <c r="J18">
        <v>0.18</v>
      </c>
      <c r="K18">
        <v>1</v>
      </c>
      <c r="L18">
        <v>5.29</v>
      </c>
      <c r="M18">
        <v>4.3377999999999997</v>
      </c>
      <c r="N18">
        <v>0.83968253968254003</v>
      </c>
      <c r="O18">
        <v>5.1660000000000004</v>
      </c>
      <c r="P18">
        <v>9.98</v>
      </c>
      <c r="Q18">
        <v>6.3</v>
      </c>
    </row>
    <row r="19" spans="1:17">
      <c r="A19" t="s">
        <v>26</v>
      </c>
      <c r="B19" t="s">
        <v>8</v>
      </c>
      <c r="C19" t="s">
        <v>9</v>
      </c>
      <c r="D19" t="s">
        <v>10</v>
      </c>
      <c r="E19">
        <v>0.16003879728418999</v>
      </c>
      <c r="F19" t="s">
        <v>261</v>
      </c>
      <c r="G19" s="1" t="s">
        <v>269</v>
      </c>
      <c r="H19" t="s">
        <v>52</v>
      </c>
      <c r="I19" t="s">
        <v>53</v>
      </c>
      <c r="J19">
        <v>0.18</v>
      </c>
      <c r="K19">
        <v>1</v>
      </c>
      <c r="L19">
        <v>8.66</v>
      </c>
      <c r="M19">
        <v>7.1012000000000004</v>
      </c>
      <c r="N19">
        <v>0.83996120271580998</v>
      </c>
      <c r="O19">
        <v>8.4542000000000002</v>
      </c>
      <c r="P19">
        <v>15.98</v>
      </c>
      <c r="Q19">
        <v>10.31</v>
      </c>
    </row>
    <row r="20" spans="1:17">
      <c r="A20" t="s">
        <v>26</v>
      </c>
      <c r="B20" t="s">
        <v>8</v>
      </c>
      <c r="C20" t="s">
        <v>9</v>
      </c>
      <c r="D20" t="s">
        <v>10</v>
      </c>
      <c r="E20">
        <v>0.15976331360946699</v>
      </c>
      <c r="F20" t="s">
        <v>261</v>
      </c>
      <c r="G20" s="1" t="s">
        <v>270</v>
      </c>
      <c r="H20" t="s">
        <v>50</v>
      </c>
      <c r="I20" t="s">
        <v>64</v>
      </c>
      <c r="J20">
        <v>0.18</v>
      </c>
      <c r="K20">
        <v>1</v>
      </c>
      <c r="L20">
        <v>7.1</v>
      </c>
      <c r="M20">
        <v>5.8220000000000001</v>
      </c>
      <c r="N20">
        <v>0.84023668639053295</v>
      </c>
      <c r="O20">
        <v>6.9290000000000003</v>
      </c>
      <c r="P20">
        <v>12.98</v>
      </c>
      <c r="Q20">
        <v>8.4499999999999993</v>
      </c>
    </row>
    <row r="21" spans="1:17">
      <c r="A21" t="s">
        <v>26</v>
      </c>
      <c r="B21" t="s">
        <v>8</v>
      </c>
      <c r="C21" t="s">
        <v>9</v>
      </c>
      <c r="D21" t="s">
        <v>10</v>
      </c>
      <c r="E21">
        <v>0.15976331360946699</v>
      </c>
      <c r="F21" t="s">
        <v>261</v>
      </c>
      <c r="G21" s="1" t="s">
        <v>260</v>
      </c>
      <c r="H21" t="s">
        <v>73</v>
      </c>
      <c r="I21" t="s">
        <v>74</v>
      </c>
      <c r="J21">
        <v>0.18</v>
      </c>
      <c r="K21">
        <v>6</v>
      </c>
      <c r="L21">
        <v>42.6</v>
      </c>
      <c r="M21">
        <v>34.932000000000002</v>
      </c>
      <c r="N21">
        <v>5.0414201183431997</v>
      </c>
      <c r="O21">
        <v>6.9290000000000003</v>
      </c>
      <c r="P21">
        <v>12.98</v>
      </c>
      <c r="Q21">
        <v>8.4499999999999993</v>
      </c>
    </row>
    <row r="22" spans="1:17">
      <c r="A22" t="s">
        <v>26</v>
      </c>
      <c r="B22" t="s">
        <v>8</v>
      </c>
      <c r="C22" t="s">
        <v>9</v>
      </c>
      <c r="D22" t="s">
        <v>36</v>
      </c>
      <c r="E22" s="37">
        <v>2.9661016949152502E-2</v>
      </c>
      <c r="F22" t="s">
        <v>261</v>
      </c>
      <c r="G22" s="1" t="s">
        <v>35</v>
      </c>
      <c r="H22" t="s">
        <v>37</v>
      </c>
      <c r="I22" t="s">
        <v>38</v>
      </c>
      <c r="J22">
        <v>0.18</v>
      </c>
      <c r="K22">
        <v>1</v>
      </c>
      <c r="L22">
        <v>13.74</v>
      </c>
      <c r="M22">
        <v>11.2668</v>
      </c>
      <c r="N22">
        <v>0.97033898305084798</v>
      </c>
      <c r="O22">
        <v>11.6112</v>
      </c>
      <c r="P22">
        <v>21.98</v>
      </c>
      <c r="Q22">
        <v>14.16</v>
      </c>
    </row>
    <row r="23" spans="1:17">
      <c r="A23" t="s">
        <v>26</v>
      </c>
      <c r="B23" t="s">
        <v>8</v>
      </c>
      <c r="C23" t="s">
        <v>9</v>
      </c>
      <c r="D23" t="s">
        <v>247</v>
      </c>
      <c r="E23">
        <v>0.16003879728418999</v>
      </c>
      <c r="F23" t="s">
        <v>261</v>
      </c>
      <c r="G23" s="1" t="s">
        <v>271</v>
      </c>
      <c r="H23" t="s">
        <v>71</v>
      </c>
      <c r="I23" t="s">
        <v>72</v>
      </c>
      <c r="J23">
        <v>0.18</v>
      </c>
      <c r="K23">
        <v>1</v>
      </c>
      <c r="L23">
        <v>8.66</v>
      </c>
      <c r="M23">
        <v>7.1012000000000004</v>
      </c>
      <c r="N23">
        <v>0.83996120271580998</v>
      </c>
      <c r="O23">
        <v>8.4542000000000002</v>
      </c>
      <c r="P23">
        <v>15.98</v>
      </c>
      <c r="Q23">
        <v>10.31</v>
      </c>
    </row>
    <row r="24" spans="1:17">
      <c r="A24" t="s">
        <v>26</v>
      </c>
      <c r="B24" t="s">
        <v>8</v>
      </c>
      <c r="C24" t="s">
        <v>9</v>
      </c>
      <c r="D24" t="s">
        <v>10</v>
      </c>
      <c r="E24">
        <v>0.15976331360946699</v>
      </c>
      <c r="F24" t="s">
        <v>261</v>
      </c>
      <c r="G24" s="1" t="s">
        <v>264</v>
      </c>
      <c r="H24" t="s">
        <v>69</v>
      </c>
      <c r="I24" t="s">
        <v>70</v>
      </c>
      <c r="J24">
        <v>0.18</v>
      </c>
      <c r="K24">
        <v>2</v>
      </c>
      <c r="L24">
        <v>14.2</v>
      </c>
      <c r="M24">
        <v>11.644</v>
      </c>
      <c r="N24">
        <v>1.6804733727810699</v>
      </c>
      <c r="O24">
        <v>6.9290000000000003</v>
      </c>
      <c r="P24">
        <v>12.98</v>
      </c>
      <c r="Q24">
        <v>8.4499999999999993</v>
      </c>
    </row>
    <row r="25" spans="1:17">
      <c r="A25" t="s">
        <v>26</v>
      </c>
      <c r="B25" t="s">
        <v>8</v>
      </c>
      <c r="C25" t="s">
        <v>9</v>
      </c>
      <c r="D25" t="s">
        <v>10</v>
      </c>
      <c r="E25">
        <v>0.15976331360946699</v>
      </c>
      <c r="F25" t="s">
        <v>261</v>
      </c>
      <c r="G25" s="1" t="s">
        <v>260</v>
      </c>
      <c r="H25" t="s">
        <v>73</v>
      </c>
      <c r="I25" t="s">
        <v>74</v>
      </c>
      <c r="J25">
        <v>0.18</v>
      </c>
      <c r="K25">
        <v>2</v>
      </c>
      <c r="L25">
        <v>14.2</v>
      </c>
      <c r="M25">
        <v>11.644</v>
      </c>
      <c r="N25">
        <v>1.6804733727810699</v>
      </c>
      <c r="O25">
        <v>6.9290000000000003</v>
      </c>
      <c r="P25">
        <v>12.98</v>
      </c>
      <c r="Q25">
        <v>8.4499999999999993</v>
      </c>
    </row>
    <row r="26" spans="1:17">
      <c r="A26" t="s">
        <v>26</v>
      </c>
      <c r="B26" t="s">
        <v>8</v>
      </c>
      <c r="C26" t="s">
        <v>9</v>
      </c>
      <c r="D26" t="s">
        <v>36</v>
      </c>
      <c r="E26" s="37">
        <v>2.9661016949152502E-2</v>
      </c>
      <c r="F26" t="s">
        <v>261</v>
      </c>
      <c r="G26" s="1" t="s">
        <v>35</v>
      </c>
      <c r="H26" t="s">
        <v>37</v>
      </c>
      <c r="I26" t="s">
        <v>38</v>
      </c>
      <c r="J26">
        <v>0.18</v>
      </c>
      <c r="K26">
        <v>1</v>
      </c>
      <c r="L26">
        <v>13.74</v>
      </c>
      <c r="M26">
        <v>11.2668</v>
      </c>
      <c r="N26">
        <v>0.97033898305084798</v>
      </c>
      <c r="O26">
        <v>11.6112</v>
      </c>
      <c r="P26">
        <v>21.98</v>
      </c>
      <c r="Q26">
        <v>14.16</v>
      </c>
    </row>
    <row r="27" spans="1:17">
      <c r="A27" t="s">
        <v>26</v>
      </c>
      <c r="B27" t="s">
        <v>8</v>
      </c>
      <c r="C27" t="s">
        <v>9</v>
      </c>
      <c r="D27" t="s">
        <v>10</v>
      </c>
      <c r="E27">
        <v>0.15976331360946699</v>
      </c>
      <c r="F27" t="s">
        <v>261</v>
      </c>
      <c r="G27" s="1" t="s">
        <v>272</v>
      </c>
      <c r="H27" t="s">
        <v>76</v>
      </c>
      <c r="I27" t="s">
        <v>77</v>
      </c>
      <c r="J27">
        <v>0.18</v>
      </c>
      <c r="K27">
        <v>1</v>
      </c>
      <c r="L27">
        <v>7.1</v>
      </c>
      <c r="M27">
        <v>5.8220000000000001</v>
      </c>
      <c r="N27">
        <v>0.84023668639053295</v>
      </c>
      <c r="O27">
        <v>6.9290000000000003</v>
      </c>
      <c r="P27">
        <v>12.98</v>
      </c>
      <c r="Q27">
        <v>8.4499999999999993</v>
      </c>
    </row>
    <row r="28" spans="1:17">
      <c r="A28" t="s">
        <v>26</v>
      </c>
      <c r="B28" t="s">
        <v>8</v>
      </c>
      <c r="C28" t="s">
        <v>9</v>
      </c>
      <c r="D28" t="s">
        <v>10</v>
      </c>
      <c r="E28">
        <v>0.16045548654244299</v>
      </c>
      <c r="F28" t="s">
        <v>261</v>
      </c>
      <c r="G28" s="1" t="s">
        <v>20</v>
      </c>
      <c r="H28" t="s">
        <v>21</v>
      </c>
      <c r="I28" t="s">
        <v>22</v>
      </c>
      <c r="J28">
        <v>0.18</v>
      </c>
      <c r="K28">
        <v>1</v>
      </c>
      <c r="L28">
        <v>8.11</v>
      </c>
      <c r="M28">
        <v>6.6501999999999999</v>
      </c>
      <c r="N28">
        <v>0.83954451345755698</v>
      </c>
      <c r="O28">
        <v>7.9211999999999998</v>
      </c>
      <c r="P28">
        <v>14.98</v>
      </c>
      <c r="Q28">
        <v>9.66</v>
      </c>
    </row>
    <row r="29" spans="1:17">
      <c r="A29" t="s">
        <v>26</v>
      </c>
      <c r="B29" t="s">
        <v>8</v>
      </c>
      <c r="C29" t="s">
        <v>9</v>
      </c>
      <c r="D29" t="s">
        <v>10</v>
      </c>
      <c r="E29">
        <v>0.15976331360946699</v>
      </c>
      <c r="F29" t="s">
        <v>261</v>
      </c>
      <c r="G29" s="1" t="s">
        <v>260</v>
      </c>
      <c r="H29" t="s">
        <v>73</v>
      </c>
      <c r="I29" t="s">
        <v>74</v>
      </c>
      <c r="J29">
        <v>0.18</v>
      </c>
      <c r="K29">
        <v>22</v>
      </c>
      <c r="L29">
        <v>156.19999999999999</v>
      </c>
      <c r="M29">
        <v>128.084</v>
      </c>
      <c r="N29">
        <v>18.485207100591701</v>
      </c>
      <c r="O29">
        <v>6.9290000000000003</v>
      </c>
      <c r="P29">
        <v>12.98</v>
      </c>
      <c r="Q29">
        <v>8.4499999999999993</v>
      </c>
    </row>
    <row r="30" spans="1:17">
      <c r="A30" t="s">
        <v>26</v>
      </c>
      <c r="B30" t="s">
        <v>8</v>
      </c>
      <c r="C30" t="s">
        <v>9</v>
      </c>
      <c r="D30" t="s">
        <v>10</v>
      </c>
      <c r="E30">
        <v>0.15976331360946699</v>
      </c>
      <c r="F30" t="s">
        <v>261</v>
      </c>
      <c r="G30" s="1" t="s">
        <v>273</v>
      </c>
      <c r="H30" t="s">
        <v>56</v>
      </c>
      <c r="I30" t="s">
        <v>81</v>
      </c>
      <c r="J30">
        <v>0.18</v>
      </c>
      <c r="K30">
        <v>1</v>
      </c>
      <c r="L30">
        <v>7.1</v>
      </c>
      <c r="M30">
        <v>5.8220000000000001</v>
      </c>
      <c r="N30">
        <v>0.84023668639053295</v>
      </c>
      <c r="O30">
        <v>6.9290000000000003</v>
      </c>
      <c r="P30">
        <v>12.98</v>
      </c>
      <c r="Q30">
        <v>8.4499999999999993</v>
      </c>
    </row>
    <row r="31" spans="1:17">
      <c r="A31" t="s">
        <v>26</v>
      </c>
      <c r="B31" t="s">
        <v>8</v>
      </c>
      <c r="C31" t="s">
        <v>9</v>
      </c>
      <c r="D31" t="s">
        <v>247</v>
      </c>
      <c r="E31">
        <v>0.16003879728418999</v>
      </c>
      <c r="F31" t="s">
        <v>261</v>
      </c>
      <c r="G31" s="1" t="s">
        <v>274</v>
      </c>
      <c r="H31" t="s">
        <v>24</v>
      </c>
      <c r="I31" t="s">
        <v>66</v>
      </c>
      <c r="J31">
        <v>0.18</v>
      </c>
      <c r="K31">
        <v>1</v>
      </c>
      <c r="L31">
        <v>8.66</v>
      </c>
      <c r="M31">
        <v>7.1012000000000004</v>
      </c>
      <c r="N31">
        <v>0.83996120271580998</v>
      </c>
      <c r="O31">
        <v>8.4542000000000002</v>
      </c>
      <c r="P31">
        <v>15.98</v>
      </c>
      <c r="Q31">
        <v>10.31</v>
      </c>
    </row>
    <row r="32" spans="1:17">
      <c r="A32" t="s">
        <v>26</v>
      </c>
      <c r="B32" t="s">
        <v>8</v>
      </c>
      <c r="C32" t="s">
        <v>9</v>
      </c>
      <c r="D32" t="s">
        <v>36</v>
      </c>
      <c r="E32" s="37">
        <v>2.9661016949152502E-2</v>
      </c>
      <c r="F32" t="s">
        <v>261</v>
      </c>
      <c r="G32" s="1" t="s">
        <v>39</v>
      </c>
      <c r="H32" t="s">
        <v>40</v>
      </c>
      <c r="I32" t="s">
        <v>41</v>
      </c>
      <c r="J32">
        <v>0.18</v>
      </c>
      <c r="K32">
        <v>5</v>
      </c>
      <c r="L32">
        <v>68.7</v>
      </c>
      <c r="M32">
        <v>56.334000000000003</v>
      </c>
      <c r="N32">
        <v>4.8516949152542397</v>
      </c>
      <c r="O32">
        <v>11.6112</v>
      </c>
      <c r="P32">
        <v>21.98</v>
      </c>
      <c r="Q32">
        <v>14.16</v>
      </c>
    </row>
    <row r="33" spans="1:17">
      <c r="A33" t="s">
        <v>26</v>
      </c>
      <c r="B33" t="s">
        <v>8</v>
      </c>
      <c r="C33" t="s">
        <v>9</v>
      </c>
      <c r="D33" t="s">
        <v>36</v>
      </c>
      <c r="E33" s="37">
        <v>2.9661016949152502E-2</v>
      </c>
      <c r="F33" t="s">
        <v>261</v>
      </c>
      <c r="G33" s="1" t="s">
        <v>35</v>
      </c>
      <c r="H33" t="s">
        <v>37</v>
      </c>
      <c r="I33" t="s">
        <v>38</v>
      </c>
      <c r="J33">
        <v>0.18</v>
      </c>
      <c r="K33">
        <v>1</v>
      </c>
      <c r="L33">
        <v>13.74</v>
      </c>
      <c r="M33">
        <v>11.2668</v>
      </c>
      <c r="N33">
        <v>0.97033898305084798</v>
      </c>
      <c r="O33">
        <v>11.6112</v>
      </c>
      <c r="P33">
        <v>21.98</v>
      </c>
      <c r="Q33">
        <v>14.16</v>
      </c>
    </row>
    <row r="34" spans="1:17">
      <c r="A34" t="s">
        <v>26</v>
      </c>
      <c r="B34" t="s">
        <v>8</v>
      </c>
      <c r="C34" t="s">
        <v>9</v>
      </c>
      <c r="D34" t="s">
        <v>36</v>
      </c>
      <c r="E34" s="37">
        <v>3.03501945525292E-2</v>
      </c>
      <c r="F34" t="s">
        <v>261</v>
      </c>
      <c r="G34" s="1" t="s">
        <v>42</v>
      </c>
      <c r="H34" t="s">
        <v>40</v>
      </c>
      <c r="I34" t="s">
        <v>43</v>
      </c>
      <c r="J34">
        <v>0.18</v>
      </c>
      <c r="K34">
        <v>30</v>
      </c>
      <c r="L34">
        <v>373.8</v>
      </c>
      <c r="M34">
        <v>306.51600000000002</v>
      </c>
      <c r="N34">
        <v>29.089494163424099</v>
      </c>
      <c r="O34">
        <v>10.537000000000001</v>
      </c>
      <c r="P34">
        <v>19.98</v>
      </c>
      <c r="Q34">
        <v>12.85</v>
      </c>
    </row>
    <row r="35" spans="1:17">
      <c r="A35" t="s">
        <v>26</v>
      </c>
      <c r="B35" t="s">
        <v>8</v>
      </c>
      <c r="C35" t="s">
        <v>9</v>
      </c>
      <c r="D35" t="s">
        <v>10</v>
      </c>
      <c r="E35">
        <v>0.15976331360946699</v>
      </c>
      <c r="F35" t="s">
        <v>261</v>
      </c>
      <c r="G35" s="1" t="s">
        <v>275</v>
      </c>
      <c r="H35" t="s">
        <v>50</v>
      </c>
      <c r="I35" t="s">
        <v>94</v>
      </c>
      <c r="J35">
        <v>0.18</v>
      </c>
      <c r="K35">
        <v>1</v>
      </c>
      <c r="L35">
        <v>7.1</v>
      </c>
      <c r="M35">
        <v>5.8220000000000001</v>
      </c>
      <c r="N35">
        <v>0.84023668639053295</v>
      </c>
      <c r="O35">
        <v>6.9290000000000003</v>
      </c>
      <c r="P35">
        <v>12.98</v>
      </c>
      <c r="Q35">
        <v>8.4499999999999993</v>
      </c>
    </row>
    <row r="36" spans="1:17">
      <c r="A36" t="s">
        <v>26</v>
      </c>
      <c r="B36" t="s">
        <v>8</v>
      </c>
      <c r="C36" t="s">
        <v>9</v>
      </c>
      <c r="D36" t="s">
        <v>10</v>
      </c>
      <c r="E36">
        <v>0.15976331360946699</v>
      </c>
      <c r="F36" t="s">
        <v>261</v>
      </c>
      <c r="G36" s="1" t="s">
        <v>273</v>
      </c>
      <c r="H36" t="s">
        <v>56</v>
      </c>
      <c r="I36" t="s">
        <v>81</v>
      </c>
      <c r="J36">
        <v>0.18</v>
      </c>
      <c r="K36">
        <v>1</v>
      </c>
      <c r="L36">
        <v>7.1</v>
      </c>
      <c r="M36">
        <v>5.8220000000000001</v>
      </c>
      <c r="N36">
        <v>0.84023668639053295</v>
      </c>
      <c r="O36">
        <v>6.9290000000000003</v>
      </c>
      <c r="P36">
        <v>12.98</v>
      </c>
      <c r="Q36">
        <v>8.4499999999999993</v>
      </c>
    </row>
    <row r="37" spans="1:17">
      <c r="A37" t="s">
        <v>26</v>
      </c>
      <c r="B37" t="s">
        <v>8</v>
      </c>
      <c r="C37" t="s">
        <v>9</v>
      </c>
      <c r="D37" t="s">
        <v>36</v>
      </c>
      <c r="E37" s="37">
        <v>3.03501945525292E-2</v>
      </c>
      <c r="F37" t="s">
        <v>261</v>
      </c>
      <c r="G37" s="1" t="s">
        <v>44</v>
      </c>
      <c r="H37" t="s">
        <v>40</v>
      </c>
      <c r="I37" t="s">
        <v>45</v>
      </c>
      <c r="J37">
        <v>0.18</v>
      </c>
      <c r="K37">
        <v>2</v>
      </c>
      <c r="L37">
        <v>24.92</v>
      </c>
      <c r="M37">
        <v>20.4344</v>
      </c>
      <c r="N37">
        <v>1.9392996108949401</v>
      </c>
      <c r="O37">
        <v>10.537000000000001</v>
      </c>
      <c r="P37">
        <v>19.98</v>
      </c>
      <c r="Q37">
        <v>12.85</v>
      </c>
    </row>
    <row r="38" spans="1:17">
      <c r="A38" t="s">
        <v>26</v>
      </c>
      <c r="B38" t="s">
        <v>8</v>
      </c>
      <c r="C38" t="s">
        <v>9</v>
      </c>
      <c r="D38" t="s">
        <v>36</v>
      </c>
      <c r="E38" s="37">
        <v>2.9661016949152502E-2</v>
      </c>
      <c r="F38" t="s">
        <v>261</v>
      </c>
      <c r="G38" s="1" t="s">
        <v>39</v>
      </c>
      <c r="H38" t="s">
        <v>40</v>
      </c>
      <c r="I38" t="s">
        <v>41</v>
      </c>
      <c r="J38">
        <v>0.18</v>
      </c>
      <c r="K38">
        <v>6</v>
      </c>
      <c r="L38">
        <v>82.44</v>
      </c>
      <c r="M38">
        <v>67.600800000000007</v>
      </c>
      <c r="N38">
        <v>5.8220338983050803</v>
      </c>
      <c r="O38">
        <v>11.6112</v>
      </c>
      <c r="P38">
        <v>21.98</v>
      </c>
      <c r="Q38">
        <v>14.16</v>
      </c>
    </row>
    <row r="39" spans="1:17">
      <c r="A39" t="s">
        <v>26</v>
      </c>
      <c r="B39" t="s">
        <v>8</v>
      </c>
      <c r="C39" t="s">
        <v>9</v>
      </c>
      <c r="D39" t="s">
        <v>10</v>
      </c>
      <c r="E39">
        <v>0.15976331360946699</v>
      </c>
      <c r="F39" t="s">
        <v>261</v>
      </c>
      <c r="G39" s="1" t="s">
        <v>263</v>
      </c>
      <c r="H39" t="s">
        <v>90</v>
      </c>
      <c r="I39" t="s">
        <v>91</v>
      </c>
      <c r="J39">
        <v>0.18</v>
      </c>
      <c r="K39">
        <v>2</v>
      </c>
      <c r="L39">
        <v>14.2</v>
      </c>
      <c r="M39">
        <v>11.644</v>
      </c>
      <c r="N39">
        <v>1.6804733727810699</v>
      </c>
      <c r="O39">
        <v>6.9290000000000003</v>
      </c>
      <c r="P39">
        <v>12.98</v>
      </c>
      <c r="Q39">
        <v>8.4499999999999993</v>
      </c>
    </row>
    <row r="40" spans="1:17">
      <c r="A40" t="s">
        <v>26</v>
      </c>
      <c r="B40" t="s">
        <v>8</v>
      </c>
      <c r="C40" t="s">
        <v>9</v>
      </c>
      <c r="D40" t="s">
        <v>247</v>
      </c>
      <c r="E40">
        <v>0.16003879728418999</v>
      </c>
      <c r="F40" t="s">
        <v>261</v>
      </c>
      <c r="G40" s="1" t="s">
        <v>276</v>
      </c>
      <c r="H40" t="s">
        <v>37</v>
      </c>
      <c r="I40" t="s">
        <v>92</v>
      </c>
      <c r="J40">
        <v>0.18</v>
      </c>
      <c r="K40">
        <v>1</v>
      </c>
      <c r="L40">
        <v>8.66</v>
      </c>
      <c r="M40">
        <v>7.1012000000000004</v>
      </c>
      <c r="N40">
        <v>0.83996120271580998</v>
      </c>
      <c r="O40">
        <v>8.4542000000000002</v>
      </c>
      <c r="P40">
        <v>15.98</v>
      </c>
      <c r="Q40">
        <v>10.31</v>
      </c>
    </row>
    <row r="41" spans="1:17">
      <c r="A41" t="s">
        <v>26</v>
      </c>
      <c r="B41" t="s">
        <v>8</v>
      </c>
      <c r="C41" t="s">
        <v>9</v>
      </c>
      <c r="D41" t="s">
        <v>10</v>
      </c>
      <c r="E41">
        <v>0.15976331360946699</v>
      </c>
      <c r="F41" t="s">
        <v>261</v>
      </c>
      <c r="G41" s="1" t="s">
        <v>277</v>
      </c>
      <c r="H41" t="s">
        <v>12</v>
      </c>
      <c r="I41" t="s">
        <v>51</v>
      </c>
      <c r="J41">
        <v>0.18</v>
      </c>
      <c r="K41">
        <v>1</v>
      </c>
      <c r="L41">
        <v>7.1</v>
      </c>
      <c r="M41">
        <v>5.8220000000000001</v>
      </c>
      <c r="N41">
        <v>0.84023668639053295</v>
      </c>
      <c r="O41">
        <v>6.9290000000000003</v>
      </c>
      <c r="P41">
        <v>12.98</v>
      </c>
      <c r="Q41">
        <v>8.4499999999999993</v>
      </c>
    </row>
    <row r="42" spans="1:17">
      <c r="A42" t="s">
        <v>26</v>
      </c>
      <c r="B42" t="s">
        <v>8</v>
      </c>
      <c r="C42" t="s">
        <v>9</v>
      </c>
      <c r="D42" t="s">
        <v>10</v>
      </c>
      <c r="E42">
        <v>0.16045548654244299</v>
      </c>
      <c r="F42" t="s">
        <v>261</v>
      </c>
      <c r="G42" s="1" t="s">
        <v>20</v>
      </c>
      <c r="H42" t="s">
        <v>21</v>
      </c>
      <c r="I42" t="s">
        <v>22</v>
      </c>
      <c r="J42">
        <v>0.18</v>
      </c>
      <c r="K42">
        <v>1</v>
      </c>
      <c r="L42">
        <v>8.11</v>
      </c>
      <c r="M42">
        <v>6.6501999999999999</v>
      </c>
      <c r="N42">
        <v>0.83954451345755698</v>
      </c>
      <c r="O42">
        <v>7.9211999999999998</v>
      </c>
      <c r="P42">
        <v>14.98</v>
      </c>
      <c r="Q42">
        <v>9.66</v>
      </c>
    </row>
    <row r="43" spans="1:17">
      <c r="A43" t="s">
        <v>26</v>
      </c>
      <c r="B43" t="s">
        <v>8</v>
      </c>
      <c r="C43" t="s">
        <v>9</v>
      </c>
      <c r="D43" t="s">
        <v>247</v>
      </c>
      <c r="E43">
        <v>0.16003879728418999</v>
      </c>
      <c r="F43" t="s">
        <v>261</v>
      </c>
      <c r="G43" s="1" t="s">
        <v>278</v>
      </c>
      <c r="H43" t="s">
        <v>59</v>
      </c>
      <c r="I43" t="s">
        <v>60</v>
      </c>
      <c r="J43">
        <v>0.18</v>
      </c>
      <c r="K43">
        <v>1</v>
      </c>
      <c r="L43">
        <v>8.66</v>
      </c>
      <c r="M43">
        <v>7.1012000000000004</v>
      </c>
      <c r="N43">
        <v>0.83996120271580998</v>
      </c>
      <c r="O43">
        <v>8.4542000000000002</v>
      </c>
      <c r="P43">
        <v>15.98</v>
      </c>
      <c r="Q43">
        <v>10.31</v>
      </c>
    </row>
    <row r="44" spans="1:17">
      <c r="A44" t="s">
        <v>26</v>
      </c>
      <c r="B44" t="s">
        <v>8</v>
      </c>
      <c r="C44" t="s">
        <v>9</v>
      </c>
      <c r="D44" t="s">
        <v>247</v>
      </c>
      <c r="E44">
        <v>0.16003879728418999</v>
      </c>
      <c r="F44" t="s">
        <v>261</v>
      </c>
      <c r="G44" s="1" t="s">
        <v>278</v>
      </c>
      <c r="H44" t="s">
        <v>59</v>
      </c>
      <c r="I44" t="s">
        <v>60</v>
      </c>
      <c r="J44">
        <v>0.18</v>
      </c>
      <c r="K44">
        <v>1</v>
      </c>
      <c r="L44">
        <v>8.66</v>
      </c>
      <c r="M44">
        <v>7.1012000000000004</v>
      </c>
      <c r="N44">
        <v>0.83996120271580998</v>
      </c>
      <c r="O44">
        <v>8.4542000000000002</v>
      </c>
      <c r="P44">
        <v>15.98</v>
      </c>
      <c r="Q44">
        <v>10.31</v>
      </c>
    </row>
    <row r="45" spans="1:17">
      <c r="A45" t="s">
        <v>26</v>
      </c>
      <c r="B45" t="s">
        <v>8</v>
      </c>
      <c r="C45" t="s">
        <v>9</v>
      </c>
      <c r="D45" t="s">
        <v>247</v>
      </c>
      <c r="E45">
        <v>0.16003879728418999</v>
      </c>
      <c r="F45" t="s">
        <v>261</v>
      </c>
      <c r="G45" s="1" t="s">
        <v>271</v>
      </c>
      <c r="H45" t="s">
        <v>71</v>
      </c>
      <c r="I45" t="s">
        <v>72</v>
      </c>
      <c r="J45">
        <v>0.18</v>
      </c>
      <c r="K45">
        <v>1</v>
      </c>
      <c r="L45">
        <v>8.66</v>
      </c>
      <c r="M45">
        <v>7.1012000000000004</v>
      </c>
      <c r="N45">
        <v>0.83996120271580998</v>
      </c>
      <c r="O45">
        <v>8.4542000000000002</v>
      </c>
      <c r="P45">
        <v>15.98</v>
      </c>
      <c r="Q45">
        <v>10.31</v>
      </c>
    </row>
    <row r="46" spans="1:17">
      <c r="A46" t="s">
        <v>26</v>
      </c>
      <c r="B46" t="s">
        <v>8</v>
      </c>
      <c r="C46" t="s">
        <v>9</v>
      </c>
      <c r="D46" t="s">
        <v>247</v>
      </c>
      <c r="E46">
        <v>0.16</v>
      </c>
      <c r="F46" t="s">
        <v>261</v>
      </c>
      <c r="G46" s="1" t="s">
        <v>279</v>
      </c>
      <c r="H46" t="s">
        <v>24</v>
      </c>
      <c r="I46" t="s">
        <v>58</v>
      </c>
      <c r="J46">
        <v>0.18</v>
      </c>
      <c r="K46">
        <v>1</v>
      </c>
      <c r="L46">
        <v>9.0299999999999994</v>
      </c>
      <c r="M46">
        <v>7.4046000000000003</v>
      </c>
      <c r="N46">
        <v>0.84</v>
      </c>
      <c r="O46">
        <v>8.8149999999999995</v>
      </c>
      <c r="P46">
        <v>16.98</v>
      </c>
      <c r="Q46">
        <v>10.75</v>
      </c>
    </row>
    <row r="47" spans="1:17">
      <c r="A47" t="s">
        <v>26</v>
      </c>
      <c r="B47" t="s">
        <v>8</v>
      </c>
      <c r="C47" t="s">
        <v>9</v>
      </c>
      <c r="D47" t="s">
        <v>10</v>
      </c>
      <c r="E47">
        <v>0.15976331360946699</v>
      </c>
      <c r="F47" t="s">
        <v>261</v>
      </c>
      <c r="G47" s="1" t="s">
        <v>280</v>
      </c>
      <c r="H47" t="s">
        <v>12</v>
      </c>
      <c r="I47" t="s">
        <v>84</v>
      </c>
      <c r="J47">
        <v>0.18</v>
      </c>
      <c r="K47">
        <v>1</v>
      </c>
      <c r="L47">
        <v>7.1</v>
      </c>
      <c r="M47">
        <v>5.8220000000000001</v>
      </c>
      <c r="N47">
        <v>0.84023668639053295</v>
      </c>
      <c r="O47">
        <v>6.9290000000000003</v>
      </c>
      <c r="P47">
        <v>12.98</v>
      </c>
      <c r="Q47">
        <v>8.4499999999999993</v>
      </c>
    </row>
    <row r="48" spans="1:17">
      <c r="A48" t="s">
        <v>26</v>
      </c>
      <c r="B48" t="s">
        <v>8</v>
      </c>
      <c r="C48" t="s">
        <v>9</v>
      </c>
      <c r="D48" t="s">
        <v>247</v>
      </c>
      <c r="E48">
        <v>0.16003879728418999</v>
      </c>
      <c r="F48" t="s">
        <v>261</v>
      </c>
      <c r="G48" s="1" t="s">
        <v>281</v>
      </c>
      <c r="H48" t="s">
        <v>63</v>
      </c>
      <c r="I48" t="s">
        <v>93</v>
      </c>
      <c r="J48">
        <v>0.18</v>
      </c>
      <c r="K48">
        <v>1</v>
      </c>
      <c r="L48">
        <v>8.66</v>
      </c>
      <c r="M48">
        <v>7.1012000000000004</v>
      </c>
      <c r="N48">
        <v>0.83996120271580998</v>
      </c>
      <c r="O48">
        <v>8.4542000000000002</v>
      </c>
      <c r="P48">
        <v>15.98</v>
      </c>
      <c r="Q48">
        <v>10.31</v>
      </c>
    </row>
    <row r="49" spans="1:17">
      <c r="A49" t="s">
        <v>26</v>
      </c>
      <c r="B49" t="s">
        <v>8</v>
      </c>
      <c r="C49" t="s">
        <v>9</v>
      </c>
      <c r="D49" t="s">
        <v>10</v>
      </c>
      <c r="E49">
        <v>0.15976331360946699</v>
      </c>
      <c r="F49" t="s">
        <v>261</v>
      </c>
      <c r="G49" s="1" t="s">
        <v>260</v>
      </c>
      <c r="H49" t="s">
        <v>73</v>
      </c>
      <c r="I49" t="s">
        <v>74</v>
      </c>
      <c r="J49">
        <v>0.18</v>
      </c>
      <c r="K49">
        <v>8</v>
      </c>
      <c r="L49">
        <v>56.8</v>
      </c>
      <c r="M49">
        <v>46.576000000000001</v>
      </c>
      <c r="N49">
        <v>6.72189349112426</v>
      </c>
      <c r="O49">
        <v>6.9290000000000003</v>
      </c>
      <c r="P49">
        <v>12.98</v>
      </c>
      <c r="Q49">
        <v>8.4499999999999993</v>
      </c>
    </row>
    <row r="50" spans="1:17">
      <c r="A50" t="s">
        <v>26</v>
      </c>
      <c r="B50" t="s">
        <v>8</v>
      </c>
      <c r="C50" t="s">
        <v>9</v>
      </c>
      <c r="D50" t="s">
        <v>10</v>
      </c>
      <c r="E50">
        <v>0.15976331360946699</v>
      </c>
      <c r="F50" t="s">
        <v>261</v>
      </c>
      <c r="G50" s="1" t="s">
        <v>270</v>
      </c>
      <c r="H50" t="s">
        <v>50</v>
      </c>
      <c r="I50" t="s">
        <v>64</v>
      </c>
      <c r="J50">
        <v>0.18</v>
      </c>
      <c r="K50">
        <v>1</v>
      </c>
      <c r="L50">
        <v>7.1</v>
      </c>
      <c r="M50">
        <v>5.8220000000000001</v>
      </c>
      <c r="N50">
        <v>0.84023668639053295</v>
      </c>
      <c r="O50">
        <v>6.9290000000000003</v>
      </c>
      <c r="P50">
        <v>12.98</v>
      </c>
      <c r="Q50">
        <v>8.4499999999999993</v>
      </c>
    </row>
    <row r="89" spans="5:5">
      <c r="E89" s="37"/>
    </row>
    <row r="92" spans="5:5">
      <c r="E92" s="37"/>
    </row>
    <row r="103" spans="5:5">
      <c r="E103" s="37"/>
    </row>
    <row r="116" spans="1:13">
      <c r="E116" s="37"/>
    </row>
    <row r="117" spans="1:13">
      <c r="E117" s="37"/>
    </row>
    <row r="119" spans="1:13">
      <c r="E119" s="37"/>
    </row>
    <row r="125" spans="1:13">
      <c r="A125" t="s">
        <v>7</v>
      </c>
      <c r="K125">
        <f>SUM($K$7:$K$123)</f>
        <v>142</v>
      </c>
      <c r="L125">
        <f>SUM($L$7:$L$123)</f>
        <v>1430.0400000000002</v>
      </c>
      <c r="M125">
        <f>SUM($M$7:$M$123)</f>
        <v>1172.6328000000001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2B33DEB-2A7D-46D7-ACBC-1EF05DF94D5C}">
  <dimension ref="A1:P14"/>
  <sheetViews>
    <sheetView workbookViewId="0">
      <selection activeCell="A6" sqref="A6:P6"/>
    </sheetView>
  </sheetViews>
  <sheetFormatPr baseColWidth="10" defaultColWidth="8.83203125" defaultRowHeight="15"/>
  <cols>
    <col min="6" max="6" width="8.83203125" style="1"/>
  </cols>
  <sheetData>
    <row r="1" spans="1:16">
      <c r="A1" s="2" t="s">
        <v>27</v>
      </c>
    </row>
    <row r="2" spans="1:16">
      <c r="A2" s="2" t="s">
        <v>249</v>
      </c>
    </row>
    <row r="3" spans="1:16">
      <c r="A3" s="3" t="s">
        <v>28</v>
      </c>
    </row>
    <row r="6" spans="1:16">
      <c r="A6" s="11" t="s">
        <v>0</v>
      </c>
      <c r="B6" s="12" t="s">
        <v>1</v>
      </c>
      <c r="C6" s="12" t="s">
        <v>2</v>
      </c>
      <c r="D6" s="12" t="s">
        <v>3</v>
      </c>
      <c r="E6" s="12" t="s">
        <v>237</v>
      </c>
      <c r="F6" s="14" t="s">
        <v>4</v>
      </c>
      <c r="G6" s="12" t="s">
        <v>5</v>
      </c>
      <c r="H6" s="12" t="s">
        <v>6</v>
      </c>
      <c r="I6" s="30" t="s">
        <v>102</v>
      </c>
      <c r="J6" s="31" t="s">
        <v>238</v>
      </c>
      <c r="K6" s="32" t="s">
        <v>239</v>
      </c>
      <c r="L6" s="33" t="s">
        <v>240</v>
      </c>
      <c r="M6" s="33" t="s">
        <v>241</v>
      </c>
      <c r="N6" s="33" t="s">
        <v>242</v>
      </c>
      <c r="O6" s="12" t="s">
        <v>243</v>
      </c>
      <c r="P6" s="12" t="s">
        <v>244</v>
      </c>
    </row>
    <row r="7" spans="1:16">
      <c r="A7" t="s">
        <v>26</v>
      </c>
      <c r="B7" t="s">
        <v>8</v>
      </c>
      <c r="C7" t="s">
        <v>9</v>
      </c>
      <c r="D7" t="s">
        <v>10</v>
      </c>
      <c r="E7" t="s">
        <v>245</v>
      </c>
      <c r="F7" s="1" t="s">
        <v>20</v>
      </c>
      <c r="G7" t="s">
        <v>21</v>
      </c>
      <c r="H7" t="s">
        <v>22</v>
      </c>
      <c r="I7">
        <v>0.18</v>
      </c>
      <c r="J7">
        <v>-1</v>
      </c>
      <c r="K7">
        <v>-9.66</v>
      </c>
      <c r="L7">
        <v>-7.9211999999999998</v>
      </c>
      <c r="M7">
        <v>-1</v>
      </c>
      <c r="N7">
        <v>7.9211999999999998</v>
      </c>
      <c r="O7">
        <v>14.98</v>
      </c>
      <c r="P7">
        <v>9.66</v>
      </c>
    </row>
    <row r="8" spans="1:16">
      <c r="A8" t="s">
        <v>26</v>
      </c>
      <c r="B8" t="s">
        <v>8</v>
      </c>
      <c r="C8" t="s">
        <v>9</v>
      </c>
      <c r="D8" t="s">
        <v>10</v>
      </c>
      <c r="E8" t="s">
        <v>246</v>
      </c>
      <c r="F8" s="1" t="s">
        <v>14</v>
      </c>
      <c r="G8" t="s">
        <v>15</v>
      </c>
      <c r="H8" t="s">
        <v>16</v>
      </c>
      <c r="I8">
        <v>0.18</v>
      </c>
      <c r="J8">
        <v>-1</v>
      </c>
      <c r="K8">
        <v>-8.66</v>
      </c>
      <c r="L8">
        <v>-7.1012000000000004</v>
      </c>
      <c r="M8">
        <v>-0.83996120271580998</v>
      </c>
      <c r="N8">
        <v>8.4542000000000002</v>
      </c>
      <c r="O8">
        <v>15.98</v>
      </c>
      <c r="P8">
        <v>10.31</v>
      </c>
    </row>
    <row r="9" spans="1:16">
      <c r="A9" t="s">
        <v>26</v>
      </c>
      <c r="B9" t="s">
        <v>8</v>
      </c>
      <c r="C9" t="s">
        <v>9</v>
      </c>
      <c r="D9" t="s">
        <v>247</v>
      </c>
      <c r="E9" t="s">
        <v>246</v>
      </c>
      <c r="F9" s="1" t="s">
        <v>17</v>
      </c>
      <c r="G9" t="s">
        <v>18</v>
      </c>
      <c r="H9" t="s">
        <v>19</v>
      </c>
      <c r="I9">
        <v>0.18</v>
      </c>
      <c r="J9">
        <v>-1</v>
      </c>
      <c r="K9">
        <v>-7.1</v>
      </c>
      <c r="L9">
        <v>-5.8220000000000001</v>
      </c>
      <c r="M9">
        <v>-0.84023668639053295</v>
      </c>
      <c r="N9">
        <v>6.9290000000000003</v>
      </c>
      <c r="O9">
        <v>12.98</v>
      </c>
      <c r="P9">
        <v>8.4499999999999993</v>
      </c>
    </row>
    <row r="10" spans="1:16">
      <c r="A10" t="s">
        <v>26</v>
      </c>
      <c r="B10" t="s">
        <v>8</v>
      </c>
      <c r="C10" t="s">
        <v>9</v>
      </c>
      <c r="D10" t="s">
        <v>247</v>
      </c>
      <c r="E10" t="s">
        <v>248</v>
      </c>
      <c r="F10" s="1" t="s">
        <v>23</v>
      </c>
      <c r="G10" t="s">
        <v>24</v>
      </c>
      <c r="H10" t="s">
        <v>25</v>
      </c>
      <c r="I10">
        <v>0.18</v>
      </c>
      <c r="J10">
        <v>-1</v>
      </c>
      <c r="K10">
        <v>-12.15</v>
      </c>
      <c r="L10">
        <v>-9.9629999999999992</v>
      </c>
      <c r="M10">
        <v>-1</v>
      </c>
      <c r="N10">
        <v>9.9629999999999992</v>
      </c>
      <c r="O10">
        <v>18.98</v>
      </c>
      <c r="P10">
        <v>12.15</v>
      </c>
    </row>
    <row r="11" spans="1:16">
      <c r="A11" t="s">
        <v>26</v>
      </c>
      <c r="B11" t="s">
        <v>8</v>
      </c>
      <c r="C11" t="s">
        <v>9</v>
      </c>
      <c r="D11" t="s">
        <v>10</v>
      </c>
      <c r="E11" t="s">
        <v>246</v>
      </c>
      <c r="F11" s="1" t="s">
        <v>11</v>
      </c>
      <c r="G11" t="s">
        <v>12</v>
      </c>
      <c r="H11" t="s">
        <v>13</v>
      </c>
      <c r="I11">
        <v>0.18</v>
      </c>
      <c r="J11">
        <v>-2</v>
      </c>
      <c r="K11">
        <v>-14.2</v>
      </c>
      <c r="L11">
        <v>-11.644</v>
      </c>
      <c r="M11">
        <v>-1.6804733727810699</v>
      </c>
      <c r="N11">
        <v>6.9290000000000003</v>
      </c>
      <c r="O11">
        <v>12.98</v>
      </c>
      <c r="P11">
        <v>8.4499999999999993</v>
      </c>
    </row>
    <row r="12" spans="1:16">
      <c r="A12" t="s">
        <v>26</v>
      </c>
      <c r="B12" t="s">
        <v>8</v>
      </c>
      <c r="C12" t="s">
        <v>9</v>
      </c>
      <c r="D12" t="s">
        <v>247</v>
      </c>
      <c r="E12" t="s">
        <v>246</v>
      </c>
      <c r="F12" s="1" t="s">
        <v>17</v>
      </c>
      <c r="G12" t="s">
        <v>18</v>
      </c>
      <c r="H12" t="s">
        <v>19</v>
      </c>
      <c r="I12">
        <v>0.18</v>
      </c>
      <c r="J12">
        <v>-1</v>
      </c>
      <c r="K12">
        <v>-7.1</v>
      </c>
      <c r="L12">
        <v>-5.8220000000000001</v>
      </c>
      <c r="M12">
        <v>-0.84023668639053295</v>
      </c>
      <c r="N12">
        <v>6.9290000000000003</v>
      </c>
      <c r="O12">
        <v>12.98</v>
      </c>
      <c r="P12">
        <v>8.4499999999999993</v>
      </c>
    </row>
    <row r="14" spans="1:16">
      <c r="A14" t="s">
        <v>7</v>
      </c>
      <c r="J14">
        <f>SUM($J$7:$J$12)</f>
        <v>-7</v>
      </c>
      <c r="K14">
        <f>SUM($K$7:$K$12)</f>
        <v>-58.87</v>
      </c>
      <c r="L14">
        <f>SUM($L$7:$L$12)</f>
        <v>-48.273400000000002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7E458C-8A44-453C-8C74-27ED225B17A9}">
  <dimension ref="A1:M15"/>
  <sheetViews>
    <sheetView workbookViewId="0">
      <selection activeCell="A6" sqref="A6:M6"/>
    </sheetView>
  </sheetViews>
  <sheetFormatPr baseColWidth="10" defaultColWidth="8.83203125" defaultRowHeight="15"/>
  <sheetData>
    <row r="1" spans="1:13">
      <c r="A1" s="2" t="s">
        <v>27</v>
      </c>
    </row>
    <row r="2" spans="1:13">
      <c r="A2" s="2" t="s">
        <v>309</v>
      </c>
    </row>
    <row r="3" spans="1:13">
      <c r="A3" s="3" t="s">
        <v>28</v>
      </c>
    </row>
    <row r="6" spans="1:13">
      <c r="A6" s="11" t="s">
        <v>0</v>
      </c>
      <c r="B6" s="12" t="s">
        <v>1</v>
      </c>
      <c r="C6" s="44" t="s">
        <v>2</v>
      </c>
      <c r="D6" s="12" t="s">
        <v>305</v>
      </c>
      <c r="E6" s="12" t="s">
        <v>306</v>
      </c>
      <c r="F6" s="12" t="s">
        <v>307</v>
      </c>
      <c r="G6" s="12" t="s">
        <v>304</v>
      </c>
      <c r="H6" s="12" t="s">
        <v>5</v>
      </c>
      <c r="I6" s="12" t="s">
        <v>6</v>
      </c>
      <c r="J6" s="30" t="s">
        <v>102</v>
      </c>
      <c r="K6" s="35" t="s">
        <v>251</v>
      </c>
      <c r="L6" s="45" t="s">
        <v>252</v>
      </c>
      <c r="M6" s="46" t="s">
        <v>253</v>
      </c>
    </row>
    <row r="7" spans="1:13">
      <c r="A7" t="s">
        <v>26</v>
      </c>
      <c r="B7" t="s">
        <v>109</v>
      </c>
      <c r="C7" t="s">
        <v>9</v>
      </c>
      <c r="D7" t="s">
        <v>221</v>
      </c>
      <c r="E7" t="s">
        <v>220</v>
      </c>
      <c r="F7" t="s">
        <v>10</v>
      </c>
      <c r="G7">
        <v>824363015620</v>
      </c>
      <c r="H7" t="s">
        <v>61</v>
      </c>
      <c r="I7" t="s">
        <v>89</v>
      </c>
      <c r="J7">
        <v>0.18</v>
      </c>
      <c r="K7">
        <v>1</v>
      </c>
      <c r="L7">
        <v>7.8486414194999998</v>
      </c>
      <c r="M7">
        <v>6.4358859639899997</v>
      </c>
    </row>
    <row r="8" spans="1:13">
      <c r="A8" t="s">
        <v>26</v>
      </c>
      <c r="B8" t="s">
        <v>109</v>
      </c>
      <c r="C8" t="s">
        <v>9</v>
      </c>
      <c r="D8" t="s">
        <v>221</v>
      </c>
      <c r="E8" t="s">
        <v>220</v>
      </c>
      <c r="F8" t="s">
        <v>10</v>
      </c>
      <c r="G8">
        <v>824363011929</v>
      </c>
      <c r="H8" t="s">
        <v>24</v>
      </c>
      <c r="I8" t="s">
        <v>78</v>
      </c>
      <c r="J8">
        <v>0.18</v>
      </c>
      <c r="K8">
        <v>1</v>
      </c>
      <c r="L8">
        <v>5.9491905479999998</v>
      </c>
      <c r="M8">
        <v>4.8783362493600002</v>
      </c>
    </row>
    <row r="9" spans="1:13">
      <c r="A9" t="s">
        <v>26</v>
      </c>
      <c r="B9" t="s">
        <v>109</v>
      </c>
      <c r="C9" t="s">
        <v>9</v>
      </c>
      <c r="D9" t="s">
        <v>221</v>
      </c>
      <c r="E9" t="s">
        <v>220</v>
      </c>
      <c r="F9" t="s">
        <v>10</v>
      </c>
      <c r="G9">
        <v>824363011622</v>
      </c>
      <c r="H9" t="s">
        <v>52</v>
      </c>
      <c r="I9" t="s">
        <v>75</v>
      </c>
      <c r="J9">
        <v>0.18</v>
      </c>
      <c r="K9">
        <v>1</v>
      </c>
      <c r="L9">
        <v>6.9826508220000001</v>
      </c>
      <c r="M9">
        <v>5.72577367404</v>
      </c>
    </row>
    <row r="10" spans="1:13">
      <c r="A10" t="s">
        <v>26</v>
      </c>
      <c r="B10" t="s">
        <v>109</v>
      </c>
      <c r="C10" t="s">
        <v>9</v>
      </c>
      <c r="D10" t="s">
        <v>224</v>
      </c>
      <c r="E10" t="s">
        <v>223</v>
      </c>
      <c r="F10" t="s">
        <v>308</v>
      </c>
      <c r="G10">
        <v>824363026725</v>
      </c>
      <c r="H10" t="s">
        <v>40</v>
      </c>
      <c r="I10" t="s">
        <v>41</v>
      </c>
      <c r="J10">
        <v>0.3</v>
      </c>
      <c r="K10">
        <v>1</v>
      </c>
      <c r="L10">
        <v>22.583400000000001</v>
      </c>
      <c r="M10">
        <v>15.80838</v>
      </c>
    </row>
    <row r="11" spans="1:13">
      <c r="A11" t="s">
        <v>26</v>
      </c>
      <c r="B11" t="s">
        <v>109</v>
      </c>
      <c r="C11" t="s">
        <v>9</v>
      </c>
      <c r="D11" t="s">
        <v>221</v>
      </c>
      <c r="E11" t="s">
        <v>220</v>
      </c>
      <c r="F11" t="s">
        <v>10</v>
      </c>
      <c r="G11">
        <v>824363008325</v>
      </c>
      <c r="H11" t="s">
        <v>65</v>
      </c>
      <c r="I11" t="s">
        <v>150</v>
      </c>
      <c r="J11">
        <v>0.18</v>
      </c>
      <c r="K11">
        <v>1</v>
      </c>
      <c r="L11">
        <v>7.8486414194999998</v>
      </c>
      <c r="M11">
        <v>6.4358859639899997</v>
      </c>
    </row>
    <row r="12" spans="1:13">
      <c r="A12" t="s">
        <v>26</v>
      </c>
      <c r="B12" t="s">
        <v>109</v>
      </c>
      <c r="C12" t="s">
        <v>9</v>
      </c>
      <c r="D12" t="s">
        <v>221</v>
      </c>
      <c r="E12" t="s">
        <v>220</v>
      </c>
      <c r="F12" t="s">
        <v>10</v>
      </c>
      <c r="G12">
        <v>824363011622</v>
      </c>
      <c r="H12" t="s">
        <v>52</v>
      </c>
      <c r="I12" t="s">
        <v>75</v>
      </c>
      <c r="J12">
        <v>0.18</v>
      </c>
      <c r="K12">
        <v>1</v>
      </c>
      <c r="L12">
        <v>6.4795086299999998</v>
      </c>
      <c r="M12">
        <v>5.3131970765999998</v>
      </c>
    </row>
    <row r="13" spans="1:13">
      <c r="A13" t="s">
        <v>26</v>
      </c>
      <c r="B13" t="s">
        <v>109</v>
      </c>
      <c r="C13" t="s">
        <v>9</v>
      </c>
      <c r="D13" t="s">
        <v>219</v>
      </c>
      <c r="E13" t="s">
        <v>218</v>
      </c>
      <c r="F13" t="s">
        <v>10</v>
      </c>
      <c r="G13">
        <v>824363002026</v>
      </c>
      <c r="H13" t="s">
        <v>12</v>
      </c>
      <c r="I13" t="s">
        <v>48</v>
      </c>
      <c r="J13">
        <v>0.3</v>
      </c>
      <c r="K13">
        <v>1</v>
      </c>
      <c r="L13">
        <v>7.5122491499999997</v>
      </c>
      <c r="M13">
        <v>5.2585744050000001</v>
      </c>
    </row>
    <row r="15" spans="1:13">
      <c r="A15" t="s">
        <v>7</v>
      </c>
      <c r="L15">
        <f>SUM($L$7:$L$13)</f>
        <v>65.204281988999995</v>
      </c>
      <c r="M15">
        <f>SUM($M$7:$M$13)</f>
        <v>49.85603333297999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25A768-2065-4A5A-A51D-203B4E329AAB}">
  <dimension ref="A1:M9"/>
  <sheetViews>
    <sheetView workbookViewId="0">
      <selection activeCell="A6" sqref="A6:M6"/>
    </sheetView>
  </sheetViews>
  <sheetFormatPr baseColWidth="10" defaultColWidth="8.83203125" defaultRowHeight="15"/>
  <sheetData>
    <row r="1" spans="1:13">
      <c r="A1" s="2" t="s">
        <v>27</v>
      </c>
    </row>
    <row r="2" spans="1:13">
      <c r="A2" s="2" t="s">
        <v>311</v>
      </c>
    </row>
    <row r="3" spans="1:13">
      <c r="A3" s="3" t="s">
        <v>28</v>
      </c>
    </row>
    <row r="6" spans="1:13">
      <c r="A6" s="11" t="s">
        <v>0</v>
      </c>
      <c r="B6" s="12" t="s">
        <v>1</v>
      </c>
      <c r="C6" s="12" t="s">
        <v>2</v>
      </c>
      <c r="D6" s="12" t="s">
        <v>305</v>
      </c>
      <c r="E6" s="12" t="s">
        <v>306</v>
      </c>
      <c r="F6" s="12" t="s">
        <v>307</v>
      </c>
      <c r="G6" s="12" t="s">
        <v>304</v>
      </c>
      <c r="H6" s="12" t="s">
        <v>5</v>
      </c>
      <c r="I6" s="12" t="s">
        <v>6</v>
      </c>
      <c r="J6" s="30" t="s">
        <v>102</v>
      </c>
      <c r="K6" s="35" t="s">
        <v>251</v>
      </c>
      <c r="L6" s="45" t="s">
        <v>252</v>
      </c>
      <c r="M6" s="46" t="s">
        <v>253</v>
      </c>
    </row>
    <row r="7" spans="1:13">
      <c r="A7" t="s">
        <v>26</v>
      </c>
      <c r="B7" t="s">
        <v>109</v>
      </c>
      <c r="C7" t="s">
        <v>9</v>
      </c>
      <c r="D7" t="s">
        <v>221</v>
      </c>
      <c r="E7" t="s">
        <v>220</v>
      </c>
      <c r="F7" t="s">
        <v>310</v>
      </c>
      <c r="G7">
        <v>824363017020</v>
      </c>
      <c r="H7" t="s">
        <v>37</v>
      </c>
      <c r="I7" t="s">
        <v>92</v>
      </c>
      <c r="J7">
        <v>0.18</v>
      </c>
      <c r="K7">
        <v>-1</v>
      </c>
      <c r="L7">
        <v>-7.191690114</v>
      </c>
      <c r="M7">
        <v>-5.8971858934799997</v>
      </c>
    </row>
    <row r="9" spans="1:13">
      <c r="A9" t="s">
        <v>7</v>
      </c>
      <c r="L9">
        <f>SUM($L$7)</f>
        <v>-7.191690114</v>
      </c>
      <c r="M9">
        <f>SUM($M$7)</f>
        <v>-5.8971858934799997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810AC1D-8D91-44E0-804E-AA84EC10293E}">
  <dimension ref="A1:Q2317"/>
  <sheetViews>
    <sheetView topLeftCell="A31" workbookViewId="0">
      <selection activeCell="A51" sqref="A51:XFD2315"/>
    </sheetView>
  </sheetViews>
  <sheetFormatPr baseColWidth="10" defaultColWidth="8.83203125" defaultRowHeight="15"/>
  <sheetData>
    <row r="1" spans="1:17">
      <c r="A1" s="2" t="s">
        <v>27</v>
      </c>
    </row>
    <row r="2" spans="1:17">
      <c r="A2" s="2" t="s">
        <v>154</v>
      </c>
    </row>
    <row r="3" spans="1:17">
      <c r="A3" s="3" t="s">
        <v>28</v>
      </c>
    </row>
    <row r="6" spans="1:17" ht="48">
      <c r="A6" s="11" t="s">
        <v>0</v>
      </c>
      <c r="B6" s="12" t="s">
        <v>1</v>
      </c>
      <c r="C6" s="15" t="s">
        <v>2</v>
      </c>
      <c r="D6" s="15" t="s">
        <v>97</v>
      </c>
      <c r="E6" s="15" t="s">
        <v>98</v>
      </c>
      <c r="F6" s="16" t="s">
        <v>99</v>
      </c>
      <c r="G6" s="16" t="s">
        <v>100</v>
      </c>
      <c r="H6" s="17" t="s">
        <v>101</v>
      </c>
      <c r="I6" s="15" t="s">
        <v>5</v>
      </c>
      <c r="J6" s="15" t="s">
        <v>6</v>
      </c>
      <c r="K6" s="18" t="s">
        <v>102</v>
      </c>
      <c r="L6" s="19" t="s">
        <v>103</v>
      </c>
      <c r="M6" s="20" t="s">
        <v>104</v>
      </c>
      <c r="N6" s="19" t="s">
        <v>105</v>
      </c>
      <c r="O6" s="19" t="s">
        <v>106</v>
      </c>
      <c r="P6" s="21" t="s">
        <v>107</v>
      </c>
      <c r="Q6" s="12" t="s">
        <v>108</v>
      </c>
    </row>
    <row r="7" spans="1:17">
      <c r="A7" t="s">
        <v>26</v>
      </c>
      <c r="B7" t="s">
        <v>109</v>
      </c>
      <c r="C7" t="s">
        <v>9</v>
      </c>
      <c r="D7" t="s">
        <v>110</v>
      </c>
      <c r="E7" t="s">
        <v>111</v>
      </c>
      <c r="F7">
        <v>824363013565</v>
      </c>
      <c r="G7">
        <v>824363013565</v>
      </c>
      <c r="H7" t="s">
        <v>4</v>
      </c>
      <c r="I7" t="s">
        <v>85</v>
      </c>
      <c r="J7" t="s">
        <v>86</v>
      </c>
      <c r="K7">
        <v>0.11</v>
      </c>
      <c r="L7">
        <v>7.01</v>
      </c>
      <c r="M7">
        <v>1</v>
      </c>
      <c r="N7">
        <v>7.01</v>
      </c>
      <c r="O7">
        <v>6.2389000000000001</v>
      </c>
      <c r="P7" t="s">
        <v>86</v>
      </c>
      <c r="Q7" t="s">
        <v>112</v>
      </c>
    </row>
    <row r="8" spans="1:17">
      <c r="A8" t="s">
        <v>26</v>
      </c>
      <c r="B8" t="s">
        <v>109</v>
      </c>
      <c r="C8" t="s">
        <v>9</v>
      </c>
      <c r="D8" t="s">
        <v>110</v>
      </c>
      <c r="E8" t="s">
        <v>113</v>
      </c>
      <c r="F8">
        <v>824363013565</v>
      </c>
      <c r="G8">
        <v>824363013565</v>
      </c>
      <c r="H8" t="s">
        <v>4</v>
      </c>
      <c r="I8" t="s">
        <v>85</v>
      </c>
      <c r="J8" t="s">
        <v>86</v>
      </c>
      <c r="K8">
        <v>0.11</v>
      </c>
      <c r="L8">
        <v>7.01</v>
      </c>
      <c r="M8">
        <v>1</v>
      </c>
      <c r="N8">
        <v>7.01</v>
      </c>
      <c r="O8">
        <v>6.2389000000000001</v>
      </c>
      <c r="P8" t="s">
        <v>86</v>
      </c>
      <c r="Q8" t="s">
        <v>114</v>
      </c>
    </row>
    <row r="9" spans="1:17">
      <c r="A9" t="s">
        <v>26</v>
      </c>
      <c r="B9" t="s">
        <v>109</v>
      </c>
      <c r="C9" t="s">
        <v>9</v>
      </c>
      <c r="D9" t="s">
        <v>110</v>
      </c>
      <c r="E9" t="s">
        <v>111</v>
      </c>
      <c r="F9">
        <v>824363013565</v>
      </c>
      <c r="G9">
        <v>824363013565</v>
      </c>
      <c r="H9" t="s">
        <v>4</v>
      </c>
      <c r="I9" t="s">
        <v>85</v>
      </c>
      <c r="J9" t="s">
        <v>86</v>
      </c>
      <c r="K9">
        <v>0.11</v>
      </c>
      <c r="L9">
        <v>7.01</v>
      </c>
      <c r="M9">
        <v>1</v>
      </c>
      <c r="N9">
        <v>7.01</v>
      </c>
      <c r="O9">
        <v>6.2389000000000001</v>
      </c>
      <c r="P9" t="s">
        <v>86</v>
      </c>
      <c r="Q9" t="s">
        <v>112</v>
      </c>
    </row>
    <row r="10" spans="1:17">
      <c r="A10" t="s">
        <v>26</v>
      </c>
      <c r="B10" t="s">
        <v>109</v>
      </c>
      <c r="C10" t="s">
        <v>9</v>
      </c>
      <c r="D10" t="s">
        <v>110</v>
      </c>
      <c r="E10" t="s">
        <v>111</v>
      </c>
      <c r="F10">
        <v>824363013565</v>
      </c>
      <c r="G10">
        <v>824363013565</v>
      </c>
      <c r="H10" t="s">
        <v>4</v>
      </c>
      <c r="I10" t="s">
        <v>85</v>
      </c>
      <c r="J10" t="s">
        <v>86</v>
      </c>
      <c r="K10">
        <v>0.11</v>
      </c>
      <c r="L10">
        <v>7.01</v>
      </c>
      <c r="M10">
        <v>1</v>
      </c>
      <c r="N10">
        <v>7.01</v>
      </c>
      <c r="O10">
        <v>6.2389000000000001</v>
      </c>
      <c r="P10" t="s">
        <v>86</v>
      </c>
      <c r="Q10" t="s">
        <v>112</v>
      </c>
    </row>
    <row r="11" spans="1:17">
      <c r="A11" t="s">
        <v>26</v>
      </c>
      <c r="B11" t="s">
        <v>109</v>
      </c>
      <c r="C11" t="s">
        <v>9</v>
      </c>
      <c r="D11" t="s">
        <v>110</v>
      </c>
      <c r="E11" t="s">
        <v>111</v>
      </c>
      <c r="F11">
        <v>824363013565</v>
      </c>
      <c r="G11">
        <v>824363013565</v>
      </c>
      <c r="H11" t="s">
        <v>4</v>
      </c>
      <c r="I11" t="s">
        <v>85</v>
      </c>
      <c r="J11" t="s">
        <v>86</v>
      </c>
      <c r="K11">
        <v>0.11</v>
      </c>
      <c r="L11">
        <v>7.01</v>
      </c>
      <c r="M11">
        <v>1</v>
      </c>
      <c r="N11">
        <v>7.01</v>
      </c>
      <c r="O11">
        <v>6.2389000000000001</v>
      </c>
      <c r="P11" t="s">
        <v>86</v>
      </c>
      <c r="Q11" t="s">
        <v>112</v>
      </c>
    </row>
    <row r="12" spans="1:17">
      <c r="A12" t="s">
        <v>26</v>
      </c>
      <c r="B12" t="s">
        <v>109</v>
      </c>
      <c r="C12" t="s">
        <v>9</v>
      </c>
      <c r="D12" t="s">
        <v>110</v>
      </c>
      <c r="E12" t="s">
        <v>111</v>
      </c>
      <c r="F12">
        <v>824363013565</v>
      </c>
      <c r="G12">
        <v>824363013565</v>
      </c>
      <c r="H12" t="s">
        <v>4</v>
      </c>
      <c r="I12" t="s">
        <v>85</v>
      </c>
      <c r="J12" t="s">
        <v>86</v>
      </c>
      <c r="K12">
        <v>0.11</v>
      </c>
      <c r="L12">
        <v>7.01</v>
      </c>
      <c r="M12">
        <v>1</v>
      </c>
      <c r="N12">
        <v>7.01</v>
      </c>
      <c r="O12">
        <v>6.2389000000000001</v>
      </c>
      <c r="P12" t="s">
        <v>86</v>
      </c>
      <c r="Q12" t="s">
        <v>112</v>
      </c>
    </row>
    <row r="13" spans="1:17">
      <c r="A13" t="s">
        <v>26</v>
      </c>
      <c r="B13" t="s">
        <v>109</v>
      </c>
      <c r="C13" t="s">
        <v>9</v>
      </c>
      <c r="D13" t="s">
        <v>110</v>
      </c>
      <c r="E13" t="s">
        <v>111</v>
      </c>
      <c r="F13">
        <v>824363013565</v>
      </c>
      <c r="G13">
        <v>824363013565</v>
      </c>
      <c r="H13" t="s">
        <v>4</v>
      </c>
      <c r="I13" t="s">
        <v>85</v>
      </c>
      <c r="J13" t="s">
        <v>86</v>
      </c>
      <c r="K13">
        <v>0.11</v>
      </c>
      <c r="L13">
        <v>7.01</v>
      </c>
      <c r="M13">
        <v>1</v>
      </c>
      <c r="N13">
        <v>7.01</v>
      </c>
      <c r="O13">
        <v>6.2389000000000001</v>
      </c>
      <c r="P13" t="s">
        <v>86</v>
      </c>
      <c r="Q13" t="s">
        <v>112</v>
      </c>
    </row>
    <row r="14" spans="1:17">
      <c r="A14" t="s">
        <v>26</v>
      </c>
      <c r="B14" t="s">
        <v>109</v>
      </c>
      <c r="C14" t="s">
        <v>9</v>
      </c>
      <c r="D14" t="s">
        <v>115</v>
      </c>
      <c r="E14" t="s">
        <v>111</v>
      </c>
      <c r="F14">
        <v>824363027869</v>
      </c>
      <c r="G14" t="s">
        <v>116</v>
      </c>
      <c r="H14" t="s">
        <v>117</v>
      </c>
      <c r="I14" t="s">
        <v>118</v>
      </c>
      <c r="J14" t="s">
        <v>119</v>
      </c>
      <c r="K14">
        <v>0.11</v>
      </c>
      <c r="L14">
        <v>0.91</v>
      </c>
      <c r="M14">
        <v>1</v>
      </c>
      <c r="N14">
        <v>0.91</v>
      </c>
      <c r="O14">
        <v>0.80989999999999995</v>
      </c>
      <c r="P14" t="s">
        <v>120</v>
      </c>
      <c r="Q14" t="s">
        <v>112</v>
      </c>
    </row>
    <row r="15" spans="1:17">
      <c r="A15" t="s">
        <v>26</v>
      </c>
      <c r="B15" t="s">
        <v>109</v>
      </c>
      <c r="C15" t="s">
        <v>9</v>
      </c>
      <c r="D15" t="s">
        <v>115</v>
      </c>
      <c r="E15" t="s">
        <v>111</v>
      </c>
      <c r="F15">
        <v>824363001166</v>
      </c>
      <c r="G15" t="s">
        <v>121</v>
      </c>
      <c r="H15" t="s">
        <v>117</v>
      </c>
      <c r="I15" t="s">
        <v>122</v>
      </c>
      <c r="J15" t="s">
        <v>123</v>
      </c>
      <c r="K15">
        <v>0.11</v>
      </c>
      <c r="L15">
        <v>0.91</v>
      </c>
      <c r="M15">
        <v>1</v>
      </c>
      <c r="N15">
        <v>0.91</v>
      </c>
      <c r="O15">
        <v>0.80989999999999995</v>
      </c>
      <c r="P15" t="s">
        <v>124</v>
      </c>
      <c r="Q15" t="s">
        <v>112</v>
      </c>
    </row>
    <row r="16" spans="1:17">
      <c r="A16" t="s">
        <v>26</v>
      </c>
      <c r="B16" t="s">
        <v>109</v>
      </c>
      <c r="C16" t="s">
        <v>9</v>
      </c>
      <c r="D16" t="s">
        <v>115</v>
      </c>
      <c r="E16" t="s">
        <v>111</v>
      </c>
      <c r="F16">
        <v>824363023168</v>
      </c>
      <c r="G16" t="s">
        <v>125</v>
      </c>
      <c r="H16" t="s">
        <v>117</v>
      </c>
      <c r="I16" t="s">
        <v>96</v>
      </c>
      <c r="J16" t="s">
        <v>123</v>
      </c>
      <c r="K16">
        <v>0.11</v>
      </c>
      <c r="L16">
        <v>0.91</v>
      </c>
      <c r="M16">
        <v>1</v>
      </c>
      <c r="N16">
        <v>0.91</v>
      </c>
      <c r="O16">
        <v>0.80989999999999995</v>
      </c>
      <c r="P16" t="s">
        <v>126</v>
      </c>
      <c r="Q16" t="s">
        <v>112</v>
      </c>
    </row>
    <row r="17" spans="1:17">
      <c r="A17" t="s">
        <v>26</v>
      </c>
      <c r="B17" t="s">
        <v>109</v>
      </c>
      <c r="C17" t="s">
        <v>9</v>
      </c>
      <c r="D17" t="s">
        <v>110</v>
      </c>
      <c r="E17" t="s">
        <v>111</v>
      </c>
      <c r="F17">
        <v>824363020167</v>
      </c>
      <c r="G17">
        <v>824363020167</v>
      </c>
      <c r="H17" t="s">
        <v>4</v>
      </c>
      <c r="I17" t="s">
        <v>67</v>
      </c>
      <c r="J17" t="s">
        <v>95</v>
      </c>
      <c r="K17">
        <v>0.11</v>
      </c>
      <c r="L17">
        <v>7.01</v>
      </c>
      <c r="M17">
        <v>1</v>
      </c>
      <c r="N17">
        <v>7.01</v>
      </c>
      <c r="O17">
        <v>6.2389000000000001</v>
      </c>
      <c r="P17" t="s">
        <v>95</v>
      </c>
      <c r="Q17" t="s">
        <v>112</v>
      </c>
    </row>
    <row r="18" spans="1:17">
      <c r="A18" t="s">
        <v>26</v>
      </c>
      <c r="B18" t="s">
        <v>109</v>
      </c>
      <c r="C18" t="s">
        <v>9</v>
      </c>
      <c r="D18" t="s">
        <v>115</v>
      </c>
      <c r="E18" t="s">
        <v>111</v>
      </c>
      <c r="F18">
        <v>824363017563</v>
      </c>
      <c r="G18" t="s">
        <v>127</v>
      </c>
      <c r="H18" t="s">
        <v>117</v>
      </c>
      <c r="I18" t="s">
        <v>128</v>
      </c>
      <c r="J18" t="s">
        <v>129</v>
      </c>
      <c r="K18">
        <v>0.11</v>
      </c>
      <c r="L18">
        <v>0.91</v>
      </c>
      <c r="M18">
        <v>1</v>
      </c>
      <c r="N18">
        <v>0.91</v>
      </c>
      <c r="O18">
        <v>0.80989999999999995</v>
      </c>
      <c r="P18" t="s">
        <v>130</v>
      </c>
      <c r="Q18" t="s">
        <v>112</v>
      </c>
    </row>
    <row r="19" spans="1:17">
      <c r="A19" t="s">
        <v>26</v>
      </c>
      <c r="B19" t="s">
        <v>109</v>
      </c>
      <c r="C19" t="s">
        <v>9</v>
      </c>
      <c r="D19" t="s">
        <v>115</v>
      </c>
      <c r="E19" t="s">
        <v>111</v>
      </c>
      <c r="F19">
        <v>824363017563</v>
      </c>
      <c r="G19" t="s">
        <v>127</v>
      </c>
      <c r="H19" t="s">
        <v>117</v>
      </c>
      <c r="I19" t="s">
        <v>128</v>
      </c>
      <c r="J19" t="s">
        <v>129</v>
      </c>
      <c r="K19">
        <v>0.11</v>
      </c>
      <c r="L19">
        <v>0.91</v>
      </c>
      <c r="M19">
        <v>1</v>
      </c>
      <c r="N19">
        <v>0.91</v>
      </c>
      <c r="O19">
        <v>0.80989999999999995</v>
      </c>
      <c r="P19" t="s">
        <v>130</v>
      </c>
      <c r="Q19" t="s">
        <v>112</v>
      </c>
    </row>
    <row r="20" spans="1:17">
      <c r="A20" t="s">
        <v>26</v>
      </c>
      <c r="B20" t="s">
        <v>109</v>
      </c>
      <c r="C20" t="s">
        <v>9</v>
      </c>
      <c r="D20" t="s">
        <v>131</v>
      </c>
      <c r="E20" t="s">
        <v>111</v>
      </c>
      <c r="F20" t="s">
        <v>132</v>
      </c>
      <c r="G20" t="s">
        <v>133</v>
      </c>
      <c r="H20" t="s">
        <v>117</v>
      </c>
      <c r="I20" t="s">
        <v>128</v>
      </c>
      <c r="J20" t="s">
        <v>129</v>
      </c>
      <c r="K20">
        <v>0.11</v>
      </c>
      <c r="L20">
        <v>1.4</v>
      </c>
      <c r="M20">
        <v>1</v>
      </c>
      <c r="N20">
        <v>1.4</v>
      </c>
      <c r="O20">
        <v>1.246</v>
      </c>
      <c r="P20" t="s">
        <v>129</v>
      </c>
      <c r="Q20" t="s">
        <v>112</v>
      </c>
    </row>
    <row r="21" spans="1:17">
      <c r="A21" t="s">
        <v>26</v>
      </c>
      <c r="B21" t="s">
        <v>109</v>
      </c>
      <c r="C21" t="s">
        <v>9</v>
      </c>
      <c r="D21" t="s">
        <v>115</v>
      </c>
      <c r="E21" t="s">
        <v>111</v>
      </c>
      <c r="F21">
        <v>824363018966</v>
      </c>
      <c r="G21" t="s">
        <v>134</v>
      </c>
      <c r="H21" t="s">
        <v>117</v>
      </c>
      <c r="I21" t="s">
        <v>73</v>
      </c>
      <c r="J21" t="s">
        <v>135</v>
      </c>
      <c r="K21">
        <v>0.11</v>
      </c>
      <c r="L21">
        <v>0.7</v>
      </c>
      <c r="M21">
        <v>-1</v>
      </c>
      <c r="N21">
        <v>-0.7</v>
      </c>
      <c r="O21">
        <v>-0.623</v>
      </c>
      <c r="P21" t="s">
        <v>136</v>
      </c>
      <c r="Q21" t="s">
        <v>112</v>
      </c>
    </row>
    <row r="22" spans="1:17">
      <c r="A22" t="s">
        <v>26</v>
      </c>
      <c r="B22" t="s">
        <v>109</v>
      </c>
      <c r="C22" t="s">
        <v>9</v>
      </c>
      <c r="D22" t="s">
        <v>115</v>
      </c>
      <c r="E22" t="s">
        <v>111</v>
      </c>
      <c r="F22">
        <v>824363018966</v>
      </c>
      <c r="G22" t="s">
        <v>134</v>
      </c>
      <c r="H22" t="s">
        <v>117</v>
      </c>
      <c r="I22" t="s">
        <v>73</v>
      </c>
      <c r="J22" t="s">
        <v>135</v>
      </c>
      <c r="K22">
        <v>0.11</v>
      </c>
      <c r="L22">
        <v>0.91</v>
      </c>
      <c r="M22">
        <v>-1</v>
      </c>
      <c r="N22">
        <v>-0.91</v>
      </c>
      <c r="O22">
        <v>-0.80989999999999995</v>
      </c>
      <c r="P22" t="s">
        <v>136</v>
      </c>
      <c r="Q22" t="s">
        <v>112</v>
      </c>
    </row>
    <row r="23" spans="1:17">
      <c r="A23" t="s">
        <v>26</v>
      </c>
      <c r="B23" t="s">
        <v>109</v>
      </c>
      <c r="C23" t="s">
        <v>9</v>
      </c>
      <c r="D23" t="s">
        <v>115</v>
      </c>
      <c r="E23" t="s">
        <v>111</v>
      </c>
      <c r="F23">
        <v>824363018966</v>
      </c>
      <c r="G23" t="s">
        <v>134</v>
      </c>
      <c r="H23" t="s">
        <v>117</v>
      </c>
      <c r="I23" t="s">
        <v>73</v>
      </c>
      <c r="J23" t="s">
        <v>135</v>
      </c>
      <c r="K23">
        <v>0.11</v>
      </c>
      <c r="L23">
        <v>0.91</v>
      </c>
      <c r="M23">
        <v>-1</v>
      </c>
      <c r="N23">
        <v>-0.91</v>
      </c>
      <c r="O23">
        <v>-0.80989999999999995</v>
      </c>
      <c r="P23" t="s">
        <v>136</v>
      </c>
      <c r="Q23" t="s">
        <v>112</v>
      </c>
    </row>
    <row r="24" spans="1:17">
      <c r="A24" t="s">
        <v>26</v>
      </c>
      <c r="B24" t="s">
        <v>109</v>
      </c>
      <c r="C24" t="s">
        <v>9</v>
      </c>
      <c r="D24" t="s">
        <v>115</v>
      </c>
      <c r="E24" t="s">
        <v>111</v>
      </c>
      <c r="F24">
        <v>824363018966</v>
      </c>
      <c r="G24" t="s">
        <v>134</v>
      </c>
      <c r="H24" t="s">
        <v>117</v>
      </c>
      <c r="I24" t="s">
        <v>73</v>
      </c>
      <c r="J24" t="s">
        <v>135</v>
      </c>
      <c r="K24">
        <v>0.11</v>
      </c>
      <c r="L24">
        <v>0.91</v>
      </c>
      <c r="M24">
        <v>-1</v>
      </c>
      <c r="N24">
        <v>-0.91</v>
      </c>
      <c r="O24">
        <v>-0.80989999999999995</v>
      </c>
      <c r="P24" t="s">
        <v>136</v>
      </c>
      <c r="Q24" t="s">
        <v>112</v>
      </c>
    </row>
    <row r="25" spans="1:17">
      <c r="A25" t="s">
        <v>26</v>
      </c>
      <c r="B25" t="s">
        <v>109</v>
      </c>
      <c r="C25" t="s">
        <v>9</v>
      </c>
      <c r="D25" t="s">
        <v>115</v>
      </c>
      <c r="E25" t="s">
        <v>111</v>
      </c>
      <c r="F25">
        <v>824363018966</v>
      </c>
      <c r="G25" t="s">
        <v>134</v>
      </c>
      <c r="H25" t="s">
        <v>117</v>
      </c>
      <c r="I25" t="s">
        <v>73</v>
      </c>
      <c r="J25" t="s">
        <v>135</v>
      </c>
      <c r="K25">
        <v>0.11</v>
      </c>
      <c r="L25">
        <v>0.91</v>
      </c>
      <c r="M25">
        <v>-1</v>
      </c>
      <c r="N25">
        <v>-0.91</v>
      </c>
      <c r="O25">
        <v>-0.80989999999999995</v>
      </c>
      <c r="P25" t="s">
        <v>136</v>
      </c>
      <c r="Q25" t="s">
        <v>112</v>
      </c>
    </row>
    <row r="26" spans="1:17">
      <c r="A26" t="s">
        <v>26</v>
      </c>
      <c r="B26" t="s">
        <v>109</v>
      </c>
      <c r="C26" t="s">
        <v>9</v>
      </c>
      <c r="D26" t="s">
        <v>115</v>
      </c>
      <c r="E26" t="s">
        <v>111</v>
      </c>
      <c r="F26">
        <v>824363018966</v>
      </c>
      <c r="G26" t="s">
        <v>134</v>
      </c>
      <c r="H26" t="s">
        <v>117</v>
      </c>
      <c r="I26" t="s">
        <v>73</v>
      </c>
      <c r="J26" t="s">
        <v>135</v>
      </c>
      <c r="K26">
        <v>0.11</v>
      </c>
      <c r="L26">
        <v>0.91</v>
      </c>
      <c r="M26">
        <v>-1</v>
      </c>
      <c r="N26">
        <v>-0.91</v>
      </c>
      <c r="O26">
        <v>-0.80989999999999995</v>
      </c>
      <c r="P26" t="s">
        <v>136</v>
      </c>
      <c r="Q26" t="s">
        <v>112</v>
      </c>
    </row>
    <row r="27" spans="1:17">
      <c r="A27" t="s">
        <v>26</v>
      </c>
      <c r="B27" t="s">
        <v>109</v>
      </c>
      <c r="C27" t="s">
        <v>9</v>
      </c>
      <c r="D27" t="s">
        <v>115</v>
      </c>
      <c r="E27" t="s">
        <v>111</v>
      </c>
      <c r="F27">
        <v>824363018966</v>
      </c>
      <c r="G27" t="s">
        <v>134</v>
      </c>
      <c r="H27" t="s">
        <v>117</v>
      </c>
      <c r="I27" t="s">
        <v>73</v>
      </c>
      <c r="J27" t="s">
        <v>135</v>
      </c>
      <c r="K27">
        <v>0.11</v>
      </c>
      <c r="L27">
        <v>0.91</v>
      </c>
      <c r="M27">
        <v>-1</v>
      </c>
      <c r="N27">
        <v>-0.91</v>
      </c>
      <c r="O27">
        <v>-0.80989999999999995</v>
      </c>
      <c r="P27" t="s">
        <v>136</v>
      </c>
      <c r="Q27" t="s">
        <v>112</v>
      </c>
    </row>
    <row r="28" spans="1:17">
      <c r="A28" t="s">
        <v>26</v>
      </c>
      <c r="B28" t="s">
        <v>109</v>
      </c>
      <c r="C28" t="s">
        <v>9</v>
      </c>
      <c r="D28" t="s">
        <v>115</v>
      </c>
      <c r="E28" t="s">
        <v>111</v>
      </c>
      <c r="F28">
        <v>824363018966</v>
      </c>
      <c r="G28" t="s">
        <v>134</v>
      </c>
      <c r="H28" t="s">
        <v>117</v>
      </c>
      <c r="I28" t="s">
        <v>73</v>
      </c>
      <c r="J28" t="s">
        <v>135</v>
      </c>
      <c r="K28">
        <v>0.11</v>
      </c>
      <c r="L28">
        <v>0.91</v>
      </c>
      <c r="M28">
        <v>-1</v>
      </c>
      <c r="N28">
        <v>-0.91</v>
      </c>
      <c r="O28">
        <v>-0.80989999999999995</v>
      </c>
      <c r="P28" t="s">
        <v>136</v>
      </c>
      <c r="Q28" t="s">
        <v>112</v>
      </c>
    </row>
    <row r="29" spans="1:17">
      <c r="A29" t="s">
        <v>26</v>
      </c>
      <c r="B29" t="s">
        <v>109</v>
      </c>
      <c r="C29" t="s">
        <v>9</v>
      </c>
      <c r="D29" t="s">
        <v>115</v>
      </c>
      <c r="E29" t="s">
        <v>111</v>
      </c>
      <c r="F29">
        <v>824363018966</v>
      </c>
      <c r="G29" t="s">
        <v>134</v>
      </c>
      <c r="H29" t="s">
        <v>117</v>
      </c>
      <c r="I29" t="s">
        <v>73</v>
      </c>
      <c r="J29" t="s">
        <v>135</v>
      </c>
      <c r="K29">
        <v>0.11</v>
      </c>
      <c r="L29">
        <v>0.91</v>
      </c>
      <c r="M29">
        <v>2</v>
      </c>
      <c r="N29">
        <v>1.82</v>
      </c>
      <c r="O29">
        <v>1.6197999999999999</v>
      </c>
      <c r="P29" t="s">
        <v>136</v>
      </c>
      <c r="Q29" t="s">
        <v>112</v>
      </c>
    </row>
    <row r="30" spans="1:17">
      <c r="A30" t="s">
        <v>26</v>
      </c>
      <c r="B30" t="s">
        <v>109</v>
      </c>
      <c r="C30" t="s">
        <v>9</v>
      </c>
      <c r="D30" t="s">
        <v>115</v>
      </c>
      <c r="E30" t="s">
        <v>111</v>
      </c>
      <c r="F30">
        <v>824363018966</v>
      </c>
      <c r="G30" t="s">
        <v>134</v>
      </c>
      <c r="H30" t="s">
        <v>117</v>
      </c>
      <c r="I30" t="s">
        <v>73</v>
      </c>
      <c r="J30" t="s">
        <v>135</v>
      </c>
      <c r="K30">
        <v>0.11</v>
      </c>
      <c r="L30">
        <v>0.91</v>
      </c>
      <c r="M30">
        <v>4</v>
      </c>
      <c r="N30">
        <v>3.64</v>
      </c>
      <c r="O30">
        <v>3.2395999999999998</v>
      </c>
      <c r="P30" t="s">
        <v>136</v>
      </c>
      <c r="Q30" t="s">
        <v>112</v>
      </c>
    </row>
    <row r="31" spans="1:17">
      <c r="A31" t="s">
        <v>26</v>
      </c>
      <c r="B31" t="s">
        <v>109</v>
      </c>
      <c r="C31" t="s">
        <v>9</v>
      </c>
      <c r="D31" t="s">
        <v>115</v>
      </c>
      <c r="E31" t="s">
        <v>111</v>
      </c>
      <c r="F31">
        <v>824363018966</v>
      </c>
      <c r="G31" t="s">
        <v>134</v>
      </c>
      <c r="H31" t="s">
        <v>117</v>
      </c>
      <c r="I31" t="s">
        <v>73</v>
      </c>
      <c r="J31" t="s">
        <v>135</v>
      </c>
      <c r="K31">
        <v>0.11</v>
      </c>
      <c r="L31">
        <v>0.91</v>
      </c>
      <c r="M31">
        <v>4</v>
      </c>
      <c r="N31">
        <v>3.64</v>
      </c>
      <c r="O31">
        <v>3.2395999999999998</v>
      </c>
      <c r="P31" t="s">
        <v>136</v>
      </c>
      <c r="Q31" t="s">
        <v>112</v>
      </c>
    </row>
    <row r="32" spans="1:17">
      <c r="A32" t="s">
        <v>26</v>
      </c>
      <c r="B32" t="s">
        <v>109</v>
      </c>
      <c r="C32" t="s">
        <v>9</v>
      </c>
      <c r="D32" t="s">
        <v>110</v>
      </c>
      <c r="E32" t="s">
        <v>111</v>
      </c>
      <c r="F32">
        <v>824363007168</v>
      </c>
      <c r="G32">
        <v>824363007168</v>
      </c>
      <c r="H32" t="s">
        <v>4</v>
      </c>
      <c r="I32" t="s">
        <v>137</v>
      </c>
      <c r="J32" t="s">
        <v>138</v>
      </c>
      <c r="K32">
        <v>0.11</v>
      </c>
      <c r="L32">
        <v>7.01</v>
      </c>
      <c r="M32">
        <v>1</v>
      </c>
      <c r="N32">
        <v>7.01</v>
      </c>
      <c r="O32">
        <v>6.2389000000000001</v>
      </c>
      <c r="P32" t="s">
        <v>138</v>
      </c>
      <c r="Q32" t="s">
        <v>112</v>
      </c>
    </row>
    <row r="33" spans="1:17">
      <c r="A33" t="s">
        <v>26</v>
      </c>
      <c r="B33" t="s">
        <v>109</v>
      </c>
      <c r="C33" t="s">
        <v>9</v>
      </c>
      <c r="D33" t="s">
        <v>110</v>
      </c>
      <c r="E33" t="s">
        <v>111</v>
      </c>
      <c r="F33">
        <v>824363007168</v>
      </c>
      <c r="G33">
        <v>824363007168</v>
      </c>
      <c r="H33" t="s">
        <v>4</v>
      </c>
      <c r="I33" t="s">
        <v>137</v>
      </c>
      <c r="J33" t="s">
        <v>138</v>
      </c>
      <c r="K33">
        <v>0.11</v>
      </c>
      <c r="L33">
        <v>7.01</v>
      </c>
      <c r="M33">
        <v>1</v>
      </c>
      <c r="N33">
        <v>7.01</v>
      </c>
      <c r="O33">
        <v>6.2389000000000001</v>
      </c>
      <c r="P33" t="s">
        <v>138</v>
      </c>
      <c r="Q33" t="s">
        <v>112</v>
      </c>
    </row>
    <row r="34" spans="1:17">
      <c r="A34" t="s">
        <v>26</v>
      </c>
      <c r="B34" t="s">
        <v>109</v>
      </c>
      <c r="C34" t="s">
        <v>9</v>
      </c>
      <c r="D34" t="s">
        <v>110</v>
      </c>
      <c r="E34" t="s">
        <v>111</v>
      </c>
      <c r="F34">
        <v>824363007168</v>
      </c>
      <c r="G34">
        <v>824363007168</v>
      </c>
      <c r="H34" t="s">
        <v>4</v>
      </c>
      <c r="I34" t="s">
        <v>137</v>
      </c>
      <c r="J34" t="s">
        <v>138</v>
      </c>
      <c r="K34">
        <v>0.11</v>
      </c>
      <c r="L34">
        <v>7.01</v>
      </c>
      <c r="M34">
        <v>1</v>
      </c>
      <c r="N34">
        <v>7.01</v>
      </c>
      <c r="O34">
        <v>6.2389000000000001</v>
      </c>
      <c r="P34" t="s">
        <v>138</v>
      </c>
      <c r="Q34" t="s">
        <v>112</v>
      </c>
    </row>
    <row r="35" spans="1:17">
      <c r="A35" t="s">
        <v>26</v>
      </c>
      <c r="B35" t="s">
        <v>109</v>
      </c>
      <c r="C35" t="s">
        <v>9</v>
      </c>
      <c r="D35" t="s">
        <v>110</v>
      </c>
      <c r="E35" t="s">
        <v>111</v>
      </c>
      <c r="F35">
        <v>824363007168</v>
      </c>
      <c r="G35">
        <v>824363007168</v>
      </c>
      <c r="H35" t="s">
        <v>4</v>
      </c>
      <c r="I35" t="s">
        <v>137</v>
      </c>
      <c r="J35" t="s">
        <v>138</v>
      </c>
      <c r="K35">
        <v>0.11</v>
      </c>
      <c r="L35">
        <v>7.01</v>
      </c>
      <c r="M35">
        <v>1</v>
      </c>
      <c r="N35">
        <v>7.01</v>
      </c>
      <c r="O35">
        <v>6.2389000000000001</v>
      </c>
      <c r="P35" t="s">
        <v>138</v>
      </c>
      <c r="Q35" t="s">
        <v>112</v>
      </c>
    </row>
    <row r="36" spans="1:17">
      <c r="A36" t="s">
        <v>26</v>
      </c>
      <c r="B36" t="s">
        <v>109</v>
      </c>
      <c r="C36" t="s">
        <v>9</v>
      </c>
      <c r="D36" t="s">
        <v>110</v>
      </c>
      <c r="E36" t="s">
        <v>111</v>
      </c>
      <c r="F36">
        <v>824363007168</v>
      </c>
      <c r="G36">
        <v>824363007168</v>
      </c>
      <c r="H36" t="s">
        <v>4</v>
      </c>
      <c r="I36" t="s">
        <v>137</v>
      </c>
      <c r="J36" t="s">
        <v>138</v>
      </c>
      <c r="K36">
        <v>0.11</v>
      </c>
      <c r="L36">
        <v>7.01</v>
      </c>
      <c r="M36">
        <v>1</v>
      </c>
      <c r="N36">
        <v>7.01</v>
      </c>
      <c r="O36">
        <v>6.2389000000000001</v>
      </c>
      <c r="P36" t="s">
        <v>138</v>
      </c>
      <c r="Q36" t="s">
        <v>112</v>
      </c>
    </row>
    <row r="37" spans="1:17">
      <c r="A37" t="s">
        <v>26</v>
      </c>
      <c r="B37" t="s">
        <v>109</v>
      </c>
      <c r="C37" t="s">
        <v>9</v>
      </c>
      <c r="D37" t="s">
        <v>115</v>
      </c>
      <c r="E37" t="s">
        <v>111</v>
      </c>
      <c r="F37">
        <v>824363018966</v>
      </c>
      <c r="G37" t="s">
        <v>139</v>
      </c>
      <c r="H37" t="s">
        <v>117</v>
      </c>
      <c r="I37" t="s">
        <v>73</v>
      </c>
      <c r="J37" t="s">
        <v>140</v>
      </c>
      <c r="K37">
        <v>0.11</v>
      </c>
      <c r="L37">
        <v>0.91</v>
      </c>
      <c r="M37">
        <v>0</v>
      </c>
      <c r="N37">
        <v>0</v>
      </c>
      <c r="O37">
        <v>0</v>
      </c>
      <c r="P37" t="s">
        <v>136</v>
      </c>
      <c r="Q37" t="s">
        <v>112</v>
      </c>
    </row>
    <row r="38" spans="1:17">
      <c r="A38" t="s">
        <v>26</v>
      </c>
      <c r="B38" t="s">
        <v>109</v>
      </c>
      <c r="C38" t="s">
        <v>9</v>
      </c>
      <c r="D38" t="s">
        <v>115</v>
      </c>
      <c r="E38" t="s">
        <v>111</v>
      </c>
      <c r="F38">
        <v>824363018966</v>
      </c>
      <c r="G38" t="s">
        <v>139</v>
      </c>
      <c r="H38" t="s">
        <v>117</v>
      </c>
      <c r="I38" t="s">
        <v>73</v>
      </c>
      <c r="J38" t="s">
        <v>140</v>
      </c>
      <c r="K38">
        <v>0.11</v>
      </c>
      <c r="L38">
        <v>0.91</v>
      </c>
      <c r="M38">
        <v>1</v>
      </c>
      <c r="N38">
        <v>0.91</v>
      </c>
      <c r="O38">
        <v>0.80989999999999995</v>
      </c>
      <c r="P38" t="s">
        <v>136</v>
      </c>
      <c r="Q38" t="s">
        <v>112</v>
      </c>
    </row>
    <row r="39" spans="1:17">
      <c r="A39" t="s">
        <v>26</v>
      </c>
      <c r="B39" t="s">
        <v>109</v>
      </c>
      <c r="C39" t="s">
        <v>9</v>
      </c>
      <c r="D39" t="s">
        <v>110</v>
      </c>
      <c r="E39" t="s">
        <v>111</v>
      </c>
      <c r="F39">
        <v>824363023960</v>
      </c>
      <c r="G39">
        <v>824363023960</v>
      </c>
      <c r="H39" t="s">
        <v>4</v>
      </c>
      <c r="I39" t="s">
        <v>62</v>
      </c>
      <c r="J39" t="s">
        <v>141</v>
      </c>
      <c r="K39">
        <v>0.11</v>
      </c>
      <c r="L39">
        <v>7.01</v>
      </c>
      <c r="M39">
        <v>1</v>
      </c>
      <c r="N39">
        <v>7.01</v>
      </c>
      <c r="O39">
        <v>6.2389000000000001</v>
      </c>
      <c r="P39" t="s">
        <v>141</v>
      </c>
      <c r="Q39" t="s">
        <v>112</v>
      </c>
    </row>
    <row r="40" spans="1:17">
      <c r="A40" t="s">
        <v>26</v>
      </c>
      <c r="B40" t="s">
        <v>109</v>
      </c>
      <c r="C40" t="s">
        <v>9</v>
      </c>
      <c r="D40" t="s">
        <v>110</v>
      </c>
      <c r="E40" t="s">
        <v>111</v>
      </c>
      <c r="F40">
        <v>824363023960</v>
      </c>
      <c r="G40">
        <v>824363023960</v>
      </c>
      <c r="H40" t="s">
        <v>4</v>
      </c>
      <c r="I40" t="s">
        <v>62</v>
      </c>
      <c r="J40" t="s">
        <v>141</v>
      </c>
      <c r="K40">
        <v>0.11</v>
      </c>
      <c r="L40">
        <v>7.01</v>
      </c>
      <c r="M40">
        <v>1</v>
      </c>
      <c r="N40">
        <v>7.01</v>
      </c>
      <c r="O40">
        <v>6.2389000000000001</v>
      </c>
      <c r="P40" t="s">
        <v>141</v>
      </c>
      <c r="Q40" t="s">
        <v>112</v>
      </c>
    </row>
    <row r="41" spans="1:17">
      <c r="A41" t="s">
        <v>26</v>
      </c>
      <c r="B41" t="s">
        <v>109</v>
      </c>
      <c r="C41" t="s">
        <v>9</v>
      </c>
      <c r="D41" t="s">
        <v>110</v>
      </c>
      <c r="E41" t="s">
        <v>111</v>
      </c>
      <c r="F41">
        <v>824363023960</v>
      </c>
      <c r="G41">
        <v>824363023960</v>
      </c>
      <c r="H41" t="s">
        <v>4</v>
      </c>
      <c r="I41" t="s">
        <v>62</v>
      </c>
      <c r="J41" t="s">
        <v>141</v>
      </c>
      <c r="K41">
        <v>0.11</v>
      </c>
      <c r="L41">
        <v>7.01</v>
      </c>
      <c r="M41">
        <v>1</v>
      </c>
      <c r="N41">
        <v>7.01</v>
      </c>
      <c r="O41">
        <v>6.2389000000000001</v>
      </c>
      <c r="P41" t="s">
        <v>141</v>
      </c>
      <c r="Q41" t="s">
        <v>112</v>
      </c>
    </row>
    <row r="42" spans="1:17">
      <c r="A42" t="s">
        <v>26</v>
      </c>
      <c r="B42" t="s">
        <v>109</v>
      </c>
      <c r="C42" t="s">
        <v>9</v>
      </c>
      <c r="D42" t="s">
        <v>110</v>
      </c>
      <c r="E42" t="s">
        <v>111</v>
      </c>
      <c r="F42">
        <v>824363023960</v>
      </c>
      <c r="G42">
        <v>824363023960</v>
      </c>
      <c r="H42" t="s">
        <v>4</v>
      </c>
      <c r="I42" t="s">
        <v>62</v>
      </c>
      <c r="J42" t="s">
        <v>141</v>
      </c>
      <c r="K42">
        <v>0.11</v>
      </c>
      <c r="L42">
        <v>7.01</v>
      </c>
      <c r="M42">
        <v>1</v>
      </c>
      <c r="N42">
        <v>7.01</v>
      </c>
      <c r="O42">
        <v>6.2389000000000001</v>
      </c>
      <c r="P42" t="s">
        <v>141</v>
      </c>
      <c r="Q42" t="s">
        <v>112</v>
      </c>
    </row>
    <row r="43" spans="1:17">
      <c r="A43" t="s">
        <v>26</v>
      </c>
      <c r="B43" t="s">
        <v>109</v>
      </c>
      <c r="C43" t="s">
        <v>9</v>
      </c>
      <c r="D43" t="s">
        <v>110</v>
      </c>
      <c r="E43" t="s">
        <v>111</v>
      </c>
      <c r="F43">
        <v>824363023960</v>
      </c>
      <c r="G43">
        <v>824363023960</v>
      </c>
      <c r="H43" t="s">
        <v>4</v>
      </c>
      <c r="I43" t="s">
        <v>62</v>
      </c>
      <c r="J43" t="s">
        <v>141</v>
      </c>
      <c r="K43">
        <v>0.11</v>
      </c>
      <c r="L43">
        <v>7.01</v>
      </c>
      <c r="M43">
        <v>1</v>
      </c>
      <c r="N43">
        <v>7.01</v>
      </c>
      <c r="O43">
        <v>6.2389000000000001</v>
      </c>
      <c r="P43" t="s">
        <v>141</v>
      </c>
      <c r="Q43" t="s">
        <v>112</v>
      </c>
    </row>
    <row r="44" spans="1:17">
      <c r="A44" t="s">
        <v>26</v>
      </c>
      <c r="B44" t="s">
        <v>109</v>
      </c>
      <c r="C44" t="s">
        <v>9</v>
      </c>
      <c r="D44" t="s">
        <v>110</v>
      </c>
      <c r="E44" t="s">
        <v>111</v>
      </c>
      <c r="F44">
        <v>824363015460</v>
      </c>
      <c r="G44">
        <v>824363015460</v>
      </c>
      <c r="H44" t="s">
        <v>4</v>
      </c>
      <c r="I44" t="s">
        <v>87</v>
      </c>
      <c r="J44" t="s">
        <v>88</v>
      </c>
      <c r="K44">
        <v>0.11</v>
      </c>
      <c r="L44">
        <v>7.01</v>
      </c>
      <c r="M44">
        <v>1</v>
      </c>
      <c r="N44">
        <v>7.01</v>
      </c>
      <c r="O44">
        <v>6.2389000000000001</v>
      </c>
      <c r="P44" t="s">
        <v>88</v>
      </c>
      <c r="Q44" t="s">
        <v>112</v>
      </c>
    </row>
    <row r="45" spans="1:17">
      <c r="A45" t="s">
        <v>26</v>
      </c>
      <c r="B45" t="s">
        <v>109</v>
      </c>
      <c r="C45" t="s">
        <v>9</v>
      </c>
      <c r="D45" t="s">
        <v>110</v>
      </c>
      <c r="E45" t="s">
        <v>111</v>
      </c>
      <c r="F45">
        <v>824363015460</v>
      </c>
      <c r="G45">
        <v>824363015460</v>
      </c>
      <c r="H45" t="s">
        <v>4</v>
      </c>
      <c r="I45" t="s">
        <v>87</v>
      </c>
      <c r="J45" t="s">
        <v>88</v>
      </c>
      <c r="K45">
        <v>0.11</v>
      </c>
      <c r="L45">
        <v>7.01</v>
      </c>
      <c r="M45">
        <v>1</v>
      </c>
      <c r="N45">
        <v>7.01</v>
      </c>
      <c r="O45">
        <v>6.2389000000000001</v>
      </c>
      <c r="P45" t="s">
        <v>88</v>
      </c>
      <c r="Q45" t="s">
        <v>112</v>
      </c>
    </row>
    <row r="46" spans="1:17">
      <c r="A46" t="s">
        <v>26</v>
      </c>
      <c r="B46" t="s">
        <v>109</v>
      </c>
      <c r="C46" t="s">
        <v>9</v>
      </c>
      <c r="D46" t="s">
        <v>110</v>
      </c>
      <c r="E46" t="s">
        <v>111</v>
      </c>
      <c r="F46">
        <v>824363015460</v>
      </c>
      <c r="G46">
        <v>824363015460</v>
      </c>
      <c r="H46" t="s">
        <v>4</v>
      </c>
      <c r="I46" t="s">
        <v>87</v>
      </c>
      <c r="J46" t="s">
        <v>88</v>
      </c>
      <c r="K46">
        <v>0.11</v>
      </c>
      <c r="L46">
        <v>7.01</v>
      </c>
      <c r="M46">
        <v>1</v>
      </c>
      <c r="N46">
        <v>7.01</v>
      </c>
      <c r="O46">
        <v>6.2389000000000001</v>
      </c>
      <c r="P46" t="s">
        <v>88</v>
      </c>
      <c r="Q46" t="s">
        <v>112</v>
      </c>
    </row>
    <row r="47" spans="1:17">
      <c r="A47" t="s">
        <v>26</v>
      </c>
      <c r="B47" t="s">
        <v>109</v>
      </c>
      <c r="C47" t="s">
        <v>9</v>
      </c>
      <c r="D47" t="s">
        <v>110</v>
      </c>
      <c r="E47" t="s">
        <v>111</v>
      </c>
      <c r="F47">
        <v>824363015460</v>
      </c>
      <c r="G47">
        <v>824363015460</v>
      </c>
      <c r="H47" t="s">
        <v>4</v>
      </c>
      <c r="I47" t="s">
        <v>87</v>
      </c>
      <c r="J47" t="s">
        <v>88</v>
      </c>
      <c r="K47">
        <v>0.11</v>
      </c>
      <c r="L47">
        <v>7.01</v>
      </c>
      <c r="M47">
        <v>1</v>
      </c>
      <c r="N47">
        <v>7.01</v>
      </c>
      <c r="O47">
        <v>6.2389000000000001</v>
      </c>
      <c r="P47" t="s">
        <v>88</v>
      </c>
      <c r="Q47" t="s">
        <v>112</v>
      </c>
    </row>
    <row r="48" spans="1:17">
      <c r="A48" t="s">
        <v>26</v>
      </c>
      <c r="B48" t="s">
        <v>109</v>
      </c>
      <c r="C48" t="s">
        <v>9</v>
      </c>
      <c r="D48" t="s">
        <v>115</v>
      </c>
      <c r="E48" t="s">
        <v>113</v>
      </c>
      <c r="F48">
        <v>824363007366</v>
      </c>
      <c r="G48" t="s">
        <v>142</v>
      </c>
      <c r="H48" t="s">
        <v>117</v>
      </c>
      <c r="I48" t="s">
        <v>143</v>
      </c>
      <c r="J48" t="s">
        <v>144</v>
      </c>
      <c r="K48">
        <v>0.11</v>
      </c>
      <c r="L48">
        <v>0.91</v>
      </c>
      <c r="M48">
        <v>1</v>
      </c>
      <c r="N48">
        <v>0.91</v>
      </c>
      <c r="O48">
        <v>0.80989999999999995</v>
      </c>
      <c r="P48" t="s">
        <v>145</v>
      </c>
      <c r="Q48" t="s">
        <v>114</v>
      </c>
    </row>
    <row r="49" spans="1:17">
      <c r="A49" t="s">
        <v>26</v>
      </c>
      <c r="B49" t="s">
        <v>109</v>
      </c>
      <c r="C49" t="s">
        <v>9</v>
      </c>
      <c r="D49" t="s">
        <v>115</v>
      </c>
      <c r="E49" t="s">
        <v>111</v>
      </c>
      <c r="F49">
        <v>824363007366</v>
      </c>
      <c r="G49" t="s">
        <v>142</v>
      </c>
      <c r="H49" t="s">
        <v>117</v>
      </c>
      <c r="I49" t="s">
        <v>143</v>
      </c>
      <c r="J49" t="s">
        <v>144</v>
      </c>
      <c r="K49">
        <v>0.11</v>
      </c>
      <c r="L49">
        <v>0.91</v>
      </c>
      <c r="M49">
        <v>1</v>
      </c>
      <c r="N49">
        <v>0.91</v>
      </c>
      <c r="O49">
        <v>0.80989999999999995</v>
      </c>
      <c r="P49" t="s">
        <v>145</v>
      </c>
      <c r="Q49" t="s">
        <v>112</v>
      </c>
    </row>
    <row r="50" spans="1:17">
      <c r="A50" t="s">
        <v>26</v>
      </c>
      <c r="B50" t="s">
        <v>109</v>
      </c>
      <c r="C50" t="s">
        <v>9</v>
      </c>
      <c r="D50" t="s">
        <v>115</v>
      </c>
      <c r="E50" t="s">
        <v>111</v>
      </c>
      <c r="F50">
        <v>824363004860</v>
      </c>
      <c r="G50" t="s">
        <v>146</v>
      </c>
      <c r="H50" t="s">
        <v>117</v>
      </c>
      <c r="I50" t="s">
        <v>50</v>
      </c>
      <c r="J50" t="s">
        <v>147</v>
      </c>
      <c r="K50">
        <v>0.11</v>
      </c>
      <c r="L50">
        <v>0.91</v>
      </c>
      <c r="M50">
        <v>1</v>
      </c>
      <c r="N50">
        <v>0.91</v>
      </c>
      <c r="O50">
        <v>0.80989999999999995</v>
      </c>
      <c r="P50" t="s">
        <v>148</v>
      </c>
      <c r="Q50" t="s">
        <v>112</v>
      </c>
    </row>
    <row r="411" spans="10:16">
      <c r="J411" s="10"/>
    </row>
    <row r="412" spans="10:16">
      <c r="P412" s="22"/>
    </row>
    <row r="413" spans="10:16">
      <c r="P413" s="22"/>
    </row>
    <row r="414" spans="10:16">
      <c r="P414" s="22"/>
    </row>
    <row r="2317" spans="1:15">
      <c r="A2317" t="s">
        <v>7</v>
      </c>
      <c r="M2317">
        <f>SUM($M$7:$M$2315)</f>
        <v>34</v>
      </c>
      <c r="N2317">
        <f>SUM($N$7:$N$2315)</f>
        <v>165.83999999999997</v>
      </c>
      <c r="O2317">
        <f>SUM($O$7:$O$2315)</f>
        <v>147.5976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79DE55-7FE7-448E-A200-64F63A0D2878}">
  <dimension ref="A1:P73215"/>
  <sheetViews>
    <sheetView topLeftCell="A31" workbookViewId="0">
      <selection activeCell="A51" sqref="A51:XFD73213"/>
    </sheetView>
  </sheetViews>
  <sheetFormatPr baseColWidth="10" defaultColWidth="8.83203125" defaultRowHeight="15"/>
  <sheetData>
    <row r="1" spans="1:16">
      <c r="A1" s="2" t="s">
        <v>27</v>
      </c>
    </row>
    <row r="2" spans="1:16">
      <c r="A2" s="2" t="s">
        <v>298</v>
      </c>
    </row>
    <row r="3" spans="1:16">
      <c r="A3" s="3" t="s">
        <v>28</v>
      </c>
    </row>
    <row r="6" spans="1:16">
      <c r="A6" s="11" t="s">
        <v>0</v>
      </c>
      <c r="B6" s="12" t="s">
        <v>1</v>
      </c>
      <c r="C6" s="12" t="s">
        <v>2</v>
      </c>
      <c r="D6" s="12" t="s">
        <v>97</v>
      </c>
      <c r="E6" s="12" t="s">
        <v>98</v>
      </c>
      <c r="F6" s="38" t="s">
        <v>99</v>
      </c>
      <c r="G6" s="15" t="s">
        <v>100</v>
      </c>
      <c r="H6" s="15" t="s">
        <v>101</v>
      </c>
      <c r="I6" s="11" t="s">
        <v>5</v>
      </c>
      <c r="J6" s="11" t="s">
        <v>6</v>
      </c>
      <c r="K6" s="13" t="s">
        <v>102</v>
      </c>
      <c r="L6" s="39" t="s">
        <v>104</v>
      </c>
      <c r="M6" s="40" t="s">
        <v>105</v>
      </c>
      <c r="N6" s="40" t="s">
        <v>106</v>
      </c>
      <c r="O6" s="38" t="s">
        <v>107</v>
      </c>
      <c r="P6" s="12" t="s">
        <v>108</v>
      </c>
    </row>
    <row r="7" spans="1:16">
      <c r="A7" t="s">
        <v>26</v>
      </c>
      <c r="B7" t="s">
        <v>109</v>
      </c>
      <c r="C7" t="s">
        <v>9</v>
      </c>
      <c r="D7" t="s">
        <v>160</v>
      </c>
      <c r="E7" t="s">
        <v>168</v>
      </c>
      <c r="F7">
        <v>824363012261</v>
      </c>
      <c r="G7" t="s">
        <v>229</v>
      </c>
      <c r="H7" t="s">
        <v>117</v>
      </c>
      <c r="I7" t="s">
        <v>79</v>
      </c>
      <c r="J7" t="s">
        <v>228</v>
      </c>
      <c r="K7">
        <v>0.11</v>
      </c>
      <c r="L7">
        <v>125</v>
      </c>
      <c r="M7">
        <v>0.21870000000000001</v>
      </c>
      <c r="N7">
        <v>0.19464300000000001</v>
      </c>
      <c r="O7" t="s">
        <v>80</v>
      </c>
      <c r="P7" t="s">
        <v>168</v>
      </c>
    </row>
    <row r="8" spans="1:16">
      <c r="A8" t="s">
        <v>26</v>
      </c>
      <c r="B8" t="s">
        <v>109</v>
      </c>
      <c r="C8" t="s">
        <v>9</v>
      </c>
      <c r="D8" t="s">
        <v>160</v>
      </c>
      <c r="E8" t="s">
        <v>283</v>
      </c>
      <c r="F8">
        <v>824363012261</v>
      </c>
      <c r="G8" t="s">
        <v>229</v>
      </c>
      <c r="H8" t="s">
        <v>117</v>
      </c>
      <c r="I8" t="s">
        <v>79</v>
      </c>
      <c r="J8" t="s">
        <v>228</v>
      </c>
      <c r="K8">
        <v>0.11</v>
      </c>
      <c r="L8">
        <v>1</v>
      </c>
      <c r="M8">
        <v>1.32E-2</v>
      </c>
      <c r="N8">
        <v>1.1748E-2</v>
      </c>
      <c r="O8" t="s">
        <v>80</v>
      </c>
      <c r="P8" t="s">
        <v>284</v>
      </c>
    </row>
    <row r="9" spans="1:16">
      <c r="A9" t="s">
        <v>26</v>
      </c>
      <c r="B9" t="s">
        <v>109</v>
      </c>
      <c r="C9" t="s">
        <v>9</v>
      </c>
      <c r="D9" t="s">
        <v>160</v>
      </c>
      <c r="E9" t="s">
        <v>166</v>
      </c>
      <c r="F9">
        <v>824363012261</v>
      </c>
      <c r="G9" t="s">
        <v>229</v>
      </c>
      <c r="H9" t="s">
        <v>117</v>
      </c>
      <c r="I9" t="s">
        <v>79</v>
      </c>
      <c r="J9" t="s">
        <v>228</v>
      </c>
      <c r="K9">
        <v>0.11</v>
      </c>
      <c r="L9">
        <v>103</v>
      </c>
      <c r="M9">
        <v>1.05</v>
      </c>
      <c r="N9">
        <v>0.9345</v>
      </c>
      <c r="O9" t="s">
        <v>80</v>
      </c>
      <c r="P9" t="s">
        <v>285</v>
      </c>
    </row>
    <row r="10" spans="1:16">
      <c r="A10" t="s">
        <v>26</v>
      </c>
      <c r="B10" t="s">
        <v>109</v>
      </c>
      <c r="C10" t="s">
        <v>9</v>
      </c>
      <c r="D10" t="s">
        <v>160</v>
      </c>
      <c r="E10" t="s">
        <v>283</v>
      </c>
      <c r="F10">
        <v>824363012261</v>
      </c>
      <c r="G10" t="s">
        <v>229</v>
      </c>
      <c r="H10" t="s">
        <v>117</v>
      </c>
      <c r="I10" t="s">
        <v>79</v>
      </c>
      <c r="J10" t="s">
        <v>228</v>
      </c>
      <c r="K10">
        <v>0.11</v>
      </c>
      <c r="L10">
        <v>9</v>
      </c>
      <c r="M10">
        <v>9.9400000000000002E-2</v>
      </c>
      <c r="N10">
        <v>8.8466000000000003E-2</v>
      </c>
      <c r="O10" t="s">
        <v>80</v>
      </c>
      <c r="P10" t="s">
        <v>286</v>
      </c>
    </row>
    <row r="11" spans="1:16">
      <c r="A11" t="s">
        <v>26</v>
      </c>
      <c r="B11" t="s">
        <v>109</v>
      </c>
      <c r="C11" t="s">
        <v>9</v>
      </c>
      <c r="D11" t="s">
        <v>160</v>
      </c>
      <c r="E11" t="s">
        <v>113</v>
      </c>
      <c r="F11">
        <v>824363012261</v>
      </c>
      <c r="G11" t="s">
        <v>229</v>
      </c>
      <c r="H11" t="s">
        <v>117</v>
      </c>
      <c r="I11" t="s">
        <v>79</v>
      </c>
      <c r="J11" t="s">
        <v>228</v>
      </c>
      <c r="K11">
        <v>0.11</v>
      </c>
      <c r="L11">
        <v>2</v>
      </c>
      <c r="M11">
        <v>1.3899999999999999E-2</v>
      </c>
      <c r="N11">
        <v>1.2371E-2</v>
      </c>
      <c r="O11" t="s">
        <v>80</v>
      </c>
      <c r="P11" t="s">
        <v>222</v>
      </c>
    </row>
    <row r="12" spans="1:16">
      <c r="A12" t="s">
        <v>26</v>
      </c>
      <c r="B12" t="s">
        <v>109</v>
      </c>
      <c r="C12" t="s">
        <v>9</v>
      </c>
      <c r="D12" t="s">
        <v>160</v>
      </c>
      <c r="E12" t="s">
        <v>113</v>
      </c>
      <c r="F12">
        <v>824363012261</v>
      </c>
      <c r="G12" t="s">
        <v>229</v>
      </c>
      <c r="H12" t="s">
        <v>117</v>
      </c>
      <c r="I12" t="s">
        <v>79</v>
      </c>
      <c r="J12" t="s">
        <v>228</v>
      </c>
      <c r="K12">
        <v>0.11</v>
      </c>
      <c r="L12">
        <v>61</v>
      </c>
      <c r="M12">
        <v>0.68920000000000003</v>
      </c>
      <c r="N12">
        <v>0.61338800000000004</v>
      </c>
      <c r="O12" t="s">
        <v>80</v>
      </c>
      <c r="P12" t="s">
        <v>222</v>
      </c>
    </row>
    <row r="13" spans="1:16">
      <c r="A13" t="s">
        <v>26</v>
      </c>
      <c r="B13" t="s">
        <v>109</v>
      </c>
      <c r="C13" t="s">
        <v>9</v>
      </c>
      <c r="D13" t="s">
        <v>160</v>
      </c>
      <c r="E13" t="s">
        <v>287</v>
      </c>
      <c r="F13">
        <v>824363012261</v>
      </c>
      <c r="G13" t="s">
        <v>229</v>
      </c>
      <c r="H13" t="s">
        <v>117</v>
      </c>
      <c r="I13" t="s">
        <v>79</v>
      </c>
      <c r="J13" t="s">
        <v>228</v>
      </c>
      <c r="K13">
        <v>0.11</v>
      </c>
      <c r="L13">
        <v>1376</v>
      </c>
      <c r="M13">
        <v>1.1765000000000001</v>
      </c>
      <c r="N13">
        <v>1.047085</v>
      </c>
      <c r="O13" t="s">
        <v>80</v>
      </c>
      <c r="P13" t="s">
        <v>288</v>
      </c>
    </row>
    <row r="14" spans="1:16">
      <c r="A14" t="s">
        <v>26</v>
      </c>
      <c r="B14" t="s">
        <v>109</v>
      </c>
      <c r="C14" t="s">
        <v>9</v>
      </c>
      <c r="D14" t="s">
        <v>160</v>
      </c>
      <c r="E14" t="s">
        <v>287</v>
      </c>
      <c r="F14">
        <v>824363012261</v>
      </c>
      <c r="G14" t="s">
        <v>229</v>
      </c>
      <c r="H14" t="s">
        <v>117</v>
      </c>
      <c r="I14" t="s">
        <v>79</v>
      </c>
      <c r="J14" t="s">
        <v>228</v>
      </c>
      <c r="K14">
        <v>0.11</v>
      </c>
      <c r="L14">
        <v>1381</v>
      </c>
      <c r="M14">
        <v>1.1957</v>
      </c>
      <c r="N14">
        <v>1.064173</v>
      </c>
      <c r="O14" t="s">
        <v>80</v>
      </c>
      <c r="P14" t="s">
        <v>289</v>
      </c>
    </row>
    <row r="15" spans="1:16">
      <c r="A15" t="s">
        <v>26</v>
      </c>
      <c r="B15" t="s">
        <v>109</v>
      </c>
      <c r="C15" t="s">
        <v>9</v>
      </c>
      <c r="D15" t="s">
        <v>160</v>
      </c>
      <c r="E15" t="s">
        <v>287</v>
      </c>
      <c r="F15">
        <v>824363012261</v>
      </c>
      <c r="G15" t="s">
        <v>229</v>
      </c>
      <c r="H15" t="s">
        <v>117</v>
      </c>
      <c r="I15" t="s">
        <v>79</v>
      </c>
      <c r="J15" t="s">
        <v>228</v>
      </c>
      <c r="K15">
        <v>0.11</v>
      </c>
      <c r="L15">
        <v>223</v>
      </c>
      <c r="M15">
        <v>0.70350000000000001</v>
      </c>
      <c r="N15">
        <v>0.62611499999999998</v>
      </c>
      <c r="O15" t="s">
        <v>80</v>
      </c>
      <c r="P15" t="s">
        <v>290</v>
      </c>
    </row>
    <row r="16" spans="1:16">
      <c r="A16" t="s">
        <v>26</v>
      </c>
      <c r="B16" t="s">
        <v>109</v>
      </c>
      <c r="C16" t="s">
        <v>9</v>
      </c>
      <c r="D16" t="s">
        <v>160</v>
      </c>
      <c r="E16" t="s">
        <v>287</v>
      </c>
      <c r="F16">
        <v>824363012261</v>
      </c>
      <c r="G16" t="s">
        <v>229</v>
      </c>
      <c r="H16" t="s">
        <v>117</v>
      </c>
      <c r="I16" t="s">
        <v>79</v>
      </c>
      <c r="J16" t="s">
        <v>228</v>
      </c>
      <c r="K16">
        <v>0.11</v>
      </c>
      <c r="L16">
        <v>178</v>
      </c>
      <c r="M16">
        <v>0.93010000000000004</v>
      </c>
      <c r="N16">
        <v>0.827789</v>
      </c>
      <c r="O16" t="s">
        <v>80</v>
      </c>
      <c r="P16" t="s">
        <v>291</v>
      </c>
    </row>
    <row r="17" spans="1:16">
      <c r="A17" t="s">
        <v>26</v>
      </c>
      <c r="B17" t="s">
        <v>109</v>
      </c>
      <c r="C17" t="s">
        <v>9</v>
      </c>
      <c r="D17" t="s">
        <v>160</v>
      </c>
      <c r="E17" t="s">
        <v>166</v>
      </c>
      <c r="F17">
        <v>824363012261</v>
      </c>
      <c r="G17" t="s">
        <v>229</v>
      </c>
      <c r="H17" t="s">
        <v>117</v>
      </c>
      <c r="I17" t="s">
        <v>79</v>
      </c>
      <c r="J17" t="s">
        <v>228</v>
      </c>
      <c r="K17">
        <v>0.11</v>
      </c>
      <c r="L17">
        <v>32</v>
      </c>
      <c r="M17">
        <v>0.1217</v>
      </c>
      <c r="N17">
        <v>0.10831300000000001</v>
      </c>
      <c r="O17" t="s">
        <v>80</v>
      </c>
      <c r="P17" t="s">
        <v>292</v>
      </c>
    </row>
    <row r="18" spans="1:16">
      <c r="A18" t="s">
        <v>26</v>
      </c>
      <c r="B18" t="s">
        <v>109</v>
      </c>
      <c r="C18" t="s">
        <v>9</v>
      </c>
      <c r="D18" t="s">
        <v>160</v>
      </c>
      <c r="E18" t="s">
        <v>168</v>
      </c>
      <c r="F18">
        <v>824363012261</v>
      </c>
      <c r="G18" t="s">
        <v>229</v>
      </c>
      <c r="H18" t="s">
        <v>117</v>
      </c>
      <c r="I18" t="s">
        <v>79</v>
      </c>
      <c r="J18" t="s">
        <v>228</v>
      </c>
      <c r="K18">
        <v>0.11</v>
      </c>
      <c r="L18">
        <v>1200</v>
      </c>
      <c r="M18">
        <v>5.8807999999999998</v>
      </c>
      <c r="N18">
        <v>5.2339120000000001</v>
      </c>
      <c r="O18" t="s">
        <v>80</v>
      </c>
      <c r="P18" t="s">
        <v>168</v>
      </c>
    </row>
    <row r="19" spans="1:16">
      <c r="A19" t="s">
        <v>26</v>
      </c>
      <c r="B19" t="s">
        <v>109</v>
      </c>
      <c r="C19" t="s">
        <v>9</v>
      </c>
      <c r="D19" t="s">
        <v>160</v>
      </c>
      <c r="E19" t="s">
        <v>111</v>
      </c>
      <c r="F19">
        <v>824363012261</v>
      </c>
      <c r="G19" t="s">
        <v>229</v>
      </c>
      <c r="H19" t="s">
        <v>117</v>
      </c>
      <c r="I19" t="s">
        <v>79</v>
      </c>
      <c r="J19" t="s">
        <v>228</v>
      </c>
      <c r="K19">
        <v>0.11</v>
      </c>
      <c r="L19">
        <v>122</v>
      </c>
      <c r="M19">
        <v>9.7100000000000006E-2</v>
      </c>
      <c r="N19">
        <v>8.6418999999999996E-2</v>
      </c>
      <c r="O19" t="s">
        <v>80</v>
      </c>
      <c r="P19" t="s">
        <v>196</v>
      </c>
    </row>
    <row r="20" spans="1:16">
      <c r="A20" t="s">
        <v>26</v>
      </c>
      <c r="B20" t="s">
        <v>109</v>
      </c>
      <c r="C20" t="s">
        <v>9</v>
      </c>
      <c r="D20" t="s">
        <v>160</v>
      </c>
      <c r="E20" t="s">
        <v>293</v>
      </c>
      <c r="F20">
        <v>824363012261</v>
      </c>
      <c r="G20" t="s">
        <v>229</v>
      </c>
      <c r="H20" t="s">
        <v>117</v>
      </c>
      <c r="I20" t="s">
        <v>79</v>
      </c>
      <c r="J20" t="s">
        <v>228</v>
      </c>
      <c r="K20">
        <v>0.11</v>
      </c>
      <c r="L20">
        <v>3</v>
      </c>
      <c r="M20">
        <v>2.9999999999999997E-4</v>
      </c>
      <c r="N20">
        <v>2.6699999999999998E-4</v>
      </c>
      <c r="O20" t="s">
        <v>80</v>
      </c>
      <c r="P20" t="s">
        <v>294</v>
      </c>
    </row>
    <row r="21" spans="1:16">
      <c r="A21" t="s">
        <v>26</v>
      </c>
      <c r="B21" t="s">
        <v>109</v>
      </c>
      <c r="C21" t="s">
        <v>9</v>
      </c>
      <c r="D21" t="s">
        <v>160</v>
      </c>
      <c r="E21" t="s">
        <v>111</v>
      </c>
      <c r="F21">
        <v>824363012261</v>
      </c>
      <c r="G21" t="s">
        <v>229</v>
      </c>
      <c r="H21" t="s">
        <v>117</v>
      </c>
      <c r="I21" t="s">
        <v>79</v>
      </c>
      <c r="J21" t="s">
        <v>228</v>
      </c>
      <c r="K21">
        <v>0.11</v>
      </c>
      <c r="L21">
        <v>252</v>
      </c>
      <c r="M21">
        <v>1.4097</v>
      </c>
      <c r="N21">
        <v>1.2546330000000001</v>
      </c>
      <c r="O21" t="s">
        <v>80</v>
      </c>
      <c r="P21" t="s">
        <v>171</v>
      </c>
    </row>
    <row r="22" spans="1:16">
      <c r="A22" t="s">
        <v>26</v>
      </c>
      <c r="B22" t="s">
        <v>109</v>
      </c>
      <c r="C22" t="s">
        <v>9</v>
      </c>
      <c r="D22" t="s">
        <v>160</v>
      </c>
      <c r="E22" t="s">
        <v>168</v>
      </c>
      <c r="F22">
        <v>824363012261</v>
      </c>
      <c r="G22" t="s">
        <v>229</v>
      </c>
      <c r="H22" t="s">
        <v>117</v>
      </c>
      <c r="I22" t="s">
        <v>79</v>
      </c>
      <c r="J22" t="s">
        <v>228</v>
      </c>
      <c r="K22">
        <v>0.11</v>
      </c>
      <c r="L22">
        <v>46</v>
      </c>
      <c r="M22">
        <v>8.0500000000000002E-2</v>
      </c>
      <c r="N22">
        <v>7.1645E-2</v>
      </c>
      <c r="O22" t="s">
        <v>80</v>
      </c>
      <c r="P22" t="s">
        <v>168</v>
      </c>
    </row>
    <row r="23" spans="1:16">
      <c r="A23" t="s">
        <v>26</v>
      </c>
      <c r="B23" t="s">
        <v>109</v>
      </c>
      <c r="C23" t="s">
        <v>9</v>
      </c>
      <c r="D23" t="s">
        <v>160</v>
      </c>
      <c r="E23" t="s">
        <v>295</v>
      </c>
      <c r="F23">
        <v>824363012261</v>
      </c>
      <c r="G23" t="s">
        <v>229</v>
      </c>
      <c r="H23" t="s">
        <v>117</v>
      </c>
      <c r="I23" t="s">
        <v>79</v>
      </c>
      <c r="J23" t="s">
        <v>228</v>
      </c>
      <c r="K23">
        <v>0.11</v>
      </c>
      <c r="L23">
        <v>48</v>
      </c>
      <c r="M23">
        <v>0.74029999999999996</v>
      </c>
      <c r="N23">
        <v>0.65886699999999998</v>
      </c>
      <c r="O23" t="s">
        <v>80</v>
      </c>
      <c r="P23" t="s">
        <v>296</v>
      </c>
    </row>
    <row r="24" spans="1:16">
      <c r="A24" t="s">
        <v>26</v>
      </c>
      <c r="B24" t="s">
        <v>109</v>
      </c>
      <c r="C24" t="s">
        <v>9</v>
      </c>
      <c r="D24" t="s">
        <v>160</v>
      </c>
      <c r="E24" t="s">
        <v>295</v>
      </c>
      <c r="F24">
        <v>824363012261</v>
      </c>
      <c r="G24" t="s">
        <v>229</v>
      </c>
      <c r="H24" t="s">
        <v>117</v>
      </c>
      <c r="I24" t="s">
        <v>79</v>
      </c>
      <c r="J24" t="s">
        <v>228</v>
      </c>
      <c r="K24">
        <v>0.11</v>
      </c>
      <c r="L24">
        <v>43</v>
      </c>
      <c r="M24">
        <v>0.65910000000000002</v>
      </c>
      <c r="N24">
        <v>0.58659899999999998</v>
      </c>
      <c r="O24" t="s">
        <v>80</v>
      </c>
      <c r="P24" t="s">
        <v>297</v>
      </c>
    </row>
    <row r="25" spans="1:16">
      <c r="A25" t="s">
        <v>26</v>
      </c>
      <c r="B25" t="s">
        <v>109</v>
      </c>
      <c r="C25" t="s">
        <v>9</v>
      </c>
      <c r="D25" t="s">
        <v>160</v>
      </c>
      <c r="E25" t="s">
        <v>168</v>
      </c>
      <c r="F25">
        <v>824363002866</v>
      </c>
      <c r="G25" t="s">
        <v>227</v>
      </c>
      <c r="H25" t="s">
        <v>117</v>
      </c>
      <c r="I25" t="s">
        <v>49</v>
      </c>
      <c r="J25" t="s">
        <v>226</v>
      </c>
      <c r="K25">
        <v>0.11</v>
      </c>
      <c r="L25">
        <v>7</v>
      </c>
      <c r="M25">
        <v>1.2200000000000001E-2</v>
      </c>
      <c r="N25">
        <v>1.0858E-2</v>
      </c>
      <c r="O25" t="s">
        <v>49</v>
      </c>
      <c r="P25" t="s">
        <v>168</v>
      </c>
    </row>
    <row r="26" spans="1:16">
      <c r="A26" t="s">
        <v>26</v>
      </c>
      <c r="B26" t="s">
        <v>109</v>
      </c>
      <c r="C26" t="s">
        <v>9</v>
      </c>
      <c r="D26" t="s">
        <v>160</v>
      </c>
      <c r="E26" t="s">
        <v>166</v>
      </c>
      <c r="F26">
        <v>824363002866</v>
      </c>
      <c r="G26" t="s">
        <v>227</v>
      </c>
      <c r="H26" t="s">
        <v>117</v>
      </c>
      <c r="I26" t="s">
        <v>49</v>
      </c>
      <c r="J26" t="s">
        <v>226</v>
      </c>
      <c r="K26">
        <v>0.11</v>
      </c>
      <c r="L26">
        <v>49</v>
      </c>
      <c r="M26">
        <v>0.48759999999999998</v>
      </c>
      <c r="N26">
        <v>0.43396400000000002</v>
      </c>
      <c r="O26" t="s">
        <v>49</v>
      </c>
      <c r="P26" t="s">
        <v>285</v>
      </c>
    </row>
    <row r="27" spans="1:16">
      <c r="A27" t="s">
        <v>26</v>
      </c>
      <c r="B27" t="s">
        <v>109</v>
      </c>
      <c r="C27" t="s">
        <v>9</v>
      </c>
      <c r="D27" t="s">
        <v>160</v>
      </c>
      <c r="E27" t="s">
        <v>283</v>
      </c>
      <c r="F27">
        <v>824363002866</v>
      </c>
      <c r="G27" t="s">
        <v>227</v>
      </c>
      <c r="H27" t="s">
        <v>117</v>
      </c>
      <c r="I27" t="s">
        <v>49</v>
      </c>
      <c r="J27" t="s">
        <v>226</v>
      </c>
      <c r="K27">
        <v>0.11</v>
      </c>
      <c r="L27">
        <v>4</v>
      </c>
      <c r="M27">
        <v>4.1700000000000001E-2</v>
      </c>
      <c r="N27">
        <v>3.7113E-2</v>
      </c>
      <c r="O27" t="s">
        <v>49</v>
      </c>
      <c r="P27" t="s">
        <v>286</v>
      </c>
    </row>
    <row r="28" spans="1:16">
      <c r="A28" t="s">
        <v>26</v>
      </c>
      <c r="B28" t="s">
        <v>109</v>
      </c>
      <c r="C28" t="s">
        <v>9</v>
      </c>
      <c r="D28" t="s">
        <v>160</v>
      </c>
      <c r="E28" t="s">
        <v>113</v>
      </c>
      <c r="F28">
        <v>824363002866</v>
      </c>
      <c r="G28" t="s">
        <v>227</v>
      </c>
      <c r="H28" t="s">
        <v>117</v>
      </c>
      <c r="I28" t="s">
        <v>49</v>
      </c>
      <c r="J28" t="s">
        <v>226</v>
      </c>
      <c r="K28">
        <v>0.11</v>
      </c>
      <c r="L28">
        <v>9</v>
      </c>
      <c r="M28">
        <v>0.112</v>
      </c>
      <c r="N28">
        <v>9.9680000000000005E-2</v>
      </c>
      <c r="O28" t="s">
        <v>49</v>
      </c>
      <c r="P28" t="s">
        <v>222</v>
      </c>
    </row>
    <row r="29" spans="1:16">
      <c r="A29" t="s">
        <v>26</v>
      </c>
      <c r="B29" t="s">
        <v>109</v>
      </c>
      <c r="C29" t="s">
        <v>9</v>
      </c>
      <c r="D29" t="s">
        <v>160</v>
      </c>
      <c r="E29" t="s">
        <v>287</v>
      </c>
      <c r="F29">
        <v>824363002866</v>
      </c>
      <c r="G29" t="s">
        <v>227</v>
      </c>
      <c r="H29" t="s">
        <v>117</v>
      </c>
      <c r="I29" t="s">
        <v>49</v>
      </c>
      <c r="J29" t="s">
        <v>226</v>
      </c>
      <c r="K29">
        <v>0.11</v>
      </c>
      <c r="L29">
        <v>52</v>
      </c>
      <c r="M29">
        <v>4.4499999999999998E-2</v>
      </c>
      <c r="N29">
        <v>3.9605000000000001E-2</v>
      </c>
      <c r="O29" t="s">
        <v>49</v>
      </c>
      <c r="P29" t="s">
        <v>288</v>
      </c>
    </row>
    <row r="30" spans="1:16">
      <c r="A30" t="s">
        <v>26</v>
      </c>
      <c r="B30" t="s">
        <v>109</v>
      </c>
      <c r="C30" t="s">
        <v>9</v>
      </c>
      <c r="D30" t="s">
        <v>160</v>
      </c>
      <c r="E30" t="s">
        <v>287</v>
      </c>
      <c r="F30">
        <v>824363002866</v>
      </c>
      <c r="G30" t="s">
        <v>227</v>
      </c>
      <c r="H30" t="s">
        <v>117</v>
      </c>
      <c r="I30" t="s">
        <v>49</v>
      </c>
      <c r="J30" t="s">
        <v>226</v>
      </c>
      <c r="K30">
        <v>0.11</v>
      </c>
      <c r="L30">
        <v>57</v>
      </c>
      <c r="M30">
        <v>6.4399999999999999E-2</v>
      </c>
      <c r="N30">
        <v>5.7315999999999999E-2</v>
      </c>
      <c r="O30" t="s">
        <v>49</v>
      </c>
      <c r="P30" t="s">
        <v>289</v>
      </c>
    </row>
    <row r="31" spans="1:16">
      <c r="A31" t="s">
        <v>26</v>
      </c>
      <c r="B31" t="s">
        <v>109</v>
      </c>
      <c r="C31" t="s">
        <v>9</v>
      </c>
      <c r="D31" t="s">
        <v>160</v>
      </c>
      <c r="E31" t="s">
        <v>287</v>
      </c>
      <c r="F31">
        <v>824363002866</v>
      </c>
      <c r="G31" t="s">
        <v>227</v>
      </c>
      <c r="H31" t="s">
        <v>117</v>
      </c>
      <c r="I31" t="s">
        <v>49</v>
      </c>
      <c r="J31" t="s">
        <v>226</v>
      </c>
      <c r="K31">
        <v>0.11</v>
      </c>
      <c r="L31">
        <v>9</v>
      </c>
      <c r="M31">
        <v>2.5700000000000001E-2</v>
      </c>
      <c r="N31">
        <v>2.2873000000000001E-2</v>
      </c>
      <c r="O31" t="s">
        <v>49</v>
      </c>
      <c r="P31" t="s">
        <v>290</v>
      </c>
    </row>
    <row r="32" spans="1:16">
      <c r="A32" t="s">
        <v>26</v>
      </c>
      <c r="B32" t="s">
        <v>109</v>
      </c>
      <c r="C32" t="s">
        <v>9</v>
      </c>
      <c r="D32" t="s">
        <v>160</v>
      </c>
      <c r="E32" t="s">
        <v>287</v>
      </c>
      <c r="F32">
        <v>824363002866</v>
      </c>
      <c r="G32" t="s">
        <v>227</v>
      </c>
      <c r="H32" t="s">
        <v>117</v>
      </c>
      <c r="I32" t="s">
        <v>49</v>
      </c>
      <c r="J32" t="s">
        <v>226</v>
      </c>
      <c r="K32">
        <v>0.11</v>
      </c>
      <c r="L32">
        <v>9</v>
      </c>
      <c r="M32">
        <v>4.58E-2</v>
      </c>
      <c r="N32">
        <v>4.0762E-2</v>
      </c>
      <c r="O32" t="s">
        <v>49</v>
      </c>
      <c r="P32" t="s">
        <v>291</v>
      </c>
    </row>
    <row r="33" spans="1:16">
      <c r="A33" t="s">
        <v>26</v>
      </c>
      <c r="B33" t="s">
        <v>109</v>
      </c>
      <c r="C33" t="s">
        <v>9</v>
      </c>
      <c r="D33" t="s">
        <v>160</v>
      </c>
      <c r="E33" t="s">
        <v>168</v>
      </c>
      <c r="F33">
        <v>824363002866</v>
      </c>
      <c r="G33" t="s">
        <v>227</v>
      </c>
      <c r="H33" t="s">
        <v>117</v>
      </c>
      <c r="I33" t="s">
        <v>49</v>
      </c>
      <c r="J33" t="s">
        <v>226</v>
      </c>
      <c r="K33">
        <v>0.11</v>
      </c>
      <c r="L33">
        <v>57</v>
      </c>
      <c r="M33">
        <v>0.28670000000000001</v>
      </c>
      <c r="N33">
        <v>0.25516299999999997</v>
      </c>
      <c r="O33" t="s">
        <v>49</v>
      </c>
      <c r="P33" t="s">
        <v>168</v>
      </c>
    </row>
    <row r="34" spans="1:16">
      <c r="A34" t="s">
        <v>26</v>
      </c>
      <c r="B34" t="s">
        <v>109</v>
      </c>
      <c r="C34" t="s">
        <v>9</v>
      </c>
      <c r="D34" t="s">
        <v>160</v>
      </c>
      <c r="E34" t="s">
        <v>111</v>
      </c>
      <c r="F34">
        <v>824363002866</v>
      </c>
      <c r="G34" t="s">
        <v>227</v>
      </c>
      <c r="H34" t="s">
        <v>117</v>
      </c>
      <c r="I34" t="s">
        <v>49</v>
      </c>
      <c r="J34" t="s">
        <v>226</v>
      </c>
      <c r="K34">
        <v>0.11</v>
      </c>
      <c r="L34">
        <v>343</v>
      </c>
      <c r="M34">
        <v>0.27289999999999998</v>
      </c>
      <c r="N34">
        <v>0.24288100000000001</v>
      </c>
      <c r="O34" t="s">
        <v>49</v>
      </c>
      <c r="P34" t="s">
        <v>196</v>
      </c>
    </row>
    <row r="35" spans="1:16">
      <c r="A35" t="s">
        <v>26</v>
      </c>
      <c r="B35" t="s">
        <v>109</v>
      </c>
      <c r="C35" t="s">
        <v>9</v>
      </c>
      <c r="D35" t="s">
        <v>160</v>
      </c>
      <c r="E35" t="s">
        <v>293</v>
      </c>
      <c r="F35">
        <v>824363002866</v>
      </c>
      <c r="G35" t="s">
        <v>227</v>
      </c>
      <c r="H35" t="s">
        <v>117</v>
      </c>
      <c r="I35" t="s">
        <v>49</v>
      </c>
      <c r="J35" t="s">
        <v>226</v>
      </c>
      <c r="K35">
        <v>0.11</v>
      </c>
      <c r="L35">
        <v>2</v>
      </c>
      <c r="M35">
        <v>1.3299999999999999E-2</v>
      </c>
      <c r="N35">
        <v>1.1837E-2</v>
      </c>
      <c r="O35" t="s">
        <v>49</v>
      </c>
      <c r="P35" t="s">
        <v>294</v>
      </c>
    </row>
    <row r="36" spans="1:16">
      <c r="A36" t="s">
        <v>26</v>
      </c>
      <c r="B36" t="s">
        <v>109</v>
      </c>
      <c r="C36" t="s">
        <v>9</v>
      </c>
      <c r="D36" t="s">
        <v>160</v>
      </c>
      <c r="E36" t="s">
        <v>111</v>
      </c>
      <c r="F36">
        <v>824363002866</v>
      </c>
      <c r="G36" t="s">
        <v>227</v>
      </c>
      <c r="H36" t="s">
        <v>117</v>
      </c>
      <c r="I36" t="s">
        <v>49</v>
      </c>
      <c r="J36" t="s">
        <v>226</v>
      </c>
      <c r="K36">
        <v>0.11</v>
      </c>
      <c r="L36">
        <v>33</v>
      </c>
      <c r="M36">
        <v>0.1845</v>
      </c>
      <c r="N36">
        <v>0.16420499999999999</v>
      </c>
      <c r="O36" t="s">
        <v>49</v>
      </c>
      <c r="P36" t="s">
        <v>171</v>
      </c>
    </row>
    <row r="37" spans="1:16">
      <c r="A37" t="s">
        <v>26</v>
      </c>
      <c r="B37" t="s">
        <v>109</v>
      </c>
      <c r="C37" t="s">
        <v>9</v>
      </c>
      <c r="D37" t="s">
        <v>160</v>
      </c>
      <c r="E37" t="s">
        <v>168</v>
      </c>
      <c r="F37">
        <v>824363002866</v>
      </c>
      <c r="G37" t="s">
        <v>227</v>
      </c>
      <c r="H37" t="s">
        <v>117</v>
      </c>
      <c r="I37" t="s">
        <v>49</v>
      </c>
      <c r="J37" t="s">
        <v>226</v>
      </c>
      <c r="K37">
        <v>0.11</v>
      </c>
      <c r="L37">
        <v>1</v>
      </c>
      <c r="M37">
        <v>1.6999999999999999E-3</v>
      </c>
      <c r="N37">
        <v>1.513E-3</v>
      </c>
      <c r="O37" t="s">
        <v>49</v>
      </c>
      <c r="P37" t="s">
        <v>168</v>
      </c>
    </row>
    <row r="38" spans="1:16">
      <c r="A38" t="s">
        <v>26</v>
      </c>
      <c r="B38" t="s">
        <v>109</v>
      </c>
      <c r="C38" t="s">
        <v>9</v>
      </c>
      <c r="D38" t="s">
        <v>160</v>
      </c>
      <c r="E38" t="s">
        <v>166</v>
      </c>
      <c r="F38">
        <v>824363027166</v>
      </c>
      <c r="G38" t="s">
        <v>233</v>
      </c>
      <c r="H38" t="s">
        <v>117</v>
      </c>
      <c r="I38" t="s">
        <v>230</v>
      </c>
      <c r="J38" t="s">
        <v>232</v>
      </c>
      <c r="K38">
        <v>0.11</v>
      </c>
      <c r="L38">
        <v>9</v>
      </c>
      <c r="M38">
        <v>5.9799999999999999E-2</v>
      </c>
      <c r="N38">
        <v>5.3221999999999998E-2</v>
      </c>
      <c r="O38" t="s">
        <v>231</v>
      </c>
      <c r="P38" t="s">
        <v>285</v>
      </c>
    </row>
    <row r="39" spans="1:16">
      <c r="A39" t="s">
        <v>26</v>
      </c>
      <c r="B39" t="s">
        <v>109</v>
      </c>
      <c r="C39" t="s">
        <v>9</v>
      </c>
      <c r="D39" t="s">
        <v>160</v>
      </c>
      <c r="E39" t="s">
        <v>283</v>
      </c>
      <c r="F39">
        <v>824363027166</v>
      </c>
      <c r="G39" t="s">
        <v>233</v>
      </c>
      <c r="H39" t="s">
        <v>117</v>
      </c>
      <c r="I39" t="s">
        <v>230</v>
      </c>
      <c r="J39" t="s">
        <v>232</v>
      </c>
      <c r="K39">
        <v>0.11</v>
      </c>
      <c r="L39">
        <v>1</v>
      </c>
      <c r="M39">
        <v>1.24E-2</v>
      </c>
      <c r="N39">
        <v>1.1036000000000001E-2</v>
      </c>
      <c r="O39" t="s">
        <v>231</v>
      </c>
      <c r="P39" t="s">
        <v>286</v>
      </c>
    </row>
    <row r="40" spans="1:16">
      <c r="A40" t="s">
        <v>26</v>
      </c>
      <c r="B40" t="s">
        <v>109</v>
      </c>
      <c r="C40" t="s">
        <v>9</v>
      </c>
      <c r="D40" t="s">
        <v>160</v>
      </c>
      <c r="E40" t="s">
        <v>287</v>
      </c>
      <c r="F40">
        <v>824363027166</v>
      </c>
      <c r="G40" t="s">
        <v>233</v>
      </c>
      <c r="H40" t="s">
        <v>117</v>
      </c>
      <c r="I40" t="s">
        <v>230</v>
      </c>
      <c r="J40" t="s">
        <v>232</v>
      </c>
      <c r="K40">
        <v>0.11</v>
      </c>
      <c r="L40">
        <v>197</v>
      </c>
      <c r="M40">
        <v>0.16839999999999999</v>
      </c>
      <c r="N40">
        <v>0.14987600000000001</v>
      </c>
      <c r="O40" t="s">
        <v>231</v>
      </c>
      <c r="P40" t="s">
        <v>288</v>
      </c>
    </row>
    <row r="41" spans="1:16">
      <c r="A41" t="s">
        <v>26</v>
      </c>
      <c r="B41" t="s">
        <v>109</v>
      </c>
      <c r="C41" t="s">
        <v>9</v>
      </c>
      <c r="D41" t="s">
        <v>160</v>
      </c>
      <c r="E41" t="s">
        <v>287</v>
      </c>
      <c r="F41">
        <v>824363027166</v>
      </c>
      <c r="G41" t="s">
        <v>233</v>
      </c>
      <c r="H41" t="s">
        <v>117</v>
      </c>
      <c r="I41" t="s">
        <v>230</v>
      </c>
      <c r="J41" t="s">
        <v>232</v>
      </c>
      <c r="K41">
        <v>0.11</v>
      </c>
      <c r="L41">
        <v>197</v>
      </c>
      <c r="M41">
        <v>0.16830000000000001</v>
      </c>
      <c r="N41">
        <v>0.149787</v>
      </c>
      <c r="O41" t="s">
        <v>231</v>
      </c>
      <c r="P41" t="s">
        <v>289</v>
      </c>
    </row>
    <row r="42" spans="1:16">
      <c r="A42" t="s">
        <v>26</v>
      </c>
      <c r="B42" t="s">
        <v>109</v>
      </c>
      <c r="C42" t="s">
        <v>9</v>
      </c>
      <c r="D42" t="s">
        <v>160</v>
      </c>
      <c r="E42" t="s">
        <v>287</v>
      </c>
      <c r="F42">
        <v>824363027166</v>
      </c>
      <c r="G42" t="s">
        <v>233</v>
      </c>
      <c r="H42" t="s">
        <v>117</v>
      </c>
      <c r="I42" t="s">
        <v>230</v>
      </c>
      <c r="J42" t="s">
        <v>232</v>
      </c>
      <c r="K42">
        <v>0.11</v>
      </c>
      <c r="L42">
        <v>32</v>
      </c>
      <c r="M42">
        <v>0.1017</v>
      </c>
      <c r="N42">
        <v>9.0512999999999996E-2</v>
      </c>
      <c r="O42" t="s">
        <v>231</v>
      </c>
      <c r="P42" t="s">
        <v>290</v>
      </c>
    </row>
    <row r="43" spans="1:16">
      <c r="A43" t="s">
        <v>26</v>
      </c>
      <c r="B43" t="s">
        <v>109</v>
      </c>
      <c r="C43" t="s">
        <v>9</v>
      </c>
      <c r="D43" t="s">
        <v>160</v>
      </c>
      <c r="E43" t="s">
        <v>287</v>
      </c>
      <c r="F43">
        <v>824363027166</v>
      </c>
      <c r="G43" t="s">
        <v>233</v>
      </c>
      <c r="H43" t="s">
        <v>117</v>
      </c>
      <c r="I43" t="s">
        <v>230</v>
      </c>
      <c r="J43" t="s">
        <v>232</v>
      </c>
      <c r="K43">
        <v>0.11</v>
      </c>
      <c r="L43">
        <v>18</v>
      </c>
      <c r="M43">
        <v>9.4600000000000004E-2</v>
      </c>
      <c r="N43">
        <v>8.4194000000000005E-2</v>
      </c>
      <c r="O43" t="s">
        <v>231</v>
      </c>
      <c r="P43" t="s">
        <v>291</v>
      </c>
    </row>
    <row r="44" spans="1:16">
      <c r="A44" t="s">
        <v>26</v>
      </c>
      <c r="B44" t="s">
        <v>109</v>
      </c>
      <c r="C44" t="s">
        <v>9</v>
      </c>
      <c r="D44" t="s">
        <v>160</v>
      </c>
      <c r="E44" t="s">
        <v>166</v>
      </c>
      <c r="F44">
        <v>824363027166</v>
      </c>
      <c r="G44" t="s">
        <v>233</v>
      </c>
      <c r="H44" t="s">
        <v>117</v>
      </c>
      <c r="I44" t="s">
        <v>230</v>
      </c>
      <c r="J44" t="s">
        <v>232</v>
      </c>
      <c r="K44">
        <v>0.11</v>
      </c>
      <c r="L44">
        <v>1</v>
      </c>
      <c r="M44">
        <v>6.0000000000000001E-3</v>
      </c>
      <c r="N44">
        <v>5.3400000000000001E-3</v>
      </c>
      <c r="O44" t="s">
        <v>231</v>
      </c>
      <c r="P44" t="s">
        <v>292</v>
      </c>
    </row>
    <row r="45" spans="1:16">
      <c r="A45" t="s">
        <v>26</v>
      </c>
      <c r="B45" t="s">
        <v>109</v>
      </c>
      <c r="C45" t="s">
        <v>9</v>
      </c>
      <c r="D45" t="s">
        <v>160</v>
      </c>
      <c r="E45" t="s">
        <v>168</v>
      </c>
      <c r="F45">
        <v>824363027166</v>
      </c>
      <c r="G45" t="s">
        <v>233</v>
      </c>
      <c r="H45" t="s">
        <v>117</v>
      </c>
      <c r="I45" t="s">
        <v>230</v>
      </c>
      <c r="J45" t="s">
        <v>232</v>
      </c>
      <c r="K45">
        <v>0.11</v>
      </c>
      <c r="L45">
        <v>51</v>
      </c>
      <c r="M45">
        <v>0.24149999999999999</v>
      </c>
      <c r="N45">
        <v>0.21493499999999999</v>
      </c>
      <c r="O45" t="s">
        <v>231</v>
      </c>
      <c r="P45" t="s">
        <v>168</v>
      </c>
    </row>
    <row r="46" spans="1:16">
      <c r="A46" t="s">
        <v>26</v>
      </c>
      <c r="B46" t="s">
        <v>109</v>
      </c>
      <c r="C46" t="s">
        <v>9</v>
      </c>
      <c r="D46" t="s">
        <v>160</v>
      </c>
      <c r="E46" t="s">
        <v>111</v>
      </c>
      <c r="F46">
        <v>824363027166</v>
      </c>
      <c r="G46" t="s">
        <v>233</v>
      </c>
      <c r="H46" t="s">
        <v>117</v>
      </c>
      <c r="I46" t="s">
        <v>230</v>
      </c>
      <c r="J46" t="s">
        <v>232</v>
      </c>
      <c r="K46">
        <v>0.11</v>
      </c>
      <c r="L46">
        <v>18</v>
      </c>
      <c r="M46">
        <v>1.43E-2</v>
      </c>
      <c r="N46">
        <v>1.2727E-2</v>
      </c>
      <c r="O46" t="s">
        <v>231</v>
      </c>
      <c r="P46" t="s">
        <v>196</v>
      </c>
    </row>
    <row r="47" spans="1:16">
      <c r="A47" t="s">
        <v>26</v>
      </c>
      <c r="B47" t="s">
        <v>109</v>
      </c>
      <c r="C47" t="s">
        <v>9</v>
      </c>
      <c r="D47" t="s">
        <v>160</v>
      </c>
      <c r="E47" t="s">
        <v>111</v>
      </c>
      <c r="F47">
        <v>824363027166</v>
      </c>
      <c r="G47" t="s">
        <v>233</v>
      </c>
      <c r="H47" t="s">
        <v>117</v>
      </c>
      <c r="I47" t="s">
        <v>230</v>
      </c>
      <c r="J47" t="s">
        <v>232</v>
      </c>
      <c r="K47">
        <v>0.11</v>
      </c>
      <c r="L47">
        <v>15</v>
      </c>
      <c r="M47">
        <v>8.4000000000000005E-2</v>
      </c>
      <c r="N47">
        <v>7.4759999999999993E-2</v>
      </c>
      <c r="O47" t="s">
        <v>231</v>
      </c>
      <c r="P47" t="s">
        <v>171</v>
      </c>
    </row>
    <row r="48" spans="1:16">
      <c r="A48" t="s">
        <v>26</v>
      </c>
      <c r="B48" t="s">
        <v>109</v>
      </c>
      <c r="C48" t="s">
        <v>9</v>
      </c>
      <c r="D48" t="s">
        <v>160</v>
      </c>
      <c r="E48" t="s">
        <v>168</v>
      </c>
      <c r="F48">
        <v>824363008967</v>
      </c>
      <c r="G48" t="s">
        <v>235</v>
      </c>
      <c r="H48" t="s">
        <v>117</v>
      </c>
      <c r="I48" t="s">
        <v>59</v>
      </c>
      <c r="J48" t="s">
        <v>234</v>
      </c>
      <c r="K48">
        <v>0.11</v>
      </c>
      <c r="L48">
        <v>206</v>
      </c>
      <c r="M48">
        <v>0.3604</v>
      </c>
      <c r="N48">
        <v>0.32075599999999999</v>
      </c>
      <c r="O48" t="s">
        <v>68</v>
      </c>
      <c r="P48" t="s">
        <v>168</v>
      </c>
    </row>
    <row r="49" spans="1:16">
      <c r="A49" t="s">
        <v>26</v>
      </c>
      <c r="B49" t="s">
        <v>109</v>
      </c>
      <c r="C49" t="s">
        <v>9</v>
      </c>
      <c r="D49" t="s">
        <v>160</v>
      </c>
      <c r="E49" t="s">
        <v>283</v>
      </c>
      <c r="F49">
        <v>824363008967</v>
      </c>
      <c r="G49" t="s">
        <v>235</v>
      </c>
      <c r="H49" t="s">
        <v>117</v>
      </c>
      <c r="I49" t="s">
        <v>59</v>
      </c>
      <c r="J49" t="s">
        <v>234</v>
      </c>
      <c r="K49">
        <v>0.11</v>
      </c>
      <c r="L49">
        <v>2</v>
      </c>
      <c r="M49">
        <v>2.6599999999999999E-2</v>
      </c>
      <c r="N49">
        <v>2.3674000000000001E-2</v>
      </c>
      <c r="O49" t="s">
        <v>68</v>
      </c>
      <c r="P49" t="s">
        <v>284</v>
      </c>
    </row>
    <row r="50" spans="1:16">
      <c r="A50" t="s">
        <v>26</v>
      </c>
      <c r="B50" t="s">
        <v>109</v>
      </c>
      <c r="C50" t="s">
        <v>9</v>
      </c>
      <c r="D50" t="s">
        <v>160</v>
      </c>
      <c r="E50" t="s">
        <v>113</v>
      </c>
      <c r="F50">
        <v>824363008967</v>
      </c>
      <c r="G50" t="s">
        <v>235</v>
      </c>
      <c r="H50" t="s">
        <v>117</v>
      </c>
      <c r="I50" t="s">
        <v>59</v>
      </c>
      <c r="J50" t="s">
        <v>234</v>
      </c>
      <c r="K50">
        <v>0.11</v>
      </c>
      <c r="L50">
        <v>102</v>
      </c>
      <c r="M50">
        <v>0.47939999999999999</v>
      </c>
      <c r="N50">
        <v>0.42666599999999999</v>
      </c>
      <c r="O50" t="s">
        <v>68</v>
      </c>
      <c r="P50" t="s">
        <v>225</v>
      </c>
    </row>
    <row r="1519" spans="15:15">
      <c r="O1519" s="22"/>
    </row>
    <row r="1520" spans="15:15">
      <c r="O1520" s="22"/>
    </row>
    <row r="1521" spans="15:15">
      <c r="O1521" s="22"/>
    </row>
    <row r="1522" spans="15:15">
      <c r="O1522" s="22"/>
    </row>
    <row r="1523" spans="15:15">
      <c r="O1523" s="22"/>
    </row>
    <row r="1524" spans="15:15">
      <c r="O1524" s="22"/>
    </row>
    <row r="1525" spans="15:15">
      <c r="O1525" s="22"/>
    </row>
    <row r="1526" spans="15:15">
      <c r="O1526" s="22"/>
    </row>
    <row r="1527" spans="15:15">
      <c r="O1527" s="22"/>
    </row>
    <row r="1528" spans="15:15">
      <c r="O1528" s="22"/>
    </row>
    <row r="1529" spans="15:15">
      <c r="O1529" s="22"/>
    </row>
    <row r="1530" spans="15:15">
      <c r="O1530" s="22"/>
    </row>
    <row r="1531" spans="15:15">
      <c r="O1531" s="22"/>
    </row>
    <row r="1532" spans="15:15">
      <c r="O1532" s="22"/>
    </row>
    <row r="1533" spans="15:15">
      <c r="O1533" s="22"/>
    </row>
    <row r="1534" spans="15:15">
      <c r="O1534" s="22"/>
    </row>
    <row r="1554" spans="10:10">
      <c r="J1554" s="29"/>
    </row>
    <row r="1555" spans="10:10">
      <c r="J1555" s="29"/>
    </row>
    <row r="1556" spans="10:10">
      <c r="J1556" s="29"/>
    </row>
    <row r="1557" spans="10:10">
      <c r="J1557" s="29"/>
    </row>
    <row r="1558" spans="10:10">
      <c r="J1558" s="29"/>
    </row>
    <row r="1559" spans="10:10">
      <c r="J1559" s="29"/>
    </row>
    <row r="1560" spans="10:10">
      <c r="J1560" s="29"/>
    </row>
    <row r="1905" spans="15:15">
      <c r="O1905" s="22"/>
    </row>
    <row r="1906" spans="15:15">
      <c r="O1906" s="22"/>
    </row>
    <row r="1907" spans="15:15">
      <c r="O1907" s="22"/>
    </row>
    <row r="1931" spans="10:10">
      <c r="J1931" s="29"/>
    </row>
    <row r="1932" spans="10:10">
      <c r="J1932" s="29"/>
    </row>
    <row r="1933" spans="10:10">
      <c r="J1933" s="29"/>
    </row>
    <row r="1934" spans="10:10">
      <c r="J1934" s="29"/>
    </row>
    <row r="1935" spans="10:10">
      <c r="J1935" s="29"/>
    </row>
    <row r="1936" spans="10:10">
      <c r="J1936" s="29"/>
    </row>
    <row r="1937" spans="10:10">
      <c r="J1937" s="29"/>
    </row>
    <row r="1938" spans="10:10">
      <c r="J1938" s="29"/>
    </row>
    <row r="1939" spans="10:10">
      <c r="J1939" s="29"/>
    </row>
    <row r="1940" spans="10:10">
      <c r="J1940" s="29"/>
    </row>
    <row r="1941" spans="10:10">
      <c r="J1941" s="29"/>
    </row>
    <row r="1942" spans="10:10">
      <c r="J1942" s="29"/>
    </row>
    <row r="1943" spans="10:10">
      <c r="J1943" s="29"/>
    </row>
    <row r="1944" spans="10:10">
      <c r="J1944" s="29"/>
    </row>
    <row r="1945" spans="10:10">
      <c r="J1945" s="29"/>
    </row>
    <row r="1946" spans="10:10">
      <c r="J1946" s="29"/>
    </row>
    <row r="1947" spans="10:10">
      <c r="J1947" s="29"/>
    </row>
    <row r="3872" spans="10:10">
      <c r="J3872" s="29"/>
    </row>
    <row r="3873" spans="10:10">
      <c r="J3873" s="29"/>
    </row>
    <row r="3874" spans="10:10">
      <c r="J3874" s="29"/>
    </row>
    <row r="3875" spans="10:10">
      <c r="J3875" s="29"/>
    </row>
    <row r="3876" spans="10:10">
      <c r="J3876" s="29"/>
    </row>
    <row r="3877" spans="10:10">
      <c r="J3877" s="29"/>
    </row>
    <row r="3878" spans="10:10">
      <c r="J3878" s="29"/>
    </row>
    <row r="3879" spans="10:10">
      <c r="J3879" s="29"/>
    </row>
    <row r="3890" spans="10:10">
      <c r="J3890" s="29"/>
    </row>
    <row r="3891" spans="10:10">
      <c r="J3891" s="29"/>
    </row>
    <row r="3892" spans="10:10">
      <c r="J3892" s="29"/>
    </row>
    <row r="3893" spans="10:10">
      <c r="J3893" s="29"/>
    </row>
    <row r="3894" spans="10:10">
      <c r="J3894" s="29"/>
    </row>
    <row r="3895" spans="10:10">
      <c r="J3895" s="29"/>
    </row>
    <row r="3896" spans="10:10">
      <c r="J3896" s="29"/>
    </row>
    <row r="3897" spans="10:10">
      <c r="J3897" s="29"/>
    </row>
    <row r="3898" spans="10:10">
      <c r="J3898" s="29"/>
    </row>
    <row r="3899" spans="10:10">
      <c r="J3899" s="29"/>
    </row>
    <row r="3900" spans="10:10">
      <c r="J3900" s="29"/>
    </row>
    <row r="3901" spans="10:10">
      <c r="J3901" s="29"/>
    </row>
    <row r="3902" spans="10:10">
      <c r="J3902" s="29"/>
    </row>
    <row r="3903" spans="10:10">
      <c r="J3903" s="29"/>
    </row>
    <row r="3904" spans="10:10">
      <c r="J3904" s="29"/>
    </row>
    <row r="4245" spans="10:10">
      <c r="J4245" s="29"/>
    </row>
    <row r="4246" spans="10:10">
      <c r="J4246" s="29"/>
    </row>
    <row r="4247" spans="10:10">
      <c r="J4247" s="29"/>
    </row>
    <row r="4248" spans="10:10">
      <c r="J4248" s="29"/>
    </row>
    <row r="4249" spans="10:10">
      <c r="J4249" s="29"/>
    </row>
    <row r="4250" spans="10:10">
      <c r="J4250" s="29"/>
    </row>
    <row r="4251" spans="10:10">
      <c r="J4251" s="29"/>
    </row>
    <row r="4252" spans="10:10">
      <c r="J4252" s="29"/>
    </row>
    <row r="4253" spans="10:10">
      <c r="J4253" s="29"/>
    </row>
    <row r="4254" spans="10:10">
      <c r="J4254" s="29"/>
    </row>
    <row r="4255" spans="10:10">
      <c r="J4255" s="29"/>
    </row>
    <row r="4265" spans="10:10">
      <c r="J4265" s="29"/>
    </row>
    <row r="4266" spans="10:10">
      <c r="J4266" s="29"/>
    </row>
    <row r="4267" spans="10:10">
      <c r="J4267" s="29"/>
    </row>
    <row r="4268" spans="10:10">
      <c r="J4268" s="29"/>
    </row>
    <row r="4269" spans="10:10">
      <c r="J4269" s="29"/>
    </row>
    <row r="4270" spans="10:10">
      <c r="J4270" s="29"/>
    </row>
    <row r="4271" spans="10:10">
      <c r="J4271" s="29"/>
    </row>
    <row r="4272" spans="10:10">
      <c r="J4272" s="29"/>
    </row>
    <row r="4273" spans="10:10">
      <c r="J4273" s="29"/>
    </row>
    <row r="4274" spans="10:10">
      <c r="J4274" s="29"/>
    </row>
    <row r="4275" spans="10:10">
      <c r="J4275" s="29"/>
    </row>
    <row r="4276" spans="10:10">
      <c r="J4276" s="29"/>
    </row>
    <row r="4277" spans="10:10">
      <c r="J4277" s="29"/>
    </row>
    <row r="4278" spans="10:10">
      <c r="J4278" s="29"/>
    </row>
    <row r="5069" spans="10:10">
      <c r="J5069" s="29"/>
    </row>
    <row r="5070" spans="10:10">
      <c r="J5070" s="29"/>
    </row>
    <row r="5071" spans="10:10">
      <c r="J5071" s="29"/>
    </row>
    <row r="5072" spans="10:10">
      <c r="J5072" s="29"/>
    </row>
    <row r="5073" spans="10:10">
      <c r="J5073" s="29"/>
    </row>
    <row r="5420" spans="10:10">
      <c r="J5420" s="10"/>
    </row>
    <row r="5421" spans="10:10">
      <c r="J5421" s="10"/>
    </row>
    <row r="5422" spans="10:10">
      <c r="J5422" s="10"/>
    </row>
    <row r="5423" spans="10:10">
      <c r="J5423" s="10"/>
    </row>
    <row r="5424" spans="10:10">
      <c r="J5424" s="10"/>
    </row>
    <row r="5425" spans="10:10">
      <c r="J5425" s="10"/>
    </row>
    <row r="5426" spans="10:10">
      <c r="J5426" s="10"/>
    </row>
    <row r="5427" spans="10:10">
      <c r="J5427" s="10"/>
    </row>
    <row r="5428" spans="10:10">
      <c r="J5428" s="10"/>
    </row>
    <row r="5429" spans="10:10">
      <c r="J5429" s="10"/>
    </row>
    <row r="5430" spans="10:10">
      <c r="J5430" s="10"/>
    </row>
    <row r="5431" spans="10:10">
      <c r="J5431" s="10"/>
    </row>
    <row r="5432" spans="10:10">
      <c r="J5432" s="10"/>
    </row>
    <row r="5433" spans="10:10">
      <c r="J5433" s="10"/>
    </row>
    <row r="5434" spans="10:10">
      <c r="J5434" s="10"/>
    </row>
    <row r="5435" spans="10:10">
      <c r="J5435" s="10"/>
    </row>
    <row r="5436" spans="10:10">
      <c r="J5436" s="10"/>
    </row>
    <row r="5437" spans="10:10">
      <c r="J5437" s="10"/>
    </row>
    <row r="5438" spans="10:10">
      <c r="J5438" s="10"/>
    </row>
    <row r="5439" spans="10:10">
      <c r="J5439" s="10"/>
    </row>
    <row r="5440" spans="10:10">
      <c r="J5440" s="29"/>
    </row>
    <row r="5441" spans="10:10">
      <c r="J5441" s="29"/>
    </row>
    <row r="5442" spans="10:10">
      <c r="J5442" s="29"/>
    </row>
    <row r="5443" spans="10:10">
      <c r="J5443" s="29"/>
    </row>
    <row r="5444" spans="10:10">
      <c r="J5444" s="29"/>
    </row>
    <row r="5445" spans="10:10">
      <c r="J5445" s="29"/>
    </row>
    <row r="5446" spans="10:10">
      <c r="J5446" s="29"/>
    </row>
    <row r="5447" spans="10:10">
      <c r="J5447" s="29"/>
    </row>
    <row r="5448" spans="10:10">
      <c r="J5448" s="29"/>
    </row>
    <row r="5449" spans="10:10">
      <c r="J5449" s="29"/>
    </row>
    <row r="5450" spans="10:10">
      <c r="J5450" s="29"/>
    </row>
    <row r="5451" spans="10:10">
      <c r="J5451" s="29"/>
    </row>
    <row r="5452" spans="10:10">
      <c r="J5452" s="29"/>
    </row>
    <row r="5453" spans="10:10">
      <c r="J5453" s="29"/>
    </row>
    <row r="5454" spans="10:10">
      <c r="J5454" s="29"/>
    </row>
    <row r="8592" spans="15:15">
      <c r="O8592" s="22"/>
    </row>
    <row r="8593" spans="15:15">
      <c r="O8593" s="22"/>
    </row>
    <row r="8594" spans="15:15">
      <c r="O8594" s="22"/>
    </row>
    <row r="8595" spans="15:15">
      <c r="O8595" s="22"/>
    </row>
    <row r="8596" spans="15:15">
      <c r="O8596" s="22"/>
    </row>
    <row r="8597" spans="15:15">
      <c r="O8597" s="22"/>
    </row>
    <row r="8598" spans="15:15">
      <c r="O8598" s="22"/>
    </row>
    <row r="8599" spans="15:15">
      <c r="O8599" s="22"/>
    </row>
    <row r="8600" spans="15:15">
      <c r="O8600" s="22"/>
    </row>
    <row r="8601" spans="15:15">
      <c r="O8601" s="22"/>
    </row>
    <row r="8602" spans="15:15">
      <c r="O8602" s="22"/>
    </row>
    <row r="8603" spans="15:15">
      <c r="O8603" s="22"/>
    </row>
    <row r="8951" spans="15:15">
      <c r="O8951" s="22"/>
    </row>
    <row r="8952" spans="15:15">
      <c r="O8952" s="22"/>
    </row>
    <row r="8953" spans="15:15">
      <c r="O8953" s="22"/>
    </row>
    <row r="8954" spans="15:15">
      <c r="O8954" s="22"/>
    </row>
    <row r="8955" spans="15:15">
      <c r="O8955" s="22"/>
    </row>
    <row r="8956" spans="15:15">
      <c r="O8956" s="22"/>
    </row>
    <row r="8957" spans="15:15">
      <c r="O8957" s="22"/>
    </row>
    <row r="8958" spans="15:15">
      <c r="O8958" s="22"/>
    </row>
    <row r="11940" spans="15:15">
      <c r="O11940" s="22"/>
    </row>
    <row r="11941" spans="15:15">
      <c r="O11941" s="22"/>
    </row>
    <row r="11942" spans="15:15">
      <c r="O11942" s="22"/>
    </row>
    <row r="11943" spans="15:15">
      <c r="O11943" s="22"/>
    </row>
    <row r="11944" spans="15:15">
      <c r="O11944" s="22"/>
    </row>
    <row r="11945" spans="15:15">
      <c r="O11945" s="22"/>
    </row>
    <row r="11946" spans="15:15">
      <c r="O11946" s="22"/>
    </row>
    <row r="11947" spans="15:15">
      <c r="O11947" s="22"/>
    </row>
    <row r="12324" spans="15:15">
      <c r="O12324" s="22"/>
    </row>
    <row r="12325" spans="15:15">
      <c r="O12325" s="22"/>
    </row>
    <row r="12326" spans="15:15">
      <c r="O12326" s="22"/>
    </row>
    <row r="12327" spans="15:15">
      <c r="O12327" s="22"/>
    </row>
    <row r="12328" spans="15:15">
      <c r="O12328" s="22"/>
    </row>
    <row r="12329" spans="15:15">
      <c r="O12329" s="22"/>
    </row>
    <row r="12330" spans="15:15">
      <c r="O12330" s="22"/>
    </row>
    <row r="12331" spans="15:15">
      <c r="O12331" s="22"/>
    </row>
    <row r="12332" spans="15:15">
      <c r="O12332" s="22"/>
    </row>
    <row r="12333" spans="15:15">
      <c r="O12333" s="22"/>
    </row>
    <row r="12334" spans="15:15">
      <c r="O12334" s="22"/>
    </row>
    <row r="16474" spans="15:15">
      <c r="O16474" s="22"/>
    </row>
    <row r="16475" spans="15:15">
      <c r="O16475" s="22"/>
    </row>
    <row r="16476" spans="15:15">
      <c r="O16476" s="22"/>
    </row>
    <row r="16477" spans="15:15">
      <c r="O16477" s="22"/>
    </row>
    <row r="16478" spans="15:15">
      <c r="O16478" s="22"/>
    </row>
    <row r="16479" spans="15:15">
      <c r="O16479" s="22"/>
    </row>
    <row r="16480" spans="15:15">
      <c r="O16480" s="22"/>
    </row>
    <row r="16481" spans="15:15">
      <c r="O16481" s="22"/>
    </row>
    <row r="16482" spans="15:15">
      <c r="O16482" s="22"/>
    </row>
    <row r="16483" spans="15:15">
      <c r="O16483" s="22"/>
    </row>
    <row r="16484" spans="15:15">
      <c r="O16484" s="22"/>
    </row>
    <row r="16485" spans="15:15">
      <c r="O16485" s="22"/>
    </row>
    <row r="16486" spans="15:15">
      <c r="O16486" s="22"/>
    </row>
    <row r="16487" spans="15:15">
      <c r="O16487" s="22"/>
    </row>
    <row r="16488" spans="15:15">
      <c r="O16488" s="22"/>
    </row>
    <row r="16489" spans="15:15">
      <c r="O16489" s="22"/>
    </row>
    <row r="16490" spans="15:15">
      <c r="O16490" s="22"/>
    </row>
    <row r="16491" spans="15:15">
      <c r="O16491" s="22"/>
    </row>
    <row r="16492" spans="15:15">
      <c r="O16492" s="22"/>
    </row>
    <row r="16493" spans="15:15">
      <c r="O16493" s="22"/>
    </row>
    <row r="17808" spans="15:15">
      <c r="O17808" s="22"/>
    </row>
    <row r="17809" spans="15:15">
      <c r="O17809" s="22"/>
    </row>
    <row r="17810" spans="15:15">
      <c r="O17810" s="22"/>
    </row>
    <row r="17811" spans="15:15">
      <c r="O17811" s="22"/>
    </row>
    <row r="17812" spans="15:15">
      <c r="O17812" s="22"/>
    </row>
    <row r="17813" spans="15:15">
      <c r="O17813" s="22"/>
    </row>
    <row r="17814" spans="15:15">
      <c r="O17814" s="22"/>
    </row>
    <row r="17815" spans="15:15">
      <c r="O17815" s="22"/>
    </row>
    <row r="17816" spans="15:15">
      <c r="O17816" s="22"/>
    </row>
    <row r="17817" spans="15:15">
      <c r="O17817" s="22"/>
    </row>
    <row r="17818" spans="15:15">
      <c r="O17818" s="22"/>
    </row>
    <row r="17819" spans="15:15">
      <c r="O17819" s="22"/>
    </row>
    <row r="17820" spans="15:15">
      <c r="O17820" s="22"/>
    </row>
    <row r="17821" spans="15:15">
      <c r="O17821" s="22"/>
    </row>
    <row r="17822" spans="15:15">
      <c r="O17822" s="22"/>
    </row>
    <row r="17823" spans="15:15">
      <c r="O17823" s="22"/>
    </row>
    <row r="17824" spans="15:15">
      <c r="O17824" s="22"/>
    </row>
    <row r="17825" spans="15:15">
      <c r="O17825" s="22"/>
    </row>
    <row r="23218" spans="15:15">
      <c r="O23218" s="22"/>
    </row>
    <row r="23219" spans="15:15">
      <c r="O23219" s="22"/>
    </row>
    <row r="23220" spans="15:15">
      <c r="O23220" s="22"/>
    </row>
    <row r="23221" spans="15:15">
      <c r="O23221" s="22"/>
    </row>
    <row r="23222" spans="15:15">
      <c r="O23222" s="22"/>
    </row>
    <row r="23223" spans="15:15">
      <c r="O23223" s="22"/>
    </row>
    <row r="23224" spans="15:15">
      <c r="O23224" s="22"/>
    </row>
    <row r="23225" spans="15:15">
      <c r="O23225" s="22"/>
    </row>
    <row r="23226" spans="15:15">
      <c r="O23226" s="22"/>
    </row>
    <row r="23598" spans="15:15">
      <c r="O23598" s="22"/>
    </row>
    <row r="23599" spans="15:15">
      <c r="O23599" s="22"/>
    </row>
    <row r="23600" spans="15:15">
      <c r="O23600" s="22"/>
    </row>
    <row r="23601" spans="15:15">
      <c r="O23601" s="22"/>
    </row>
    <row r="23602" spans="15:15">
      <c r="O23602" s="22"/>
    </row>
    <row r="23603" spans="15:15">
      <c r="O23603" s="22"/>
    </row>
    <row r="23604" spans="15:15">
      <c r="O23604" s="22"/>
    </row>
    <row r="23605" spans="15:15">
      <c r="O23605" s="22"/>
    </row>
    <row r="23606" spans="15:15">
      <c r="O23606" s="22"/>
    </row>
    <row r="23607" spans="15:15">
      <c r="O23607" s="22"/>
    </row>
    <row r="24272" spans="15:15">
      <c r="O24272" s="22"/>
    </row>
    <row r="24273" spans="15:15">
      <c r="O24273" s="22"/>
    </row>
    <row r="24274" spans="15:15">
      <c r="O24274" s="22"/>
    </row>
    <row r="24275" spans="15:15">
      <c r="O24275" s="22"/>
    </row>
    <row r="24276" spans="15:15">
      <c r="O24276" s="22"/>
    </row>
    <row r="24277" spans="15:15">
      <c r="O24277" s="22"/>
    </row>
    <row r="24278" spans="15:15">
      <c r="O24278" s="22"/>
    </row>
    <row r="24644" spans="15:15">
      <c r="O24644" s="22"/>
    </row>
    <row r="24645" spans="15:15">
      <c r="O24645" s="22"/>
    </row>
    <row r="24646" spans="15:15">
      <c r="O24646" s="22"/>
    </row>
    <row r="24647" spans="15:15">
      <c r="O24647" s="22"/>
    </row>
    <row r="24648" spans="15:15">
      <c r="O24648" s="22"/>
    </row>
    <row r="24649" spans="15:15">
      <c r="O24649" s="22"/>
    </row>
    <row r="24650" spans="15:15">
      <c r="O24650" s="22"/>
    </row>
    <row r="24651" spans="15:15">
      <c r="O24651" s="22"/>
    </row>
    <row r="24652" spans="15:15">
      <c r="O24652" s="22"/>
    </row>
    <row r="24653" spans="15:15">
      <c r="O24653" s="22"/>
    </row>
    <row r="24654" spans="15:15">
      <c r="O24654" s="22"/>
    </row>
    <row r="24655" spans="15:15">
      <c r="O24655" s="22"/>
    </row>
    <row r="27912" spans="15:15">
      <c r="O27912" s="22"/>
    </row>
    <row r="27913" spans="15:15">
      <c r="O27913" s="22"/>
    </row>
    <row r="27914" spans="15:15">
      <c r="O27914" s="22"/>
    </row>
    <row r="27915" spans="15:15">
      <c r="O27915" s="22"/>
    </row>
    <row r="27916" spans="15:15">
      <c r="O27916" s="22"/>
    </row>
    <row r="27917" spans="15:15">
      <c r="O27917" s="22"/>
    </row>
    <row r="27918" spans="15:15">
      <c r="O27918" s="22"/>
    </row>
    <row r="27919" spans="15:15">
      <c r="O27919" s="22"/>
    </row>
    <row r="27920" spans="15:15">
      <c r="O27920" s="22"/>
    </row>
    <row r="27921" spans="15:15">
      <c r="O27921" s="22"/>
    </row>
    <row r="27922" spans="15:15">
      <c r="O27922" s="22"/>
    </row>
    <row r="27923" spans="15:15">
      <c r="O27923" s="22"/>
    </row>
    <row r="27924" spans="15:15">
      <c r="O27924" s="22"/>
    </row>
    <row r="27925" spans="15:15">
      <c r="O27925" s="22"/>
    </row>
    <row r="27926" spans="15:15">
      <c r="O27926" s="22"/>
    </row>
    <row r="27927" spans="15:15">
      <c r="O27927" s="22"/>
    </row>
    <row r="27928" spans="15:15">
      <c r="O27928" s="22"/>
    </row>
    <row r="27929" spans="15:15">
      <c r="O27929" s="22"/>
    </row>
    <row r="27930" spans="15:15">
      <c r="O27930" s="22"/>
    </row>
    <row r="27931" spans="15:15">
      <c r="O27931" s="22"/>
    </row>
    <row r="45253" spans="15:15">
      <c r="O45253" s="22"/>
    </row>
    <row r="45254" spans="15:15">
      <c r="O45254" s="22"/>
    </row>
    <row r="45255" spans="15:15">
      <c r="O45255" s="22"/>
    </row>
    <row r="45256" spans="15:15">
      <c r="O45256" s="22"/>
    </row>
    <row r="45257" spans="15:15">
      <c r="O45257" s="22"/>
    </row>
    <row r="45258" spans="15:15">
      <c r="O45258" s="22"/>
    </row>
    <row r="45259" spans="15:15">
      <c r="O45259" s="22"/>
    </row>
    <row r="45260" spans="15:15">
      <c r="O45260" s="22"/>
    </row>
    <row r="45261" spans="15:15">
      <c r="O45261" s="22"/>
    </row>
    <row r="45262" spans="15:15">
      <c r="O45262" s="22"/>
    </row>
    <row r="45263" spans="15:15">
      <c r="O45263" s="22"/>
    </row>
    <row r="45264" spans="15:15">
      <c r="O45264" s="22"/>
    </row>
    <row r="45265" spans="15:15">
      <c r="O45265" s="22"/>
    </row>
    <row r="45266" spans="15:15">
      <c r="O45266" s="22"/>
    </row>
    <row r="45267" spans="15:15">
      <c r="O45267" s="22"/>
    </row>
    <row r="45268" spans="15:15">
      <c r="O45268" s="22"/>
    </row>
    <row r="45269" spans="15:15">
      <c r="O45269" s="22"/>
    </row>
    <row r="45270" spans="15:15">
      <c r="O45270" s="22"/>
    </row>
    <row r="45271" spans="15:15">
      <c r="O45271" s="22"/>
    </row>
    <row r="47394" spans="15:15">
      <c r="O47394" s="22"/>
    </row>
    <row r="47395" spans="15:15">
      <c r="O47395" s="22"/>
    </row>
    <row r="47396" spans="15:15">
      <c r="O47396" s="22"/>
    </row>
    <row r="47397" spans="15:15">
      <c r="O47397" s="22"/>
    </row>
    <row r="47398" spans="15:15">
      <c r="O47398" s="22"/>
    </row>
    <row r="47399" spans="15:15">
      <c r="O47399" s="22"/>
    </row>
    <row r="47400" spans="15:15">
      <c r="O47400" s="22"/>
    </row>
    <row r="47495" spans="15:15">
      <c r="O47495" s="22"/>
    </row>
    <row r="47496" spans="15:15">
      <c r="O47496" s="22"/>
    </row>
    <row r="47497" spans="15:15">
      <c r="O47497" s="22"/>
    </row>
    <row r="47498" spans="15:15">
      <c r="O47498" s="22"/>
    </row>
    <row r="47499" spans="15:15">
      <c r="O47499" s="22"/>
    </row>
    <row r="47500" spans="15:15">
      <c r="O47500" s="22"/>
    </row>
    <row r="47769" spans="15:15">
      <c r="O47769" s="22"/>
    </row>
    <row r="47770" spans="15:15">
      <c r="O47770" s="22"/>
    </row>
    <row r="47771" spans="15:15">
      <c r="O47771" s="22"/>
    </row>
    <row r="47772" spans="15:15">
      <c r="O47772" s="22"/>
    </row>
    <row r="47773" spans="15:15">
      <c r="O47773" s="22"/>
    </row>
    <row r="47774" spans="15:15">
      <c r="O47774" s="22"/>
    </row>
    <row r="47775" spans="15:15">
      <c r="O47775" s="22"/>
    </row>
    <row r="47776" spans="15:15">
      <c r="O47776" s="22"/>
    </row>
    <row r="47777" spans="15:15">
      <c r="O47777" s="22"/>
    </row>
    <row r="47778" spans="15:15">
      <c r="O47778" s="22"/>
    </row>
    <row r="47779" spans="15:15">
      <c r="O47779" s="22"/>
    </row>
    <row r="47780" spans="15:15">
      <c r="O47780" s="22"/>
    </row>
    <row r="47867" spans="15:15">
      <c r="O47867" s="22"/>
    </row>
    <row r="47868" spans="15:15">
      <c r="O47868" s="22"/>
    </row>
    <row r="47869" spans="15:15">
      <c r="O47869" s="22"/>
    </row>
    <row r="47870" spans="15:15">
      <c r="O47870" s="22"/>
    </row>
    <row r="47871" spans="15:15">
      <c r="O47871" s="22"/>
    </row>
    <row r="47872" spans="15:15">
      <c r="O47872" s="22"/>
    </row>
    <row r="47873" spans="15:15">
      <c r="O47873" s="22"/>
    </row>
    <row r="47874" spans="15:15">
      <c r="O47874" s="22"/>
    </row>
    <row r="47875" spans="15:15">
      <c r="O47875" s="22"/>
    </row>
    <row r="47876" spans="15:15">
      <c r="O47876" s="22"/>
    </row>
    <row r="47877" spans="15:15">
      <c r="O47877" s="22"/>
    </row>
    <row r="47878" spans="15:15">
      <c r="O47878" s="22"/>
    </row>
    <row r="47879" spans="15:15">
      <c r="O47879" s="22"/>
    </row>
    <row r="47880" spans="15:15">
      <c r="O47880" s="22"/>
    </row>
    <row r="55741" spans="15:15">
      <c r="O55741" s="22"/>
    </row>
    <row r="55742" spans="15:15">
      <c r="O55742" s="22"/>
    </row>
    <row r="55743" spans="15:15">
      <c r="O55743" s="22"/>
    </row>
    <row r="55744" spans="15:15">
      <c r="O55744" s="22"/>
    </row>
    <row r="56113" spans="15:15">
      <c r="O56113" s="22"/>
    </row>
    <row r="56114" spans="15:15">
      <c r="O56114" s="22"/>
    </row>
    <row r="56115" spans="15:15">
      <c r="O56115" s="22"/>
    </row>
    <row r="56116" spans="15:15">
      <c r="O56116" s="22"/>
    </row>
    <row r="56117" spans="15:15">
      <c r="O56117" s="22"/>
    </row>
    <row r="56118" spans="15:15">
      <c r="O56118" s="22"/>
    </row>
    <row r="56119" spans="15:15">
      <c r="O56119" s="22"/>
    </row>
    <row r="56120" spans="15:15">
      <c r="O56120" s="22"/>
    </row>
    <row r="56121" spans="15:15">
      <c r="O56121" s="22"/>
    </row>
    <row r="56122" spans="15:15">
      <c r="O56122" s="22"/>
    </row>
    <row r="56123" spans="15:15">
      <c r="O56123" s="22"/>
    </row>
    <row r="56124" spans="15:15">
      <c r="O56124" s="22"/>
    </row>
    <row r="56125" spans="15:15">
      <c r="O56125" s="22"/>
    </row>
    <row r="56126" spans="15:15">
      <c r="O56126" s="22"/>
    </row>
    <row r="56127" spans="15:15">
      <c r="O56127" s="22"/>
    </row>
    <row r="56566" spans="15:15">
      <c r="O56566" s="22"/>
    </row>
    <row r="56567" spans="15:15">
      <c r="O56567" s="22"/>
    </row>
    <row r="56568" spans="15:15">
      <c r="O56568" s="22"/>
    </row>
    <row r="56569" spans="15:15">
      <c r="O56569" s="22"/>
    </row>
    <row r="56570" spans="15:15">
      <c r="O56570" s="22"/>
    </row>
    <row r="56571" spans="15:15">
      <c r="O56571" s="22"/>
    </row>
    <row r="56572" spans="15:15">
      <c r="O56572" s="22"/>
    </row>
    <row r="56573" spans="15:15">
      <c r="O56573" s="22"/>
    </row>
    <row r="56574" spans="15:15">
      <c r="O56574" s="22"/>
    </row>
    <row r="56575" spans="15:15">
      <c r="O56575" s="22"/>
    </row>
    <row r="56576" spans="15:15">
      <c r="O56576" s="22"/>
    </row>
    <row r="56577" spans="15:15">
      <c r="O56577" s="22"/>
    </row>
    <row r="56578" spans="15:15">
      <c r="O56578" s="22"/>
    </row>
    <row r="56579" spans="15:15">
      <c r="O56579" s="22"/>
    </row>
    <row r="56921" spans="15:15">
      <c r="O56921" s="22"/>
    </row>
    <row r="56922" spans="15:15">
      <c r="O56922" s="22"/>
    </row>
    <row r="56923" spans="15:15">
      <c r="O56923" s="22"/>
    </row>
    <row r="56924" spans="15:15">
      <c r="O56924" s="22"/>
    </row>
    <row r="56925" spans="15:15">
      <c r="O56925" s="22"/>
    </row>
    <row r="57306" spans="15:15">
      <c r="O57306" s="22"/>
    </row>
    <row r="57665" spans="15:15">
      <c r="O57665" s="22"/>
    </row>
    <row r="57666" spans="15:15">
      <c r="O57666" s="22"/>
    </row>
    <row r="57667" spans="15:15">
      <c r="O57667" s="22"/>
    </row>
    <row r="57668" spans="15:15">
      <c r="O57668" s="22"/>
    </row>
    <row r="57669" spans="15:15">
      <c r="O57669" s="22"/>
    </row>
    <row r="57670" spans="15:15">
      <c r="O57670" s="22"/>
    </row>
    <row r="57671" spans="15:15">
      <c r="O57671" s="22"/>
    </row>
    <row r="57672" spans="15:15">
      <c r="O57672" s="22"/>
    </row>
    <row r="57673" spans="15:15">
      <c r="O57673" s="22"/>
    </row>
    <row r="57674" spans="15:15">
      <c r="O57674" s="22"/>
    </row>
    <row r="57675" spans="15:15">
      <c r="O57675" s="22"/>
    </row>
    <row r="57676" spans="15:15">
      <c r="O57676" s="22"/>
    </row>
    <row r="57677" spans="15:15">
      <c r="O57677" s="22"/>
    </row>
    <row r="57678" spans="15:15">
      <c r="O57678" s="22"/>
    </row>
    <row r="57679" spans="15:15">
      <c r="O57679" s="22"/>
    </row>
    <row r="57680" spans="15:15">
      <c r="O57680" s="22"/>
    </row>
    <row r="57681" spans="15:15">
      <c r="O57681" s="22"/>
    </row>
    <row r="57682" spans="15:15">
      <c r="O57682" s="22"/>
    </row>
    <row r="57683" spans="15:15">
      <c r="O57683" s="22"/>
    </row>
    <row r="64455" spans="15:15">
      <c r="O64455" s="22"/>
    </row>
    <row r="64456" spans="15:15">
      <c r="O64456" s="22"/>
    </row>
    <row r="64457" spans="15:15">
      <c r="O64457" s="22"/>
    </row>
    <row r="64458" spans="15:15">
      <c r="O64458" s="22"/>
    </row>
    <row r="64459" spans="15:15">
      <c r="O64459" s="22"/>
    </row>
    <row r="64460" spans="15:15">
      <c r="O64460" s="22"/>
    </row>
    <row r="64461" spans="15:15">
      <c r="O64461" s="22"/>
    </row>
    <row r="64462" spans="15:15">
      <c r="O64462" s="22"/>
    </row>
    <row r="64463" spans="15:15">
      <c r="O64463" s="22"/>
    </row>
    <row r="64464" spans="15:15">
      <c r="O64464" s="22"/>
    </row>
    <row r="64465" spans="15:15">
      <c r="O64465" s="22"/>
    </row>
    <row r="64466" spans="15:15">
      <c r="O64466" s="22"/>
    </row>
    <row r="64467" spans="15:15">
      <c r="O64467" s="22"/>
    </row>
    <row r="64468" spans="15:15">
      <c r="O64468" s="22"/>
    </row>
    <row r="64469" spans="15:15">
      <c r="O64469" s="22"/>
    </row>
    <row r="64470" spans="15:15">
      <c r="O64470" s="22"/>
    </row>
    <row r="64471" spans="15:15">
      <c r="O64471" s="22"/>
    </row>
    <row r="64472" spans="15:15">
      <c r="O64472" s="22"/>
    </row>
    <row r="69082" spans="15:15">
      <c r="O69082" s="22"/>
    </row>
    <row r="69449" spans="15:15">
      <c r="O69449" s="22"/>
    </row>
    <row r="69450" spans="15:15">
      <c r="O69450" s="22"/>
    </row>
    <row r="69451" spans="15:15">
      <c r="O69451" s="22"/>
    </row>
    <row r="69452" spans="15:15">
      <c r="O69452" s="22"/>
    </row>
    <row r="69453" spans="15:15">
      <c r="O69453" s="22"/>
    </row>
    <row r="69454" spans="15:15">
      <c r="O69454" s="22"/>
    </row>
    <row r="69455" spans="15:15">
      <c r="O69455" s="22"/>
    </row>
    <row r="69456" spans="15:15">
      <c r="O69456" s="22"/>
    </row>
    <row r="69457" spans="15:15">
      <c r="O69457" s="22"/>
    </row>
    <row r="69458" spans="15:15">
      <c r="O69458" s="22"/>
    </row>
    <row r="69459" spans="15:15">
      <c r="O69459" s="22"/>
    </row>
    <row r="69460" spans="15:15">
      <c r="O69460" s="22"/>
    </row>
    <row r="69461" spans="15:15">
      <c r="O69461" s="22"/>
    </row>
    <row r="69462" spans="15:15">
      <c r="O69462" s="22"/>
    </row>
    <row r="69463" spans="15:15">
      <c r="O69463" s="22"/>
    </row>
    <row r="69464" spans="15:15">
      <c r="O69464" s="22"/>
    </row>
    <row r="69465" spans="15:15">
      <c r="O69465" s="22"/>
    </row>
    <row r="69466" spans="15:15">
      <c r="O69466" s="22"/>
    </row>
    <row r="73215" spans="1:14">
      <c r="A73215" t="s">
        <v>7</v>
      </c>
      <c r="L73215">
        <f>SUM($L$7:$L$73213)</f>
        <v>6686</v>
      </c>
      <c r="M73215">
        <f>SUM($M$7:$M$73213)</f>
        <v>18.490099999999988</v>
      </c>
      <c r="N73215">
        <f>SUM($N$7:$N$73213)</f>
        <v>16.456189000000002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1666BEB-600E-4A6C-ACD5-D6C5ED4C4433}">
  <dimension ref="A1:Q27"/>
  <sheetViews>
    <sheetView workbookViewId="0">
      <selection activeCell="A6" sqref="A6:Q6"/>
    </sheetView>
  </sheetViews>
  <sheetFormatPr baseColWidth="10" defaultColWidth="8.83203125" defaultRowHeight="15"/>
  <sheetData>
    <row r="1" spans="1:17">
      <c r="A1" s="2" t="s">
        <v>27</v>
      </c>
    </row>
    <row r="2" spans="1:17">
      <c r="A2" s="2" t="s">
        <v>303</v>
      </c>
    </row>
    <row r="3" spans="1:17">
      <c r="A3" s="3" t="s">
        <v>28</v>
      </c>
    </row>
    <row r="6" spans="1:17" ht="48">
      <c r="A6" s="11" t="s">
        <v>0</v>
      </c>
      <c r="B6" s="12" t="s">
        <v>1</v>
      </c>
      <c r="C6" s="15" t="s">
        <v>2</v>
      </c>
      <c r="D6" s="15" t="s">
        <v>97</v>
      </c>
      <c r="E6" s="15" t="s">
        <v>98</v>
      </c>
      <c r="F6" s="16" t="s">
        <v>99</v>
      </c>
      <c r="G6" s="17" t="s">
        <v>100</v>
      </c>
      <c r="H6" s="17" t="s">
        <v>101</v>
      </c>
      <c r="I6" s="15" t="s">
        <v>5</v>
      </c>
      <c r="J6" s="15" t="s">
        <v>6</v>
      </c>
      <c r="K6" s="15" t="s">
        <v>102</v>
      </c>
      <c r="L6" s="41" t="s">
        <v>103</v>
      </c>
      <c r="M6" s="42" t="s">
        <v>104</v>
      </c>
      <c r="N6" s="41" t="s">
        <v>105</v>
      </c>
      <c r="O6" s="41" t="s">
        <v>106</v>
      </c>
      <c r="P6" s="43" t="s">
        <v>107</v>
      </c>
      <c r="Q6" s="43" t="s">
        <v>159</v>
      </c>
    </row>
    <row r="7" spans="1:17">
      <c r="A7" t="s">
        <v>26</v>
      </c>
      <c r="B7" t="s">
        <v>109</v>
      </c>
      <c r="C7" t="s">
        <v>9</v>
      </c>
      <c r="D7" t="s">
        <v>299</v>
      </c>
      <c r="E7" t="s">
        <v>111</v>
      </c>
      <c r="F7">
        <v>100001263492</v>
      </c>
      <c r="G7" t="s">
        <v>300</v>
      </c>
      <c r="H7" t="s">
        <v>117</v>
      </c>
      <c r="I7" t="s">
        <v>73</v>
      </c>
      <c r="J7" t="s">
        <v>152</v>
      </c>
      <c r="K7">
        <v>0.11</v>
      </c>
      <c r="L7">
        <v>1</v>
      </c>
      <c r="M7">
        <v>2</v>
      </c>
      <c r="N7">
        <v>2</v>
      </c>
      <c r="O7">
        <v>1.78</v>
      </c>
      <c r="P7" t="s">
        <v>152</v>
      </c>
      <c r="Q7" t="s">
        <v>112</v>
      </c>
    </row>
    <row r="8" spans="1:17">
      <c r="A8" t="s">
        <v>26</v>
      </c>
      <c r="B8" t="s">
        <v>109</v>
      </c>
      <c r="C8" t="s">
        <v>9</v>
      </c>
      <c r="D8" t="s">
        <v>299</v>
      </c>
      <c r="E8" t="s">
        <v>111</v>
      </c>
      <c r="F8">
        <v>100001263492</v>
      </c>
      <c r="G8" t="s">
        <v>300</v>
      </c>
      <c r="H8" t="s">
        <v>117</v>
      </c>
      <c r="I8" t="s">
        <v>73</v>
      </c>
      <c r="J8" t="s">
        <v>152</v>
      </c>
      <c r="K8">
        <v>0.11</v>
      </c>
      <c r="L8">
        <v>1</v>
      </c>
      <c r="M8">
        <v>1</v>
      </c>
      <c r="N8">
        <v>1</v>
      </c>
      <c r="O8">
        <v>0.89</v>
      </c>
      <c r="P8" t="s">
        <v>152</v>
      </c>
      <c r="Q8" t="s">
        <v>112</v>
      </c>
    </row>
    <row r="9" spans="1:17">
      <c r="A9" t="s">
        <v>26</v>
      </c>
      <c r="B9" t="s">
        <v>109</v>
      </c>
      <c r="C9" t="s">
        <v>9</v>
      </c>
      <c r="D9" t="s">
        <v>299</v>
      </c>
      <c r="E9" t="s">
        <v>111</v>
      </c>
      <c r="F9">
        <v>100001263492</v>
      </c>
      <c r="G9" t="s">
        <v>300</v>
      </c>
      <c r="H9" t="s">
        <v>117</v>
      </c>
      <c r="I9" t="s">
        <v>73</v>
      </c>
      <c r="J9" t="s">
        <v>152</v>
      </c>
      <c r="K9">
        <v>0.11</v>
      </c>
      <c r="L9">
        <v>1</v>
      </c>
      <c r="M9">
        <v>1</v>
      </c>
      <c r="N9">
        <v>1</v>
      </c>
      <c r="O9">
        <v>0.89</v>
      </c>
      <c r="P9" t="s">
        <v>152</v>
      </c>
      <c r="Q9" t="s">
        <v>112</v>
      </c>
    </row>
    <row r="10" spans="1:17">
      <c r="A10" t="s">
        <v>26</v>
      </c>
      <c r="B10" t="s">
        <v>109</v>
      </c>
      <c r="C10" t="s">
        <v>9</v>
      </c>
      <c r="D10" t="s">
        <v>299</v>
      </c>
      <c r="E10" t="s">
        <v>111</v>
      </c>
      <c r="F10">
        <v>100001263492</v>
      </c>
      <c r="G10" t="s">
        <v>300</v>
      </c>
      <c r="H10" t="s">
        <v>117</v>
      </c>
      <c r="I10" t="s">
        <v>73</v>
      </c>
      <c r="J10" t="s">
        <v>152</v>
      </c>
      <c r="K10">
        <v>0.11</v>
      </c>
      <c r="L10">
        <v>1</v>
      </c>
      <c r="M10">
        <v>4</v>
      </c>
      <c r="N10">
        <v>4</v>
      </c>
      <c r="O10">
        <v>3.56</v>
      </c>
      <c r="P10" t="s">
        <v>152</v>
      </c>
      <c r="Q10" t="s">
        <v>112</v>
      </c>
    </row>
    <row r="11" spans="1:17">
      <c r="A11" t="s">
        <v>26</v>
      </c>
      <c r="B11" t="s">
        <v>109</v>
      </c>
      <c r="C11" t="s">
        <v>9</v>
      </c>
      <c r="D11" t="s">
        <v>299</v>
      </c>
      <c r="E11" t="s">
        <v>111</v>
      </c>
      <c r="F11">
        <v>100001263492</v>
      </c>
      <c r="G11" t="s">
        <v>300</v>
      </c>
      <c r="H11" t="s">
        <v>117</v>
      </c>
      <c r="I11" t="s">
        <v>73</v>
      </c>
      <c r="J11" t="s">
        <v>152</v>
      </c>
      <c r="K11">
        <v>0.11</v>
      </c>
      <c r="L11">
        <v>1</v>
      </c>
      <c r="M11">
        <v>3</v>
      </c>
      <c r="N11">
        <v>3</v>
      </c>
      <c r="O11">
        <v>2.67</v>
      </c>
      <c r="P11" t="s">
        <v>152</v>
      </c>
      <c r="Q11" t="s">
        <v>112</v>
      </c>
    </row>
    <row r="12" spans="1:17">
      <c r="A12" t="s">
        <v>26</v>
      </c>
      <c r="B12" t="s">
        <v>109</v>
      </c>
      <c r="C12" t="s">
        <v>9</v>
      </c>
      <c r="D12" t="s">
        <v>299</v>
      </c>
      <c r="E12" t="s">
        <v>111</v>
      </c>
      <c r="F12">
        <v>100001263492</v>
      </c>
      <c r="G12" t="s">
        <v>300</v>
      </c>
      <c r="H12" t="s">
        <v>117</v>
      </c>
      <c r="I12" t="s">
        <v>73</v>
      </c>
      <c r="J12" t="s">
        <v>152</v>
      </c>
      <c r="K12">
        <v>0.11</v>
      </c>
      <c r="L12">
        <v>1</v>
      </c>
      <c r="M12">
        <v>2</v>
      </c>
      <c r="N12">
        <v>2</v>
      </c>
      <c r="O12">
        <v>1.78</v>
      </c>
      <c r="P12" t="s">
        <v>152</v>
      </c>
      <c r="Q12" t="s">
        <v>112</v>
      </c>
    </row>
    <row r="13" spans="1:17">
      <c r="A13" t="s">
        <v>26</v>
      </c>
      <c r="B13" t="s">
        <v>109</v>
      </c>
      <c r="C13" t="s">
        <v>9</v>
      </c>
      <c r="D13" t="s">
        <v>299</v>
      </c>
      <c r="E13" t="s">
        <v>111</v>
      </c>
      <c r="F13">
        <v>100001263492</v>
      </c>
      <c r="G13" t="s">
        <v>300</v>
      </c>
      <c r="H13" t="s">
        <v>117</v>
      </c>
      <c r="I13" t="s">
        <v>73</v>
      </c>
      <c r="J13" t="s">
        <v>152</v>
      </c>
      <c r="K13">
        <v>0.11</v>
      </c>
      <c r="L13">
        <v>1</v>
      </c>
      <c r="M13">
        <v>3</v>
      </c>
      <c r="N13">
        <v>3</v>
      </c>
      <c r="O13">
        <v>2.67</v>
      </c>
      <c r="P13" t="s">
        <v>152</v>
      </c>
      <c r="Q13" t="s">
        <v>112</v>
      </c>
    </row>
    <row r="14" spans="1:17">
      <c r="A14" t="s">
        <v>26</v>
      </c>
      <c r="B14" t="s">
        <v>109</v>
      </c>
      <c r="C14" t="s">
        <v>9</v>
      </c>
      <c r="D14" t="s">
        <v>299</v>
      </c>
      <c r="E14" t="s">
        <v>111</v>
      </c>
      <c r="F14">
        <v>100001263492</v>
      </c>
      <c r="G14" t="s">
        <v>300</v>
      </c>
      <c r="H14" t="s">
        <v>117</v>
      </c>
      <c r="I14" t="s">
        <v>73</v>
      </c>
      <c r="J14" t="s">
        <v>152</v>
      </c>
      <c r="K14">
        <v>0.11</v>
      </c>
      <c r="L14">
        <v>1</v>
      </c>
      <c r="M14">
        <v>2</v>
      </c>
      <c r="N14">
        <v>2</v>
      </c>
      <c r="O14">
        <v>1.78</v>
      </c>
      <c r="P14" t="s">
        <v>152</v>
      </c>
      <c r="Q14" t="s">
        <v>112</v>
      </c>
    </row>
    <row r="15" spans="1:17">
      <c r="A15" t="s">
        <v>26</v>
      </c>
      <c r="B15" t="s">
        <v>109</v>
      </c>
      <c r="C15" t="s">
        <v>9</v>
      </c>
      <c r="D15" t="s">
        <v>299</v>
      </c>
      <c r="E15" t="s">
        <v>111</v>
      </c>
      <c r="F15">
        <v>100001263492</v>
      </c>
      <c r="G15" t="s">
        <v>300</v>
      </c>
      <c r="H15" t="s">
        <v>117</v>
      </c>
      <c r="I15" t="s">
        <v>73</v>
      </c>
      <c r="J15" t="s">
        <v>152</v>
      </c>
      <c r="K15">
        <v>0.11</v>
      </c>
      <c r="L15">
        <v>1</v>
      </c>
      <c r="M15">
        <v>1</v>
      </c>
      <c r="N15">
        <v>1</v>
      </c>
      <c r="O15">
        <v>0.89</v>
      </c>
      <c r="P15" t="s">
        <v>152</v>
      </c>
      <c r="Q15" t="s">
        <v>112</v>
      </c>
    </row>
    <row r="16" spans="1:17">
      <c r="A16" t="s">
        <v>26</v>
      </c>
      <c r="B16" t="s">
        <v>109</v>
      </c>
      <c r="C16" t="s">
        <v>9</v>
      </c>
      <c r="D16" t="s">
        <v>299</v>
      </c>
      <c r="E16" t="s">
        <v>111</v>
      </c>
      <c r="F16">
        <v>100001263492</v>
      </c>
      <c r="G16" t="s">
        <v>300</v>
      </c>
      <c r="H16" t="s">
        <v>117</v>
      </c>
      <c r="I16" t="s">
        <v>73</v>
      </c>
      <c r="J16" t="s">
        <v>152</v>
      </c>
      <c r="K16">
        <v>0.11</v>
      </c>
      <c r="L16">
        <v>1</v>
      </c>
      <c r="M16">
        <v>3</v>
      </c>
      <c r="N16">
        <v>3</v>
      </c>
      <c r="O16">
        <v>2.67</v>
      </c>
      <c r="P16" t="s">
        <v>152</v>
      </c>
      <c r="Q16" t="s">
        <v>112</v>
      </c>
    </row>
    <row r="17" spans="1:17">
      <c r="A17" t="s">
        <v>26</v>
      </c>
      <c r="B17" t="s">
        <v>109</v>
      </c>
      <c r="C17" t="s">
        <v>9</v>
      </c>
      <c r="D17" t="s">
        <v>299</v>
      </c>
      <c r="E17" t="s">
        <v>111</v>
      </c>
      <c r="F17">
        <v>100001263492</v>
      </c>
      <c r="G17" t="s">
        <v>300</v>
      </c>
      <c r="H17" t="s">
        <v>117</v>
      </c>
      <c r="I17" t="s">
        <v>73</v>
      </c>
      <c r="J17" t="s">
        <v>152</v>
      </c>
      <c r="K17">
        <v>0.11</v>
      </c>
      <c r="L17">
        <v>1</v>
      </c>
      <c r="M17">
        <v>1</v>
      </c>
      <c r="N17">
        <v>1</v>
      </c>
      <c r="O17">
        <v>0.89</v>
      </c>
      <c r="P17" t="s">
        <v>152</v>
      </c>
      <c r="Q17" t="s">
        <v>112</v>
      </c>
    </row>
    <row r="18" spans="1:17">
      <c r="A18" t="s">
        <v>26</v>
      </c>
      <c r="B18" t="s">
        <v>109</v>
      </c>
      <c r="C18" t="s">
        <v>9</v>
      </c>
      <c r="D18" t="s">
        <v>299</v>
      </c>
      <c r="E18" t="s">
        <v>111</v>
      </c>
      <c r="F18">
        <v>100001263495</v>
      </c>
      <c r="G18" t="s">
        <v>301</v>
      </c>
      <c r="H18" t="s">
        <v>117</v>
      </c>
      <c r="I18" t="s">
        <v>73</v>
      </c>
      <c r="J18" t="s">
        <v>153</v>
      </c>
      <c r="K18">
        <v>0.11</v>
      </c>
      <c r="L18">
        <v>1</v>
      </c>
      <c r="M18">
        <v>2</v>
      </c>
      <c r="N18">
        <v>2</v>
      </c>
      <c r="O18">
        <v>1.78</v>
      </c>
      <c r="P18" t="s">
        <v>153</v>
      </c>
      <c r="Q18" t="s">
        <v>112</v>
      </c>
    </row>
    <row r="19" spans="1:17">
      <c r="A19" t="s">
        <v>26</v>
      </c>
      <c r="B19" t="s">
        <v>109</v>
      </c>
      <c r="C19" t="s">
        <v>9</v>
      </c>
      <c r="D19" t="s">
        <v>299</v>
      </c>
      <c r="E19" t="s">
        <v>111</v>
      </c>
      <c r="F19">
        <v>100001263489</v>
      </c>
      <c r="G19" t="s">
        <v>302</v>
      </c>
      <c r="H19" t="s">
        <v>117</v>
      </c>
      <c r="I19" t="s">
        <v>73</v>
      </c>
      <c r="J19" t="s">
        <v>74</v>
      </c>
      <c r="K19">
        <v>0.11</v>
      </c>
      <c r="L19">
        <v>1</v>
      </c>
      <c r="M19">
        <v>1</v>
      </c>
      <c r="N19">
        <v>1</v>
      </c>
      <c r="O19">
        <v>0.89</v>
      </c>
      <c r="P19" t="s">
        <v>74</v>
      </c>
      <c r="Q19" t="s">
        <v>112</v>
      </c>
    </row>
    <row r="20" spans="1:17">
      <c r="A20" t="s">
        <v>26</v>
      </c>
      <c r="B20" t="s">
        <v>109</v>
      </c>
      <c r="C20" t="s">
        <v>9</v>
      </c>
      <c r="D20" t="s">
        <v>299</v>
      </c>
      <c r="E20" t="s">
        <v>111</v>
      </c>
      <c r="F20">
        <v>100001263489</v>
      </c>
      <c r="G20" t="s">
        <v>302</v>
      </c>
      <c r="H20" t="s">
        <v>117</v>
      </c>
      <c r="I20" t="s">
        <v>73</v>
      </c>
      <c r="J20" t="s">
        <v>74</v>
      </c>
      <c r="K20">
        <v>0.11</v>
      </c>
      <c r="L20">
        <v>1</v>
      </c>
      <c r="M20">
        <v>1</v>
      </c>
      <c r="N20">
        <v>1</v>
      </c>
      <c r="O20">
        <v>0.89</v>
      </c>
      <c r="P20" t="s">
        <v>74</v>
      </c>
      <c r="Q20" t="s">
        <v>112</v>
      </c>
    </row>
    <row r="21" spans="1:17">
      <c r="A21" t="s">
        <v>26</v>
      </c>
      <c r="B21" t="s">
        <v>109</v>
      </c>
      <c r="C21" t="s">
        <v>9</v>
      </c>
      <c r="D21" t="s">
        <v>299</v>
      </c>
      <c r="E21" t="s">
        <v>111</v>
      </c>
      <c r="F21">
        <v>100001263489</v>
      </c>
      <c r="G21" t="s">
        <v>302</v>
      </c>
      <c r="H21" t="s">
        <v>117</v>
      </c>
      <c r="I21" t="s">
        <v>73</v>
      </c>
      <c r="J21" t="s">
        <v>74</v>
      </c>
      <c r="K21">
        <v>0.11</v>
      </c>
      <c r="L21">
        <v>1</v>
      </c>
      <c r="M21">
        <v>1</v>
      </c>
      <c r="N21">
        <v>1</v>
      </c>
      <c r="O21">
        <v>0.89</v>
      </c>
      <c r="P21" t="s">
        <v>74</v>
      </c>
      <c r="Q21" t="s">
        <v>112</v>
      </c>
    </row>
    <row r="22" spans="1:17">
      <c r="A22" t="s">
        <v>26</v>
      </c>
      <c r="B22" t="s">
        <v>109</v>
      </c>
      <c r="C22" t="s">
        <v>9</v>
      </c>
      <c r="D22" t="s">
        <v>299</v>
      </c>
      <c r="E22" t="s">
        <v>111</v>
      </c>
      <c r="F22">
        <v>100001263489</v>
      </c>
      <c r="G22" t="s">
        <v>302</v>
      </c>
      <c r="H22" t="s">
        <v>117</v>
      </c>
      <c r="I22" t="s">
        <v>73</v>
      </c>
      <c r="J22" t="s">
        <v>74</v>
      </c>
      <c r="K22">
        <v>0.11</v>
      </c>
      <c r="L22">
        <v>1</v>
      </c>
      <c r="M22">
        <v>1</v>
      </c>
      <c r="N22">
        <v>1</v>
      </c>
      <c r="O22">
        <v>0.89</v>
      </c>
      <c r="P22" t="s">
        <v>74</v>
      </c>
      <c r="Q22" t="s">
        <v>112</v>
      </c>
    </row>
    <row r="23" spans="1:17">
      <c r="A23" t="s">
        <v>26</v>
      </c>
      <c r="B23" t="s">
        <v>109</v>
      </c>
      <c r="C23" t="s">
        <v>9</v>
      </c>
      <c r="D23" t="s">
        <v>299</v>
      </c>
      <c r="E23" t="s">
        <v>111</v>
      </c>
      <c r="F23">
        <v>100001263489</v>
      </c>
      <c r="G23" t="s">
        <v>302</v>
      </c>
      <c r="H23" t="s">
        <v>117</v>
      </c>
      <c r="I23" t="s">
        <v>73</v>
      </c>
      <c r="J23" t="s">
        <v>74</v>
      </c>
      <c r="K23">
        <v>0.11</v>
      </c>
      <c r="L23">
        <v>1</v>
      </c>
      <c r="M23">
        <v>1</v>
      </c>
      <c r="N23">
        <v>1</v>
      </c>
      <c r="O23">
        <v>0.89</v>
      </c>
      <c r="P23" t="s">
        <v>74</v>
      </c>
      <c r="Q23" t="s">
        <v>112</v>
      </c>
    </row>
    <row r="24" spans="1:17">
      <c r="A24" t="s">
        <v>26</v>
      </c>
      <c r="B24" t="s">
        <v>109</v>
      </c>
      <c r="C24" t="s">
        <v>9</v>
      </c>
      <c r="D24" t="s">
        <v>299</v>
      </c>
      <c r="E24" t="s">
        <v>111</v>
      </c>
      <c r="F24">
        <v>100001263489</v>
      </c>
      <c r="G24" t="s">
        <v>302</v>
      </c>
      <c r="H24" t="s">
        <v>117</v>
      </c>
      <c r="I24" t="s">
        <v>73</v>
      </c>
      <c r="J24" t="s">
        <v>74</v>
      </c>
      <c r="K24">
        <v>0.11</v>
      </c>
      <c r="L24">
        <v>1</v>
      </c>
      <c r="M24">
        <v>3</v>
      </c>
      <c r="N24">
        <v>3</v>
      </c>
      <c r="O24">
        <v>2.67</v>
      </c>
      <c r="P24" t="s">
        <v>74</v>
      </c>
      <c r="Q24" t="s">
        <v>112</v>
      </c>
    </row>
    <row r="25" spans="1:17">
      <c r="A25" t="s">
        <v>26</v>
      </c>
      <c r="B25" t="s">
        <v>109</v>
      </c>
      <c r="C25" t="s">
        <v>9</v>
      </c>
      <c r="D25" t="s">
        <v>299</v>
      </c>
      <c r="E25" t="s">
        <v>111</v>
      </c>
      <c r="F25">
        <v>100001263489</v>
      </c>
      <c r="G25" t="s">
        <v>302</v>
      </c>
      <c r="H25" t="s">
        <v>117</v>
      </c>
      <c r="I25" t="s">
        <v>73</v>
      </c>
      <c r="J25" t="s">
        <v>74</v>
      </c>
      <c r="K25">
        <v>0.11</v>
      </c>
      <c r="L25">
        <v>1</v>
      </c>
      <c r="M25">
        <v>2</v>
      </c>
      <c r="N25">
        <v>2</v>
      </c>
      <c r="O25">
        <v>1.78</v>
      </c>
      <c r="P25" t="s">
        <v>74</v>
      </c>
      <c r="Q25" t="s">
        <v>112</v>
      </c>
    </row>
    <row r="27" spans="1:17">
      <c r="A27" t="s">
        <v>7</v>
      </c>
      <c r="M27">
        <f>SUM($M$7:$M$25)</f>
        <v>35</v>
      </c>
      <c r="N27">
        <f>SUM($N$7:$N$25)</f>
        <v>35</v>
      </c>
      <c r="O27">
        <f>SUM($O$7:$O$25)</f>
        <v>31.150000000000006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28E026-B563-4BF9-866C-EBB36C8F95EA}">
  <dimension ref="A1:S556127"/>
  <sheetViews>
    <sheetView topLeftCell="A31" workbookViewId="0">
      <selection activeCell="A51" sqref="A51:XFD556125"/>
    </sheetView>
  </sheetViews>
  <sheetFormatPr baseColWidth="10" defaultColWidth="8.83203125" defaultRowHeight="15"/>
  <sheetData>
    <row r="1" spans="1:19">
      <c r="A1" s="2" t="s">
        <v>27</v>
      </c>
    </row>
    <row r="2" spans="1:19">
      <c r="A2" s="2" t="s">
        <v>236</v>
      </c>
    </row>
    <row r="3" spans="1:19">
      <c r="A3" s="3" t="s">
        <v>28</v>
      </c>
    </row>
    <row r="6" spans="1:19" ht="48">
      <c r="A6" s="11" t="s">
        <v>0</v>
      </c>
      <c r="B6" s="12" t="s">
        <v>1</v>
      </c>
      <c r="C6" s="11" t="s">
        <v>2</v>
      </c>
      <c r="D6" s="11" t="s">
        <v>97</v>
      </c>
      <c r="E6" s="11" t="s">
        <v>98</v>
      </c>
      <c r="F6" s="23" t="s">
        <v>155</v>
      </c>
      <c r="G6" s="11" t="s">
        <v>5</v>
      </c>
      <c r="H6" s="11" t="s">
        <v>6</v>
      </c>
      <c r="I6" s="21" t="s">
        <v>99</v>
      </c>
      <c r="J6" s="11" t="s">
        <v>100</v>
      </c>
      <c r="K6" s="23" t="s">
        <v>101</v>
      </c>
      <c r="L6" s="24" t="s">
        <v>102</v>
      </c>
      <c r="M6" s="25" t="s">
        <v>103</v>
      </c>
      <c r="N6" s="26" t="s">
        <v>104</v>
      </c>
      <c r="O6" s="25" t="s">
        <v>156</v>
      </c>
      <c r="P6" s="27" t="s">
        <v>106</v>
      </c>
      <c r="Q6" s="27" t="s">
        <v>157</v>
      </c>
      <c r="R6" s="28" t="s">
        <v>158</v>
      </c>
      <c r="S6" s="28" t="s">
        <v>159</v>
      </c>
    </row>
    <row r="7" spans="1:19">
      <c r="A7" t="s">
        <v>26</v>
      </c>
      <c r="B7" t="s">
        <v>26</v>
      </c>
      <c r="C7" t="s">
        <v>9</v>
      </c>
      <c r="D7" t="s">
        <v>160</v>
      </c>
      <c r="E7" t="s">
        <v>161</v>
      </c>
      <c r="F7" t="s">
        <v>162</v>
      </c>
      <c r="G7" t="s">
        <v>50</v>
      </c>
      <c r="H7" t="s">
        <v>163</v>
      </c>
      <c r="I7">
        <v>824363020068</v>
      </c>
      <c r="J7" t="s">
        <v>164</v>
      </c>
      <c r="K7" t="s">
        <v>117</v>
      </c>
      <c r="L7">
        <v>0.2</v>
      </c>
      <c r="M7">
        <v>3.6386299999999999E-3</v>
      </c>
      <c r="N7">
        <v>1</v>
      </c>
      <c r="O7">
        <v>3.6386299999999999E-3</v>
      </c>
      <c r="P7">
        <v>2.9109040000000002E-3</v>
      </c>
      <c r="Q7" t="s">
        <v>94</v>
      </c>
      <c r="R7" t="s">
        <v>165</v>
      </c>
      <c r="S7" t="s">
        <v>166</v>
      </c>
    </row>
    <row r="8" spans="1:19">
      <c r="A8" t="s">
        <v>26</v>
      </c>
      <c r="B8" t="s">
        <v>26</v>
      </c>
      <c r="C8" t="s">
        <v>9</v>
      </c>
      <c r="D8" t="s">
        <v>160</v>
      </c>
      <c r="E8" t="s">
        <v>167</v>
      </c>
      <c r="F8" t="s">
        <v>162</v>
      </c>
      <c r="G8" t="s">
        <v>50</v>
      </c>
      <c r="H8" t="s">
        <v>163</v>
      </c>
      <c r="I8">
        <v>824363020068</v>
      </c>
      <c r="J8" t="s">
        <v>164</v>
      </c>
      <c r="K8" t="s">
        <v>117</v>
      </c>
      <c r="L8">
        <v>0.2</v>
      </c>
      <c r="M8">
        <v>4.7005199999999997E-3</v>
      </c>
      <c r="N8">
        <v>1</v>
      </c>
      <c r="O8">
        <v>4.7005199999999997E-3</v>
      </c>
      <c r="P8">
        <v>3.7604159999999999E-3</v>
      </c>
      <c r="Q8" t="s">
        <v>94</v>
      </c>
      <c r="R8" t="s">
        <v>165</v>
      </c>
      <c r="S8" t="s">
        <v>168</v>
      </c>
    </row>
    <row r="9" spans="1:19">
      <c r="A9" t="s">
        <v>26</v>
      </c>
      <c r="B9" t="s">
        <v>26</v>
      </c>
      <c r="C9" t="s">
        <v>9</v>
      </c>
      <c r="D9" t="s">
        <v>160</v>
      </c>
      <c r="E9" t="s">
        <v>169</v>
      </c>
      <c r="F9" t="s">
        <v>162</v>
      </c>
      <c r="G9" t="s">
        <v>50</v>
      </c>
      <c r="H9" t="s">
        <v>163</v>
      </c>
      <c r="I9">
        <v>824363020068</v>
      </c>
      <c r="J9" t="s">
        <v>164</v>
      </c>
      <c r="K9" t="s">
        <v>117</v>
      </c>
      <c r="L9">
        <v>0.2</v>
      </c>
      <c r="M9">
        <v>6.0343200000000001E-3</v>
      </c>
      <c r="N9">
        <v>11</v>
      </c>
      <c r="O9">
        <v>6.6377519999999995E-2</v>
      </c>
      <c r="P9">
        <v>5.3102016000000002E-2</v>
      </c>
      <c r="Q9" t="s">
        <v>94</v>
      </c>
      <c r="R9" t="s">
        <v>165</v>
      </c>
      <c r="S9" t="s">
        <v>168</v>
      </c>
    </row>
    <row r="10" spans="1:19">
      <c r="A10" t="s">
        <v>26</v>
      </c>
      <c r="B10" t="s">
        <v>26</v>
      </c>
      <c r="C10" t="s">
        <v>9</v>
      </c>
      <c r="D10" t="s">
        <v>160</v>
      </c>
      <c r="E10" t="s">
        <v>170</v>
      </c>
      <c r="F10" t="s">
        <v>162</v>
      </c>
      <c r="G10" t="s">
        <v>50</v>
      </c>
      <c r="H10" t="s">
        <v>163</v>
      </c>
      <c r="I10">
        <v>824363020068</v>
      </c>
      <c r="J10" t="s">
        <v>164</v>
      </c>
      <c r="K10" t="s">
        <v>117</v>
      </c>
      <c r="L10">
        <v>0.2</v>
      </c>
      <c r="M10">
        <v>6.6259300000000004E-3</v>
      </c>
      <c r="N10">
        <v>1</v>
      </c>
      <c r="O10">
        <v>6.6259300000000004E-3</v>
      </c>
      <c r="P10">
        <v>5.3007439999999996E-3</v>
      </c>
      <c r="Q10" t="s">
        <v>94</v>
      </c>
      <c r="R10" t="s">
        <v>165</v>
      </c>
      <c r="S10" t="s">
        <v>171</v>
      </c>
    </row>
    <row r="11" spans="1:19">
      <c r="A11" t="s">
        <v>26</v>
      </c>
      <c r="B11" t="s">
        <v>26</v>
      </c>
      <c r="C11" t="s">
        <v>9</v>
      </c>
      <c r="D11" t="s">
        <v>160</v>
      </c>
      <c r="E11" t="s">
        <v>172</v>
      </c>
      <c r="F11" t="s">
        <v>162</v>
      </c>
      <c r="G11" t="s">
        <v>50</v>
      </c>
      <c r="H11" t="s">
        <v>163</v>
      </c>
      <c r="I11">
        <v>824363020068</v>
      </c>
      <c r="J11" t="s">
        <v>164</v>
      </c>
      <c r="K11" t="s">
        <v>117</v>
      </c>
      <c r="L11">
        <v>0.2</v>
      </c>
      <c r="M11">
        <v>6.6259300000000004E-3</v>
      </c>
      <c r="N11">
        <v>4</v>
      </c>
      <c r="O11">
        <v>2.6503720000000001E-2</v>
      </c>
      <c r="P11">
        <v>2.1202975999999998E-2</v>
      </c>
      <c r="Q11" t="s">
        <v>94</v>
      </c>
      <c r="R11" t="s">
        <v>165</v>
      </c>
      <c r="S11" t="s">
        <v>171</v>
      </c>
    </row>
    <row r="12" spans="1:19">
      <c r="A12" t="s">
        <v>26</v>
      </c>
      <c r="B12" t="s">
        <v>26</v>
      </c>
      <c r="C12" t="s">
        <v>9</v>
      </c>
      <c r="D12" t="s">
        <v>160</v>
      </c>
      <c r="E12" t="s">
        <v>173</v>
      </c>
      <c r="F12" t="s">
        <v>174</v>
      </c>
      <c r="G12" t="s">
        <v>50</v>
      </c>
      <c r="H12" t="s">
        <v>163</v>
      </c>
      <c r="I12">
        <v>824363020068</v>
      </c>
      <c r="J12" t="s">
        <v>164</v>
      </c>
      <c r="K12" t="s">
        <v>117</v>
      </c>
      <c r="L12">
        <v>0.2</v>
      </c>
      <c r="M12">
        <v>3.5410000000000001E-5</v>
      </c>
      <c r="N12">
        <v>1</v>
      </c>
      <c r="O12">
        <v>3.5410000000000001E-5</v>
      </c>
      <c r="P12">
        <v>2.8328000000000001E-5</v>
      </c>
      <c r="Q12" t="s">
        <v>94</v>
      </c>
      <c r="R12" t="s">
        <v>175</v>
      </c>
      <c r="S12" t="s">
        <v>176</v>
      </c>
    </row>
    <row r="13" spans="1:19">
      <c r="A13" t="s">
        <v>26</v>
      </c>
      <c r="B13" t="s">
        <v>26</v>
      </c>
      <c r="C13" t="s">
        <v>9</v>
      </c>
      <c r="D13" t="s">
        <v>160</v>
      </c>
      <c r="E13" t="s">
        <v>177</v>
      </c>
      <c r="F13" t="s">
        <v>174</v>
      </c>
      <c r="G13" t="s">
        <v>50</v>
      </c>
      <c r="H13" t="s">
        <v>163</v>
      </c>
      <c r="I13">
        <v>824363020068</v>
      </c>
      <c r="J13" t="s">
        <v>164</v>
      </c>
      <c r="K13" t="s">
        <v>117</v>
      </c>
      <c r="L13">
        <v>0.2</v>
      </c>
      <c r="M13">
        <v>4.4607000000000002E-4</v>
      </c>
      <c r="N13">
        <v>7</v>
      </c>
      <c r="O13">
        <v>3.1224899999999999E-3</v>
      </c>
      <c r="P13">
        <v>2.4979920000000001E-3</v>
      </c>
      <c r="Q13" t="s">
        <v>94</v>
      </c>
      <c r="R13" t="s">
        <v>175</v>
      </c>
      <c r="S13" t="s">
        <v>166</v>
      </c>
    </row>
    <row r="14" spans="1:19">
      <c r="A14" t="s">
        <v>26</v>
      </c>
      <c r="B14" t="s">
        <v>26</v>
      </c>
      <c r="C14" t="s">
        <v>9</v>
      </c>
      <c r="D14" t="s">
        <v>160</v>
      </c>
      <c r="E14" t="s">
        <v>167</v>
      </c>
      <c r="F14" t="s">
        <v>174</v>
      </c>
      <c r="G14" t="s">
        <v>50</v>
      </c>
      <c r="H14" t="s">
        <v>163</v>
      </c>
      <c r="I14">
        <v>824363020068</v>
      </c>
      <c r="J14" t="s">
        <v>164</v>
      </c>
      <c r="K14" t="s">
        <v>117</v>
      </c>
      <c r="L14">
        <v>0.2</v>
      </c>
      <c r="M14">
        <v>8.8849999999999997E-4</v>
      </c>
      <c r="N14">
        <v>1</v>
      </c>
      <c r="O14">
        <v>8.8849999999999997E-4</v>
      </c>
      <c r="P14">
        <v>7.1080000000000004E-4</v>
      </c>
      <c r="Q14" t="s">
        <v>94</v>
      </c>
      <c r="R14" t="s">
        <v>175</v>
      </c>
      <c r="S14" t="s">
        <v>168</v>
      </c>
    </row>
    <row r="15" spans="1:19">
      <c r="A15" t="s">
        <v>26</v>
      </c>
      <c r="B15" t="s">
        <v>26</v>
      </c>
      <c r="C15" t="s">
        <v>9</v>
      </c>
      <c r="D15" t="s">
        <v>160</v>
      </c>
      <c r="E15" t="s">
        <v>177</v>
      </c>
      <c r="F15" t="s">
        <v>178</v>
      </c>
      <c r="G15" t="s">
        <v>50</v>
      </c>
      <c r="H15" t="s">
        <v>163</v>
      </c>
      <c r="I15">
        <v>824363020068</v>
      </c>
      <c r="J15" t="s">
        <v>164</v>
      </c>
      <c r="K15" t="s">
        <v>117</v>
      </c>
      <c r="L15">
        <v>0.2</v>
      </c>
      <c r="M15">
        <v>1.8106E-4</v>
      </c>
      <c r="N15">
        <v>8</v>
      </c>
      <c r="O15">
        <v>1.44848E-3</v>
      </c>
      <c r="P15">
        <v>1.1587839999999999E-3</v>
      </c>
      <c r="Q15" t="s">
        <v>94</v>
      </c>
      <c r="R15" t="s">
        <v>179</v>
      </c>
      <c r="S15" t="s">
        <v>166</v>
      </c>
    </row>
    <row r="16" spans="1:19">
      <c r="A16" t="s">
        <v>26</v>
      </c>
      <c r="B16" t="s">
        <v>26</v>
      </c>
      <c r="C16" t="s">
        <v>9</v>
      </c>
      <c r="D16" t="s">
        <v>160</v>
      </c>
      <c r="E16" t="s">
        <v>161</v>
      </c>
      <c r="F16" t="s">
        <v>178</v>
      </c>
      <c r="G16" t="s">
        <v>50</v>
      </c>
      <c r="H16" t="s">
        <v>163</v>
      </c>
      <c r="I16">
        <v>824363020068</v>
      </c>
      <c r="J16" t="s">
        <v>164</v>
      </c>
      <c r="K16" t="s">
        <v>117</v>
      </c>
      <c r="L16">
        <v>0.2</v>
      </c>
      <c r="M16">
        <v>3.0792699999999998E-3</v>
      </c>
      <c r="N16">
        <v>3</v>
      </c>
      <c r="O16">
        <v>9.2378100000000008E-3</v>
      </c>
      <c r="P16">
        <v>7.3902480000000003E-3</v>
      </c>
      <c r="Q16" t="s">
        <v>94</v>
      </c>
      <c r="R16" t="s">
        <v>179</v>
      </c>
      <c r="S16" t="s">
        <v>166</v>
      </c>
    </row>
    <row r="17" spans="1:19">
      <c r="A17" t="s">
        <v>26</v>
      </c>
      <c r="B17" t="s">
        <v>26</v>
      </c>
      <c r="C17" t="s">
        <v>9</v>
      </c>
      <c r="D17" t="s">
        <v>160</v>
      </c>
      <c r="E17" t="s">
        <v>180</v>
      </c>
      <c r="F17" t="s">
        <v>178</v>
      </c>
      <c r="G17" t="s">
        <v>50</v>
      </c>
      <c r="H17" t="s">
        <v>163</v>
      </c>
      <c r="I17">
        <v>824363020068</v>
      </c>
      <c r="J17" t="s">
        <v>164</v>
      </c>
      <c r="K17" t="s">
        <v>117</v>
      </c>
      <c r="L17">
        <v>0.2</v>
      </c>
      <c r="M17">
        <v>5.2272600000000001E-3</v>
      </c>
      <c r="N17">
        <v>3</v>
      </c>
      <c r="O17">
        <v>1.5681779999999999E-2</v>
      </c>
      <c r="P17">
        <v>1.2545423999999999E-2</v>
      </c>
      <c r="Q17" t="s">
        <v>94</v>
      </c>
      <c r="R17" t="s">
        <v>179</v>
      </c>
      <c r="S17" t="s">
        <v>171</v>
      </c>
    </row>
    <row r="18" spans="1:19">
      <c r="A18" t="s">
        <v>26</v>
      </c>
      <c r="B18" t="s">
        <v>26</v>
      </c>
      <c r="C18" t="s">
        <v>9</v>
      </c>
      <c r="D18" t="s">
        <v>160</v>
      </c>
      <c r="E18" t="s">
        <v>173</v>
      </c>
      <c r="F18" t="s">
        <v>181</v>
      </c>
      <c r="G18" t="s">
        <v>50</v>
      </c>
      <c r="H18" t="s">
        <v>163</v>
      </c>
      <c r="I18">
        <v>824363020068</v>
      </c>
      <c r="J18" t="s">
        <v>164</v>
      </c>
      <c r="K18" t="s">
        <v>117</v>
      </c>
      <c r="L18">
        <v>0.2</v>
      </c>
      <c r="M18">
        <v>7.8780000000000001E-5</v>
      </c>
      <c r="N18">
        <v>1</v>
      </c>
      <c r="O18">
        <v>7.8780000000000001E-5</v>
      </c>
      <c r="P18">
        <v>6.3023999999999998E-5</v>
      </c>
      <c r="Q18" t="s">
        <v>94</v>
      </c>
      <c r="R18" t="s">
        <v>182</v>
      </c>
      <c r="S18" t="s">
        <v>176</v>
      </c>
    </row>
    <row r="19" spans="1:19">
      <c r="A19" t="s">
        <v>26</v>
      </c>
      <c r="B19" t="s">
        <v>26</v>
      </c>
      <c r="C19" t="s">
        <v>9</v>
      </c>
      <c r="D19" t="s">
        <v>160</v>
      </c>
      <c r="E19" t="s">
        <v>177</v>
      </c>
      <c r="F19" t="s">
        <v>181</v>
      </c>
      <c r="G19" t="s">
        <v>50</v>
      </c>
      <c r="H19" t="s">
        <v>163</v>
      </c>
      <c r="I19">
        <v>824363020068</v>
      </c>
      <c r="J19" t="s">
        <v>164</v>
      </c>
      <c r="K19" t="s">
        <v>117</v>
      </c>
      <c r="L19">
        <v>0.2</v>
      </c>
      <c r="M19">
        <v>1.4200000000000001E-4</v>
      </c>
      <c r="N19">
        <v>3</v>
      </c>
      <c r="O19">
        <v>4.26E-4</v>
      </c>
      <c r="P19">
        <v>3.4079999999999999E-4</v>
      </c>
      <c r="Q19" t="s">
        <v>94</v>
      </c>
      <c r="R19" t="s">
        <v>182</v>
      </c>
      <c r="S19" t="s">
        <v>166</v>
      </c>
    </row>
    <row r="20" spans="1:19">
      <c r="A20" t="s">
        <v>26</v>
      </c>
      <c r="B20" t="s">
        <v>26</v>
      </c>
      <c r="C20" t="s">
        <v>9</v>
      </c>
      <c r="D20" t="s">
        <v>160</v>
      </c>
      <c r="E20" t="s">
        <v>173</v>
      </c>
      <c r="F20" t="s">
        <v>183</v>
      </c>
      <c r="G20" t="s">
        <v>50</v>
      </c>
      <c r="H20" t="s">
        <v>163</v>
      </c>
      <c r="I20">
        <v>824363020068</v>
      </c>
      <c r="J20" t="s">
        <v>164</v>
      </c>
      <c r="K20" t="s">
        <v>117</v>
      </c>
      <c r="L20">
        <v>0.2</v>
      </c>
      <c r="M20">
        <v>7.1899999999999998E-6</v>
      </c>
      <c r="N20">
        <v>2</v>
      </c>
      <c r="O20">
        <v>1.438E-5</v>
      </c>
      <c r="P20">
        <v>1.1504E-5</v>
      </c>
      <c r="Q20" t="s">
        <v>94</v>
      </c>
      <c r="R20" t="s">
        <v>184</v>
      </c>
      <c r="S20" t="s">
        <v>176</v>
      </c>
    </row>
    <row r="21" spans="1:19">
      <c r="A21" t="s">
        <v>26</v>
      </c>
      <c r="B21" t="s">
        <v>26</v>
      </c>
      <c r="C21" t="s">
        <v>9</v>
      </c>
      <c r="D21" t="s">
        <v>160</v>
      </c>
      <c r="E21" t="s">
        <v>185</v>
      </c>
      <c r="F21" t="s">
        <v>183</v>
      </c>
      <c r="G21" t="s">
        <v>50</v>
      </c>
      <c r="H21" t="s">
        <v>163</v>
      </c>
      <c r="I21">
        <v>824363020068</v>
      </c>
      <c r="J21" t="s">
        <v>164</v>
      </c>
      <c r="K21" t="s">
        <v>117</v>
      </c>
      <c r="L21">
        <v>0.2</v>
      </c>
      <c r="M21">
        <v>1.4253000000000001E-4</v>
      </c>
      <c r="N21">
        <v>5</v>
      </c>
      <c r="O21">
        <v>7.1265E-4</v>
      </c>
      <c r="P21">
        <v>5.7012000000000002E-4</v>
      </c>
      <c r="Q21" t="s">
        <v>94</v>
      </c>
      <c r="R21" t="s">
        <v>184</v>
      </c>
      <c r="S21" t="s">
        <v>168</v>
      </c>
    </row>
    <row r="22" spans="1:19">
      <c r="A22" t="s">
        <v>26</v>
      </c>
      <c r="B22" t="s">
        <v>26</v>
      </c>
      <c r="C22" t="s">
        <v>9</v>
      </c>
      <c r="D22" t="s">
        <v>160</v>
      </c>
      <c r="E22" t="s">
        <v>186</v>
      </c>
      <c r="F22" t="s">
        <v>187</v>
      </c>
      <c r="G22" t="s">
        <v>50</v>
      </c>
      <c r="H22" t="s">
        <v>163</v>
      </c>
      <c r="I22">
        <v>824363020068</v>
      </c>
      <c r="J22" t="s">
        <v>164</v>
      </c>
      <c r="K22" t="s">
        <v>117</v>
      </c>
      <c r="L22">
        <v>0.2</v>
      </c>
      <c r="M22">
        <v>4.3100000000000002E-6</v>
      </c>
      <c r="N22">
        <v>1</v>
      </c>
      <c r="O22">
        <v>4.3100000000000002E-6</v>
      </c>
      <c r="P22">
        <v>3.4479999999999999E-6</v>
      </c>
      <c r="Q22" t="s">
        <v>94</v>
      </c>
      <c r="R22" t="s">
        <v>188</v>
      </c>
      <c r="S22" t="s">
        <v>151</v>
      </c>
    </row>
    <row r="23" spans="1:19">
      <c r="A23" t="s">
        <v>26</v>
      </c>
      <c r="B23" t="s">
        <v>26</v>
      </c>
      <c r="C23" t="s">
        <v>9</v>
      </c>
      <c r="D23" t="s">
        <v>160</v>
      </c>
      <c r="E23" t="s">
        <v>177</v>
      </c>
      <c r="F23" t="s">
        <v>189</v>
      </c>
      <c r="G23" t="s">
        <v>50</v>
      </c>
      <c r="H23" t="s">
        <v>163</v>
      </c>
      <c r="I23">
        <v>824363020068</v>
      </c>
      <c r="J23" t="s">
        <v>164</v>
      </c>
      <c r="K23" t="s">
        <v>117</v>
      </c>
      <c r="L23">
        <v>0.2</v>
      </c>
      <c r="M23">
        <v>5.4582999999999997E-4</v>
      </c>
      <c r="N23">
        <v>4</v>
      </c>
      <c r="O23">
        <v>2.1833199999999999E-3</v>
      </c>
      <c r="P23">
        <v>1.7466560000000001E-3</v>
      </c>
      <c r="Q23" t="s">
        <v>94</v>
      </c>
      <c r="R23" t="s">
        <v>190</v>
      </c>
      <c r="S23" t="s">
        <v>166</v>
      </c>
    </row>
    <row r="24" spans="1:19">
      <c r="A24" t="s">
        <v>26</v>
      </c>
      <c r="B24" t="s">
        <v>26</v>
      </c>
      <c r="C24" t="s">
        <v>9</v>
      </c>
      <c r="D24" t="s">
        <v>160</v>
      </c>
      <c r="E24" t="s">
        <v>167</v>
      </c>
      <c r="F24" t="s">
        <v>189</v>
      </c>
      <c r="G24" t="s">
        <v>50</v>
      </c>
      <c r="H24" t="s">
        <v>163</v>
      </c>
      <c r="I24">
        <v>824363020068</v>
      </c>
      <c r="J24" t="s">
        <v>164</v>
      </c>
      <c r="K24" t="s">
        <v>117</v>
      </c>
      <c r="L24">
        <v>0.2</v>
      </c>
      <c r="M24">
        <v>2.1197400000000002E-3</v>
      </c>
      <c r="N24">
        <v>1</v>
      </c>
      <c r="O24">
        <v>2.1197400000000002E-3</v>
      </c>
      <c r="P24">
        <v>1.695792E-3</v>
      </c>
      <c r="Q24" t="s">
        <v>94</v>
      </c>
      <c r="R24" t="s">
        <v>190</v>
      </c>
      <c r="S24" t="s">
        <v>168</v>
      </c>
    </row>
    <row r="25" spans="1:19">
      <c r="A25" t="s">
        <v>26</v>
      </c>
      <c r="B25" t="s">
        <v>26</v>
      </c>
      <c r="C25" t="s">
        <v>9</v>
      </c>
      <c r="D25" t="s">
        <v>160</v>
      </c>
      <c r="E25" t="s">
        <v>169</v>
      </c>
      <c r="F25" t="s">
        <v>189</v>
      </c>
      <c r="G25" t="s">
        <v>50</v>
      </c>
      <c r="H25" t="s">
        <v>163</v>
      </c>
      <c r="I25">
        <v>824363020068</v>
      </c>
      <c r="J25" t="s">
        <v>164</v>
      </c>
      <c r="K25" t="s">
        <v>117</v>
      </c>
      <c r="L25">
        <v>0.2</v>
      </c>
      <c r="M25">
        <v>4.3643800000000002E-3</v>
      </c>
      <c r="N25">
        <v>1</v>
      </c>
      <c r="O25">
        <v>4.3643800000000002E-3</v>
      </c>
      <c r="P25">
        <v>3.4915039999999999E-3</v>
      </c>
      <c r="Q25" t="s">
        <v>94</v>
      </c>
      <c r="R25" t="s">
        <v>190</v>
      </c>
      <c r="S25" t="s">
        <v>168</v>
      </c>
    </row>
    <row r="26" spans="1:19">
      <c r="A26" t="s">
        <v>26</v>
      </c>
      <c r="B26" t="s">
        <v>26</v>
      </c>
      <c r="C26" t="s">
        <v>9</v>
      </c>
      <c r="D26" t="s">
        <v>160</v>
      </c>
      <c r="E26" t="s">
        <v>177</v>
      </c>
      <c r="F26" t="s">
        <v>191</v>
      </c>
      <c r="G26" t="s">
        <v>50</v>
      </c>
      <c r="H26" t="s">
        <v>163</v>
      </c>
      <c r="I26">
        <v>824363020068</v>
      </c>
      <c r="J26" t="s">
        <v>164</v>
      </c>
      <c r="K26" t="s">
        <v>117</v>
      </c>
      <c r="L26">
        <v>0.2</v>
      </c>
      <c r="M26">
        <v>1.0734E-4</v>
      </c>
      <c r="N26">
        <v>1</v>
      </c>
      <c r="O26">
        <v>1.0734E-4</v>
      </c>
      <c r="P26">
        <v>8.5871999999999994E-5</v>
      </c>
      <c r="Q26" t="s">
        <v>94</v>
      </c>
      <c r="R26" t="s">
        <v>192</v>
      </c>
      <c r="S26" t="s">
        <v>166</v>
      </c>
    </row>
    <row r="27" spans="1:19">
      <c r="A27" t="s">
        <v>26</v>
      </c>
      <c r="B27" t="s">
        <v>26</v>
      </c>
      <c r="C27" t="s">
        <v>9</v>
      </c>
      <c r="D27" t="s">
        <v>160</v>
      </c>
      <c r="E27" t="s">
        <v>167</v>
      </c>
      <c r="F27" t="s">
        <v>191</v>
      </c>
      <c r="G27" t="s">
        <v>50</v>
      </c>
      <c r="H27" t="s">
        <v>163</v>
      </c>
      <c r="I27">
        <v>824363020068</v>
      </c>
      <c r="J27" t="s">
        <v>164</v>
      </c>
      <c r="K27" t="s">
        <v>117</v>
      </c>
      <c r="L27">
        <v>0.2</v>
      </c>
      <c r="M27">
        <v>4.5902E-3</v>
      </c>
      <c r="N27">
        <v>2</v>
      </c>
      <c r="O27">
        <v>9.1804E-3</v>
      </c>
      <c r="P27">
        <v>7.3443199999999997E-3</v>
      </c>
      <c r="Q27" t="s">
        <v>94</v>
      </c>
      <c r="R27" t="s">
        <v>192</v>
      </c>
      <c r="S27" t="s">
        <v>168</v>
      </c>
    </row>
    <row r="28" spans="1:19">
      <c r="A28" t="s">
        <v>26</v>
      </c>
      <c r="B28" t="s">
        <v>26</v>
      </c>
      <c r="C28" t="s">
        <v>9</v>
      </c>
      <c r="D28" t="s">
        <v>160</v>
      </c>
      <c r="E28" t="s">
        <v>185</v>
      </c>
      <c r="F28" t="s">
        <v>193</v>
      </c>
      <c r="G28" t="s">
        <v>50</v>
      </c>
      <c r="H28" t="s">
        <v>163</v>
      </c>
      <c r="I28">
        <v>824363020068</v>
      </c>
      <c r="J28" t="s">
        <v>164</v>
      </c>
      <c r="K28" t="s">
        <v>117</v>
      </c>
      <c r="L28">
        <v>0.2</v>
      </c>
      <c r="M28">
        <v>6.1509999999999999E-5</v>
      </c>
      <c r="N28">
        <v>1</v>
      </c>
      <c r="O28">
        <v>6.1509999999999999E-5</v>
      </c>
      <c r="P28">
        <v>4.9208E-5</v>
      </c>
      <c r="Q28" t="s">
        <v>94</v>
      </c>
      <c r="R28" t="s">
        <v>194</v>
      </c>
      <c r="S28" t="s">
        <v>168</v>
      </c>
    </row>
    <row r="29" spans="1:19">
      <c r="A29" t="s">
        <v>26</v>
      </c>
      <c r="B29" t="s">
        <v>26</v>
      </c>
      <c r="C29" t="s">
        <v>9</v>
      </c>
      <c r="D29" t="s">
        <v>160</v>
      </c>
      <c r="E29" t="s">
        <v>195</v>
      </c>
      <c r="F29" t="s">
        <v>193</v>
      </c>
      <c r="G29" t="s">
        <v>50</v>
      </c>
      <c r="H29" t="s">
        <v>163</v>
      </c>
      <c r="I29">
        <v>824363020068</v>
      </c>
      <c r="J29" t="s">
        <v>164</v>
      </c>
      <c r="K29" t="s">
        <v>117</v>
      </c>
      <c r="L29">
        <v>0.2</v>
      </c>
      <c r="M29">
        <v>1.2081E-4</v>
      </c>
      <c r="N29">
        <v>1</v>
      </c>
      <c r="O29">
        <v>1.2081E-4</v>
      </c>
      <c r="P29">
        <v>9.6648E-5</v>
      </c>
      <c r="Q29" t="s">
        <v>94</v>
      </c>
      <c r="R29" t="s">
        <v>194</v>
      </c>
      <c r="S29" t="s">
        <v>196</v>
      </c>
    </row>
    <row r="30" spans="1:19">
      <c r="A30" t="s">
        <v>26</v>
      </c>
      <c r="B30" t="s">
        <v>26</v>
      </c>
      <c r="C30" t="s">
        <v>9</v>
      </c>
      <c r="D30" t="s">
        <v>160</v>
      </c>
      <c r="E30" t="s">
        <v>177</v>
      </c>
      <c r="F30" t="s">
        <v>193</v>
      </c>
      <c r="G30" t="s">
        <v>50</v>
      </c>
      <c r="H30" t="s">
        <v>163</v>
      </c>
      <c r="I30">
        <v>824363020068</v>
      </c>
      <c r="J30" t="s">
        <v>164</v>
      </c>
      <c r="K30" t="s">
        <v>117</v>
      </c>
      <c r="L30">
        <v>0.2</v>
      </c>
      <c r="M30">
        <v>8.2133E-4</v>
      </c>
      <c r="N30">
        <v>2</v>
      </c>
      <c r="O30">
        <v>1.64266E-3</v>
      </c>
      <c r="P30">
        <v>1.3141279999999999E-3</v>
      </c>
      <c r="Q30" t="s">
        <v>94</v>
      </c>
      <c r="R30" t="s">
        <v>194</v>
      </c>
      <c r="S30" t="s">
        <v>166</v>
      </c>
    </row>
    <row r="31" spans="1:19">
      <c r="A31" t="s">
        <v>26</v>
      </c>
      <c r="B31" t="s">
        <v>26</v>
      </c>
      <c r="C31" t="s">
        <v>9</v>
      </c>
      <c r="D31" t="s">
        <v>160</v>
      </c>
      <c r="E31" t="s">
        <v>173</v>
      </c>
      <c r="F31" t="s">
        <v>197</v>
      </c>
      <c r="G31" t="s">
        <v>50</v>
      </c>
      <c r="H31" t="s">
        <v>163</v>
      </c>
      <c r="I31">
        <v>824363020068</v>
      </c>
      <c r="J31" t="s">
        <v>164</v>
      </c>
      <c r="K31" t="s">
        <v>117</v>
      </c>
      <c r="L31">
        <v>0.2</v>
      </c>
      <c r="M31">
        <v>5.66E-6</v>
      </c>
      <c r="N31">
        <v>1</v>
      </c>
      <c r="O31">
        <v>5.66E-6</v>
      </c>
      <c r="P31">
        <v>4.5279999999999997E-6</v>
      </c>
      <c r="Q31" t="s">
        <v>94</v>
      </c>
      <c r="R31" t="s">
        <v>198</v>
      </c>
      <c r="S31" t="s">
        <v>176</v>
      </c>
    </row>
    <row r="32" spans="1:19">
      <c r="A32" t="s">
        <v>26</v>
      </c>
      <c r="B32" t="s">
        <v>26</v>
      </c>
      <c r="C32" t="s">
        <v>9</v>
      </c>
      <c r="D32" t="s">
        <v>160</v>
      </c>
      <c r="E32" t="s">
        <v>177</v>
      </c>
      <c r="F32" t="s">
        <v>197</v>
      </c>
      <c r="G32" t="s">
        <v>50</v>
      </c>
      <c r="H32" t="s">
        <v>163</v>
      </c>
      <c r="I32">
        <v>824363020068</v>
      </c>
      <c r="J32" t="s">
        <v>164</v>
      </c>
      <c r="K32" t="s">
        <v>117</v>
      </c>
      <c r="L32">
        <v>0.2</v>
      </c>
      <c r="M32">
        <v>4.6999999999999997E-5</v>
      </c>
      <c r="N32">
        <v>1</v>
      </c>
      <c r="O32">
        <v>4.6999999999999997E-5</v>
      </c>
      <c r="P32">
        <v>3.7599999999999999E-5</v>
      </c>
      <c r="Q32" t="s">
        <v>94</v>
      </c>
      <c r="R32" t="s">
        <v>198</v>
      </c>
      <c r="S32" t="s">
        <v>166</v>
      </c>
    </row>
    <row r="33" spans="1:19">
      <c r="A33" t="s">
        <v>26</v>
      </c>
      <c r="B33" t="s">
        <v>26</v>
      </c>
      <c r="C33" t="s">
        <v>9</v>
      </c>
      <c r="D33" t="s">
        <v>160</v>
      </c>
      <c r="E33" t="s">
        <v>177</v>
      </c>
      <c r="F33" t="s">
        <v>199</v>
      </c>
      <c r="G33" t="s">
        <v>50</v>
      </c>
      <c r="H33" t="s">
        <v>163</v>
      </c>
      <c r="I33">
        <v>824363020068</v>
      </c>
      <c r="J33" t="s">
        <v>164</v>
      </c>
      <c r="K33" t="s">
        <v>117</v>
      </c>
      <c r="L33">
        <v>0.2</v>
      </c>
      <c r="M33">
        <v>3.0000000000000001E-5</v>
      </c>
      <c r="N33">
        <v>2</v>
      </c>
      <c r="O33">
        <v>6.0000000000000002E-5</v>
      </c>
      <c r="P33">
        <v>4.8000000000000001E-5</v>
      </c>
      <c r="Q33" t="s">
        <v>94</v>
      </c>
      <c r="R33" t="s">
        <v>200</v>
      </c>
      <c r="S33" t="s">
        <v>166</v>
      </c>
    </row>
    <row r="34" spans="1:19">
      <c r="A34" t="s">
        <v>26</v>
      </c>
      <c r="B34" t="s">
        <v>26</v>
      </c>
      <c r="C34" t="s">
        <v>9</v>
      </c>
      <c r="D34" t="s">
        <v>160</v>
      </c>
      <c r="E34" t="s">
        <v>173</v>
      </c>
      <c r="F34" t="s">
        <v>201</v>
      </c>
      <c r="G34" t="s">
        <v>50</v>
      </c>
      <c r="H34" t="s">
        <v>163</v>
      </c>
      <c r="I34">
        <v>824363020068</v>
      </c>
      <c r="J34" t="s">
        <v>164</v>
      </c>
      <c r="K34" t="s">
        <v>117</v>
      </c>
      <c r="L34">
        <v>0.2</v>
      </c>
      <c r="M34">
        <v>1.0560000000000001E-5</v>
      </c>
      <c r="N34">
        <v>1</v>
      </c>
      <c r="O34">
        <v>1.0560000000000001E-5</v>
      </c>
      <c r="P34">
        <v>8.4479999999999994E-6</v>
      </c>
      <c r="Q34" t="s">
        <v>94</v>
      </c>
      <c r="R34" t="s">
        <v>202</v>
      </c>
      <c r="S34" t="s">
        <v>176</v>
      </c>
    </row>
    <row r="35" spans="1:19">
      <c r="A35" t="s">
        <v>26</v>
      </c>
      <c r="B35" t="s">
        <v>26</v>
      </c>
      <c r="C35" t="s">
        <v>9</v>
      </c>
      <c r="D35" t="s">
        <v>160</v>
      </c>
      <c r="E35" t="s">
        <v>185</v>
      </c>
      <c r="F35" t="s">
        <v>201</v>
      </c>
      <c r="G35" t="s">
        <v>50</v>
      </c>
      <c r="H35" t="s">
        <v>163</v>
      </c>
      <c r="I35">
        <v>824363020068</v>
      </c>
      <c r="J35" t="s">
        <v>164</v>
      </c>
      <c r="K35" t="s">
        <v>117</v>
      </c>
      <c r="L35">
        <v>0.2</v>
      </c>
      <c r="M35">
        <v>2.454E-4</v>
      </c>
      <c r="N35">
        <v>1</v>
      </c>
      <c r="O35">
        <v>2.454E-4</v>
      </c>
      <c r="P35">
        <v>1.9631999999999999E-4</v>
      </c>
      <c r="Q35" t="s">
        <v>94</v>
      </c>
      <c r="R35" t="s">
        <v>202</v>
      </c>
      <c r="S35" t="s">
        <v>168</v>
      </c>
    </row>
    <row r="36" spans="1:19">
      <c r="A36" t="s">
        <v>26</v>
      </c>
      <c r="B36" t="s">
        <v>26</v>
      </c>
      <c r="C36" t="s">
        <v>9</v>
      </c>
      <c r="D36" t="s">
        <v>160</v>
      </c>
      <c r="E36" t="s">
        <v>185</v>
      </c>
      <c r="F36" t="s">
        <v>203</v>
      </c>
      <c r="G36" t="s">
        <v>87</v>
      </c>
      <c r="H36" t="s">
        <v>204</v>
      </c>
      <c r="I36">
        <v>824363015460</v>
      </c>
      <c r="J36" t="s">
        <v>205</v>
      </c>
      <c r="K36" t="s">
        <v>117</v>
      </c>
      <c r="L36">
        <v>0.2</v>
      </c>
      <c r="M36">
        <v>1.9563E-4</v>
      </c>
      <c r="N36">
        <v>4</v>
      </c>
      <c r="O36">
        <v>7.8251999999999998E-4</v>
      </c>
      <c r="P36">
        <v>6.2601599999999996E-4</v>
      </c>
      <c r="Q36" t="s">
        <v>88</v>
      </c>
      <c r="R36" t="s">
        <v>206</v>
      </c>
      <c r="S36" t="s">
        <v>168</v>
      </c>
    </row>
    <row r="37" spans="1:19">
      <c r="A37" t="s">
        <v>26</v>
      </c>
      <c r="B37" t="s">
        <v>26</v>
      </c>
      <c r="C37" t="s">
        <v>9</v>
      </c>
      <c r="D37" t="s">
        <v>160</v>
      </c>
      <c r="E37" t="s">
        <v>177</v>
      </c>
      <c r="F37" t="s">
        <v>203</v>
      </c>
      <c r="G37" t="s">
        <v>87</v>
      </c>
      <c r="H37" t="s">
        <v>204</v>
      </c>
      <c r="I37">
        <v>824363015460</v>
      </c>
      <c r="J37" t="s">
        <v>205</v>
      </c>
      <c r="K37" t="s">
        <v>117</v>
      </c>
      <c r="L37">
        <v>0.2</v>
      </c>
      <c r="M37">
        <v>6.4278000000000002E-4</v>
      </c>
      <c r="N37">
        <v>1</v>
      </c>
      <c r="O37">
        <v>6.4278000000000002E-4</v>
      </c>
      <c r="P37">
        <v>5.1422399999999997E-4</v>
      </c>
      <c r="Q37" t="s">
        <v>88</v>
      </c>
      <c r="R37" t="s">
        <v>206</v>
      </c>
      <c r="S37" t="s">
        <v>166</v>
      </c>
    </row>
    <row r="38" spans="1:19">
      <c r="A38" t="s">
        <v>26</v>
      </c>
      <c r="B38" t="s">
        <v>26</v>
      </c>
      <c r="C38" t="s">
        <v>9</v>
      </c>
      <c r="D38" t="s">
        <v>160</v>
      </c>
      <c r="E38" t="s">
        <v>167</v>
      </c>
      <c r="F38" t="s">
        <v>203</v>
      </c>
      <c r="G38" t="s">
        <v>87</v>
      </c>
      <c r="H38" t="s">
        <v>204</v>
      </c>
      <c r="I38">
        <v>824363015460</v>
      </c>
      <c r="J38" t="s">
        <v>205</v>
      </c>
      <c r="K38" t="s">
        <v>117</v>
      </c>
      <c r="L38">
        <v>0.2</v>
      </c>
      <c r="M38">
        <v>1.8441899999999999E-3</v>
      </c>
      <c r="N38">
        <v>2</v>
      </c>
      <c r="O38">
        <v>3.6883799999999998E-3</v>
      </c>
      <c r="P38">
        <v>2.9507040000000002E-3</v>
      </c>
      <c r="Q38" t="s">
        <v>88</v>
      </c>
      <c r="R38" t="s">
        <v>206</v>
      </c>
      <c r="S38" t="s">
        <v>168</v>
      </c>
    </row>
    <row r="39" spans="1:19">
      <c r="A39" t="s">
        <v>26</v>
      </c>
      <c r="B39" t="s">
        <v>26</v>
      </c>
      <c r="C39" t="s">
        <v>9</v>
      </c>
      <c r="D39" t="s">
        <v>160</v>
      </c>
      <c r="E39" t="s">
        <v>169</v>
      </c>
      <c r="F39" t="s">
        <v>203</v>
      </c>
      <c r="G39" t="s">
        <v>87</v>
      </c>
      <c r="H39" t="s">
        <v>204</v>
      </c>
      <c r="I39">
        <v>824363015460</v>
      </c>
      <c r="J39" t="s">
        <v>205</v>
      </c>
      <c r="K39" t="s">
        <v>117</v>
      </c>
      <c r="L39">
        <v>0.2</v>
      </c>
      <c r="M39">
        <v>2.7847900000000001E-3</v>
      </c>
      <c r="N39">
        <v>6</v>
      </c>
      <c r="O39">
        <v>1.670874E-2</v>
      </c>
      <c r="P39">
        <v>1.3366991999999999E-2</v>
      </c>
      <c r="Q39" t="s">
        <v>88</v>
      </c>
      <c r="R39" t="s">
        <v>206</v>
      </c>
      <c r="S39" t="s">
        <v>168</v>
      </c>
    </row>
    <row r="40" spans="1:19">
      <c r="A40" t="s">
        <v>26</v>
      </c>
      <c r="B40" t="s">
        <v>26</v>
      </c>
      <c r="C40" t="s">
        <v>9</v>
      </c>
      <c r="D40" t="s">
        <v>160</v>
      </c>
      <c r="E40" t="s">
        <v>170</v>
      </c>
      <c r="F40" t="s">
        <v>203</v>
      </c>
      <c r="G40" t="s">
        <v>87</v>
      </c>
      <c r="H40" t="s">
        <v>204</v>
      </c>
      <c r="I40">
        <v>824363015460</v>
      </c>
      <c r="J40" t="s">
        <v>205</v>
      </c>
      <c r="K40" t="s">
        <v>117</v>
      </c>
      <c r="L40">
        <v>0.2</v>
      </c>
      <c r="M40">
        <v>3.1252799999999998E-3</v>
      </c>
      <c r="N40">
        <v>5</v>
      </c>
      <c r="O40">
        <v>1.5626399999999999E-2</v>
      </c>
      <c r="P40">
        <v>1.2501119999999999E-2</v>
      </c>
      <c r="Q40" t="s">
        <v>88</v>
      </c>
      <c r="R40" t="s">
        <v>206</v>
      </c>
      <c r="S40" t="s">
        <v>171</v>
      </c>
    </row>
    <row r="41" spans="1:19">
      <c r="A41" t="s">
        <v>26</v>
      </c>
      <c r="B41" t="s">
        <v>26</v>
      </c>
      <c r="C41" t="s">
        <v>9</v>
      </c>
      <c r="D41" t="s">
        <v>160</v>
      </c>
      <c r="E41" t="s">
        <v>180</v>
      </c>
      <c r="F41" t="s">
        <v>203</v>
      </c>
      <c r="G41" t="s">
        <v>87</v>
      </c>
      <c r="H41" t="s">
        <v>204</v>
      </c>
      <c r="I41">
        <v>824363015460</v>
      </c>
      <c r="J41" t="s">
        <v>205</v>
      </c>
      <c r="K41" t="s">
        <v>117</v>
      </c>
      <c r="L41">
        <v>0.2</v>
      </c>
      <c r="M41">
        <v>3.1252799999999998E-3</v>
      </c>
      <c r="N41">
        <v>3</v>
      </c>
      <c r="O41">
        <v>9.3758399999999999E-3</v>
      </c>
      <c r="P41">
        <v>7.5006719999999999E-3</v>
      </c>
      <c r="Q41" t="s">
        <v>88</v>
      </c>
      <c r="R41" t="s">
        <v>206</v>
      </c>
      <c r="S41" t="s">
        <v>171</v>
      </c>
    </row>
    <row r="42" spans="1:19">
      <c r="A42" t="s">
        <v>26</v>
      </c>
      <c r="B42" t="s">
        <v>26</v>
      </c>
      <c r="C42" t="s">
        <v>9</v>
      </c>
      <c r="D42" t="s">
        <v>160</v>
      </c>
      <c r="E42" t="s">
        <v>207</v>
      </c>
      <c r="F42" t="s">
        <v>203</v>
      </c>
      <c r="G42" t="s">
        <v>87</v>
      </c>
      <c r="H42" t="s">
        <v>204</v>
      </c>
      <c r="I42">
        <v>824363015460</v>
      </c>
      <c r="J42" t="s">
        <v>205</v>
      </c>
      <c r="K42" t="s">
        <v>117</v>
      </c>
      <c r="L42">
        <v>0.2</v>
      </c>
      <c r="M42">
        <v>3.1252799999999998E-3</v>
      </c>
      <c r="N42">
        <v>2</v>
      </c>
      <c r="O42">
        <v>6.2505599999999996E-3</v>
      </c>
      <c r="P42">
        <v>5.0004480000000002E-3</v>
      </c>
      <c r="Q42" t="s">
        <v>88</v>
      </c>
      <c r="R42" t="s">
        <v>206</v>
      </c>
      <c r="S42" t="s">
        <v>171</v>
      </c>
    </row>
    <row r="43" spans="1:19">
      <c r="A43" t="s">
        <v>26</v>
      </c>
      <c r="B43" t="s">
        <v>26</v>
      </c>
      <c r="C43" t="s">
        <v>9</v>
      </c>
      <c r="D43" t="s">
        <v>160</v>
      </c>
      <c r="E43" t="s">
        <v>208</v>
      </c>
      <c r="F43" t="s">
        <v>203</v>
      </c>
      <c r="G43" t="s">
        <v>87</v>
      </c>
      <c r="H43" t="s">
        <v>204</v>
      </c>
      <c r="I43">
        <v>824363015460</v>
      </c>
      <c r="J43" t="s">
        <v>205</v>
      </c>
      <c r="K43" t="s">
        <v>117</v>
      </c>
      <c r="L43">
        <v>0.2</v>
      </c>
      <c r="M43">
        <v>5.18842E-3</v>
      </c>
      <c r="N43">
        <v>1</v>
      </c>
      <c r="O43">
        <v>5.18842E-3</v>
      </c>
      <c r="P43">
        <v>4.1507360000000004E-3</v>
      </c>
      <c r="Q43" t="s">
        <v>88</v>
      </c>
      <c r="R43" t="s">
        <v>206</v>
      </c>
      <c r="S43" t="s">
        <v>209</v>
      </c>
    </row>
    <row r="44" spans="1:19">
      <c r="A44" t="s">
        <v>26</v>
      </c>
      <c r="B44" t="s">
        <v>26</v>
      </c>
      <c r="C44" t="s">
        <v>9</v>
      </c>
      <c r="D44" t="s">
        <v>160</v>
      </c>
      <c r="E44" t="s">
        <v>210</v>
      </c>
      <c r="F44" t="s">
        <v>203</v>
      </c>
      <c r="G44" t="s">
        <v>87</v>
      </c>
      <c r="H44" t="s">
        <v>204</v>
      </c>
      <c r="I44">
        <v>824363015460</v>
      </c>
      <c r="J44" t="s">
        <v>205</v>
      </c>
      <c r="K44" t="s">
        <v>117</v>
      </c>
      <c r="L44">
        <v>0.2</v>
      </c>
      <c r="M44">
        <v>8.08795E-3</v>
      </c>
      <c r="N44">
        <v>1</v>
      </c>
      <c r="O44">
        <v>8.08795E-3</v>
      </c>
      <c r="P44">
        <v>6.4703599999999997E-3</v>
      </c>
      <c r="Q44" t="s">
        <v>88</v>
      </c>
      <c r="R44" t="s">
        <v>206</v>
      </c>
      <c r="S44" t="s">
        <v>166</v>
      </c>
    </row>
    <row r="45" spans="1:19">
      <c r="A45" t="s">
        <v>26</v>
      </c>
      <c r="B45" t="s">
        <v>26</v>
      </c>
      <c r="C45" t="s">
        <v>9</v>
      </c>
      <c r="D45" t="s">
        <v>160</v>
      </c>
      <c r="E45" t="s">
        <v>169</v>
      </c>
      <c r="F45" t="s">
        <v>211</v>
      </c>
      <c r="G45" t="s">
        <v>87</v>
      </c>
      <c r="H45" t="s">
        <v>204</v>
      </c>
      <c r="I45">
        <v>824363015460</v>
      </c>
      <c r="J45" t="s">
        <v>205</v>
      </c>
      <c r="K45" t="s">
        <v>117</v>
      </c>
      <c r="L45">
        <v>0.2</v>
      </c>
      <c r="M45">
        <v>1.00348E-3</v>
      </c>
      <c r="N45">
        <v>1</v>
      </c>
      <c r="O45">
        <v>1.00348E-3</v>
      </c>
      <c r="P45">
        <v>8.0278399999999996E-4</v>
      </c>
      <c r="Q45" t="s">
        <v>88</v>
      </c>
      <c r="R45" t="s">
        <v>212</v>
      </c>
      <c r="S45" t="s">
        <v>168</v>
      </c>
    </row>
    <row r="46" spans="1:19">
      <c r="A46" t="s">
        <v>26</v>
      </c>
      <c r="B46" t="s">
        <v>26</v>
      </c>
      <c r="C46" t="s">
        <v>9</v>
      </c>
      <c r="D46" t="s">
        <v>160</v>
      </c>
      <c r="E46" t="s">
        <v>213</v>
      </c>
      <c r="F46" t="s">
        <v>214</v>
      </c>
      <c r="G46" t="s">
        <v>24</v>
      </c>
      <c r="H46" s="29" t="s">
        <v>215</v>
      </c>
      <c r="I46">
        <v>824363011967</v>
      </c>
      <c r="J46" t="s">
        <v>216</v>
      </c>
      <c r="K46" t="s">
        <v>117</v>
      </c>
      <c r="L46">
        <v>0.2</v>
      </c>
      <c r="M46">
        <v>3.9604000000000001E-4</v>
      </c>
      <c r="N46">
        <v>11</v>
      </c>
      <c r="O46">
        <v>4.3564399999999996E-3</v>
      </c>
      <c r="P46">
        <v>3.485152E-3</v>
      </c>
      <c r="Q46" t="s">
        <v>78</v>
      </c>
      <c r="R46" t="s">
        <v>149</v>
      </c>
      <c r="S46" t="s">
        <v>196</v>
      </c>
    </row>
    <row r="47" spans="1:19">
      <c r="A47" t="s">
        <v>26</v>
      </c>
      <c r="B47" t="s">
        <v>26</v>
      </c>
      <c r="C47" t="s">
        <v>9</v>
      </c>
      <c r="D47" t="s">
        <v>160</v>
      </c>
      <c r="E47" t="s">
        <v>185</v>
      </c>
      <c r="F47" t="s">
        <v>214</v>
      </c>
      <c r="G47" t="s">
        <v>24</v>
      </c>
      <c r="H47" s="29" t="s">
        <v>215</v>
      </c>
      <c r="I47">
        <v>824363011967</v>
      </c>
      <c r="J47" t="s">
        <v>216</v>
      </c>
      <c r="K47" t="s">
        <v>117</v>
      </c>
      <c r="L47">
        <v>0.2</v>
      </c>
      <c r="M47">
        <v>1.46744E-3</v>
      </c>
      <c r="N47">
        <v>4</v>
      </c>
      <c r="O47">
        <v>5.8697599999999999E-3</v>
      </c>
      <c r="P47">
        <v>4.6958080000000001E-3</v>
      </c>
      <c r="Q47" t="s">
        <v>78</v>
      </c>
      <c r="R47" t="s">
        <v>149</v>
      </c>
      <c r="S47" t="s">
        <v>168</v>
      </c>
    </row>
    <row r="48" spans="1:19">
      <c r="A48" t="s">
        <v>26</v>
      </c>
      <c r="B48" t="s">
        <v>26</v>
      </c>
      <c r="C48" t="s">
        <v>9</v>
      </c>
      <c r="D48" t="s">
        <v>160</v>
      </c>
      <c r="E48" t="s">
        <v>217</v>
      </c>
      <c r="F48" t="s">
        <v>214</v>
      </c>
      <c r="G48" t="s">
        <v>24</v>
      </c>
      <c r="H48" s="29" t="s">
        <v>215</v>
      </c>
      <c r="I48">
        <v>824363011967</v>
      </c>
      <c r="J48" t="s">
        <v>216</v>
      </c>
      <c r="K48" t="s">
        <v>117</v>
      </c>
      <c r="L48">
        <v>0.2</v>
      </c>
      <c r="M48">
        <v>2.50986E-3</v>
      </c>
      <c r="N48">
        <v>4</v>
      </c>
      <c r="O48">
        <v>1.003944E-2</v>
      </c>
      <c r="P48">
        <v>8.0315520000000008E-3</v>
      </c>
      <c r="Q48" t="s">
        <v>78</v>
      </c>
      <c r="R48" t="s">
        <v>149</v>
      </c>
      <c r="S48" t="s">
        <v>166</v>
      </c>
    </row>
    <row r="49" spans="1:19">
      <c r="A49" t="s">
        <v>26</v>
      </c>
      <c r="B49" t="s">
        <v>26</v>
      </c>
      <c r="C49" t="s">
        <v>9</v>
      </c>
      <c r="D49" t="s">
        <v>160</v>
      </c>
      <c r="E49" t="s">
        <v>167</v>
      </c>
      <c r="F49" t="s">
        <v>214</v>
      </c>
      <c r="G49" t="s">
        <v>24</v>
      </c>
      <c r="H49" s="29" t="s">
        <v>215</v>
      </c>
      <c r="I49">
        <v>824363011967</v>
      </c>
      <c r="J49" t="s">
        <v>216</v>
      </c>
      <c r="K49" t="s">
        <v>117</v>
      </c>
      <c r="L49">
        <v>0.2</v>
      </c>
      <c r="M49">
        <v>3.1422899999999998E-3</v>
      </c>
      <c r="N49">
        <v>3</v>
      </c>
      <c r="O49">
        <v>9.4268700000000004E-3</v>
      </c>
      <c r="P49">
        <v>7.541496E-3</v>
      </c>
      <c r="Q49" t="s">
        <v>78</v>
      </c>
      <c r="R49" t="s">
        <v>149</v>
      </c>
      <c r="S49" t="s">
        <v>168</v>
      </c>
    </row>
    <row r="50" spans="1:19">
      <c r="A50" t="s">
        <v>26</v>
      </c>
      <c r="B50" t="s">
        <v>26</v>
      </c>
      <c r="C50" t="s">
        <v>9</v>
      </c>
      <c r="D50" t="s">
        <v>160</v>
      </c>
      <c r="E50" t="s">
        <v>169</v>
      </c>
      <c r="F50" t="s">
        <v>214</v>
      </c>
      <c r="G50" t="s">
        <v>24</v>
      </c>
      <c r="H50" s="29" t="s">
        <v>215</v>
      </c>
      <c r="I50">
        <v>824363011967</v>
      </c>
      <c r="J50" t="s">
        <v>216</v>
      </c>
      <c r="K50" t="s">
        <v>117</v>
      </c>
      <c r="L50">
        <v>0.2</v>
      </c>
      <c r="M50">
        <v>5.5895099999999998E-3</v>
      </c>
      <c r="N50">
        <v>6</v>
      </c>
      <c r="O50">
        <v>3.353706E-2</v>
      </c>
      <c r="P50">
        <v>2.6829648000000001E-2</v>
      </c>
      <c r="Q50" t="s">
        <v>78</v>
      </c>
      <c r="R50" t="s">
        <v>149</v>
      </c>
      <c r="S50" t="s">
        <v>168</v>
      </c>
    </row>
    <row r="51" spans="1:19">
      <c r="H51" s="29"/>
    </row>
    <row r="52" spans="1:19">
      <c r="H52" s="29"/>
    </row>
    <row r="53" spans="1:19">
      <c r="H53" s="29"/>
    </row>
    <row r="54" spans="1:19">
      <c r="H54" s="29"/>
    </row>
    <row r="55" spans="1:19">
      <c r="H55" s="29"/>
    </row>
    <row r="56" spans="1:19">
      <c r="H56" s="29"/>
    </row>
    <row r="57" spans="1:19">
      <c r="H57" s="29"/>
    </row>
    <row r="58" spans="1:19">
      <c r="H58" s="29"/>
    </row>
    <row r="59" spans="1:19">
      <c r="H59" s="29"/>
    </row>
    <row r="60" spans="1:19">
      <c r="H60" s="29"/>
    </row>
    <row r="61" spans="1:19">
      <c r="H61" s="29"/>
    </row>
    <row r="116" spans="8:8">
      <c r="H116" s="29"/>
    </row>
    <row r="117" spans="8:8">
      <c r="H117" s="29"/>
    </row>
    <row r="118" spans="8:8">
      <c r="H118" s="29"/>
    </row>
    <row r="119" spans="8:8">
      <c r="H119" s="29"/>
    </row>
    <row r="120" spans="8:8">
      <c r="H120" s="29"/>
    </row>
    <row r="121" spans="8:8">
      <c r="H121" s="29"/>
    </row>
    <row r="122" spans="8:8">
      <c r="H122" s="29"/>
    </row>
    <row r="123" spans="8:8">
      <c r="H123" s="29"/>
    </row>
    <row r="124" spans="8:8">
      <c r="H124" s="29"/>
    </row>
    <row r="125" spans="8:8">
      <c r="H125" s="29"/>
    </row>
    <row r="126" spans="8:8">
      <c r="H126" s="29"/>
    </row>
    <row r="127" spans="8:8">
      <c r="H127" s="29"/>
    </row>
    <row r="128" spans="8:8">
      <c r="H128" s="29"/>
    </row>
    <row r="129" spans="8:8">
      <c r="H129" s="29"/>
    </row>
    <row r="130" spans="8:8">
      <c r="H130" s="29"/>
    </row>
    <row r="131" spans="8:8">
      <c r="H131" s="29"/>
    </row>
    <row r="132" spans="8:8">
      <c r="H132" s="29"/>
    </row>
    <row r="133" spans="8:8">
      <c r="H133" s="29"/>
    </row>
    <row r="134" spans="8:8">
      <c r="H134" s="29"/>
    </row>
    <row r="135" spans="8:8">
      <c r="H135" s="29"/>
    </row>
    <row r="136" spans="8:8">
      <c r="H136" s="29"/>
    </row>
    <row r="137" spans="8:8">
      <c r="H137" s="29"/>
    </row>
    <row r="138" spans="8:8">
      <c r="H138" s="29"/>
    </row>
    <row r="139" spans="8:8">
      <c r="H139" s="29"/>
    </row>
    <row r="140" spans="8:8">
      <c r="H140" s="29"/>
    </row>
    <row r="141" spans="8:8">
      <c r="H141" s="29"/>
    </row>
    <row r="142" spans="8:8">
      <c r="H142" s="29"/>
    </row>
    <row r="143" spans="8:8">
      <c r="H143" s="29"/>
    </row>
    <row r="144" spans="8:8">
      <c r="H144" s="29"/>
    </row>
    <row r="405" spans="8:8">
      <c r="H405" s="29"/>
    </row>
    <row r="406" spans="8:8">
      <c r="H406" s="29"/>
    </row>
    <row r="407" spans="8:8">
      <c r="H407" s="29"/>
    </row>
    <row r="408" spans="8:8">
      <c r="H408" s="29"/>
    </row>
    <row r="409" spans="8:8">
      <c r="H409" s="29"/>
    </row>
    <row r="410" spans="8:8">
      <c r="H410" s="29"/>
    </row>
    <row r="411" spans="8:8">
      <c r="H411" s="29"/>
    </row>
    <row r="412" spans="8:8">
      <c r="H412" s="29"/>
    </row>
    <row r="413" spans="8:8">
      <c r="H413" s="29"/>
    </row>
    <row r="414" spans="8:8">
      <c r="H414" s="29"/>
    </row>
    <row r="415" spans="8:8">
      <c r="H415" s="29"/>
    </row>
    <row r="416" spans="8:8">
      <c r="H416" s="29"/>
    </row>
    <row r="417" spans="8:8">
      <c r="H417" s="29"/>
    </row>
    <row r="418" spans="8:8">
      <c r="H418" s="29"/>
    </row>
    <row r="419" spans="8:8">
      <c r="H419" s="29"/>
    </row>
    <row r="420" spans="8:8">
      <c r="H420" s="29"/>
    </row>
    <row r="421" spans="8:8">
      <c r="H421" s="29"/>
    </row>
    <row r="422" spans="8:8">
      <c r="H422" s="29"/>
    </row>
    <row r="423" spans="8:8">
      <c r="H423" s="29"/>
    </row>
    <row r="424" spans="8:8">
      <c r="H424" s="29"/>
    </row>
    <row r="425" spans="8:8">
      <c r="H425" s="29"/>
    </row>
    <row r="426" spans="8:8">
      <c r="H426" s="29"/>
    </row>
    <row r="427" spans="8:8">
      <c r="H427" s="29"/>
    </row>
    <row r="428" spans="8:8">
      <c r="H428" s="29"/>
    </row>
    <row r="429" spans="8:8">
      <c r="H429" s="29"/>
    </row>
    <row r="430" spans="8:8">
      <c r="H430" s="29"/>
    </row>
    <row r="431" spans="8:8">
      <c r="H431" s="29"/>
    </row>
    <row r="432" spans="8:8">
      <c r="H432" s="29"/>
    </row>
    <row r="433" spans="8:8">
      <c r="H433" s="29"/>
    </row>
    <row r="463" spans="8:8">
      <c r="H463" s="29"/>
    </row>
    <row r="464" spans="8:8">
      <c r="H464" s="29"/>
    </row>
    <row r="465" spans="8:8">
      <c r="H465" s="29"/>
    </row>
    <row r="466" spans="8:8">
      <c r="H466" s="29"/>
    </row>
    <row r="467" spans="8:8">
      <c r="H467" s="29"/>
    </row>
    <row r="468" spans="8:8">
      <c r="H468" s="29"/>
    </row>
    <row r="469" spans="8:8">
      <c r="H469" s="29"/>
    </row>
    <row r="470" spans="8:8">
      <c r="H470" s="29"/>
    </row>
    <row r="471" spans="8:8">
      <c r="H471" s="29"/>
    </row>
    <row r="472" spans="8:8">
      <c r="H472" s="29"/>
    </row>
    <row r="473" spans="8:8">
      <c r="H473" s="29"/>
    </row>
    <row r="474" spans="8:8">
      <c r="H474" s="29"/>
    </row>
    <row r="475" spans="8:8">
      <c r="H475" s="29"/>
    </row>
    <row r="476" spans="8:8">
      <c r="H476" s="29"/>
    </row>
    <row r="477" spans="8:8">
      <c r="H477" s="29"/>
    </row>
    <row r="478" spans="8:8">
      <c r="H478" s="29"/>
    </row>
    <row r="479" spans="8:8">
      <c r="H479" s="29"/>
    </row>
    <row r="480" spans="8:8">
      <c r="H480" s="29"/>
    </row>
    <row r="481" spans="8:8">
      <c r="H481" s="29"/>
    </row>
    <row r="482" spans="8:8">
      <c r="H482" s="29"/>
    </row>
    <row r="483" spans="8:8">
      <c r="H483" s="29"/>
    </row>
    <row r="484" spans="8:8">
      <c r="H484" s="29"/>
    </row>
    <row r="485" spans="8:8">
      <c r="H485" s="29"/>
    </row>
    <row r="486" spans="8:8">
      <c r="H486" s="29"/>
    </row>
    <row r="487" spans="8:8">
      <c r="H487" s="29"/>
    </row>
    <row r="488" spans="8:8">
      <c r="H488" s="29"/>
    </row>
    <row r="489" spans="8:8">
      <c r="H489" s="29"/>
    </row>
    <row r="543" spans="8:8">
      <c r="H543" s="29"/>
    </row>
    <row r="544" spans="8:8">
      <c r="H544" s="29"/>
    </row>
    <row r="545" spans="8:8">
      <c r="H545" s="29"/>
    </row>
    <row r="546" spans="8:8">
      <c r="H546" s="29"/>
    </row>
    <row r="547" spans="8:8">
      <c r="H547" s="29"/>
    </row>
    <row r="548" spans="8:8">
      <c r="H548" s="29"/>
    </row>
    <row r="549" spans="8:8">
      <c r="H549" s="29"/>
    </row>
    <row r="550" spans="8:8">
      <c r="H550" s="29"/>
    </row>
    <row r="551" spans="8:8">
      <c r="H551" s="29"/>
    </row>
    <row r="552" spans="8:8">
      <c r="H552" s="29"/>
    </row>
    <row r="553" spans="8:8">
      <c r="H553" s="29"/>
    </row>
    <row r="554" spans="8:8">
      <c r="H554" s="29"/>
    </row>
    <row r="555" spans="8:8">
      <c r="H555" s="29"/>
    </row>
    <row r="556" spans="8:8">
      <c r="H556" s="29"/>
    </row>
    <row r="557" spans="8:8">
      <c r="H557" s="29"/>
    </row>
    <row r="558" spans="8:8">
      <c r="H558" s="29"/>
    </row>
    <row r="559" spans="8:8">
      <c r="H559" s="29"/>
    </row>
    <row r="560" spans="8:8">
      <c r="H560" s="29"/>
    </row>
    <row r="561" spans="8:8">
      <c r="H561" s="29"/>
    </row>
    <row r="562" spans="8:8">
      <c r="H562" s="29"/>
    </row>
    <row r="563" spans="8:8">
      <c r="H563" s="29"/>
    </row>
    <row r="564" spans="8:8">
      <c r="H564" s="29"/>
    </row>
    <row r="565" spans="8:8">
      <c r="H565" s="29"/>
    </row>
    <row r="566" spans="8:8">
      <c r="H566" s="29"/>
    </row>
    <row r="567" spans="8:8">
      <c r="H567" s="29"/>
    </row>
    <row r="568" spans="8:8">
      <c r="H568" s="29"/>
    </row>
    <row r="569" spans="8:8">
      <c r="H569" s="29"/>
    </row>
    <row r="570" spans="8:8">
      <c r="H570" s="29"/>
    </row>
    <row r="571" spans="8:8">
      <c r="H571" s="29"/>
    </row>
    <row r="572" spans="8:8">
      <c r="H572" s="29"/>
    </row>
    <row r="837" spans="8:8">
      <c r="H837" s="29"/>
    </row>
    <row r="838" spans="8:8">
      <c r="H838" s="29"/>
    </row>
    <row r="839" spans="8:8">
      <c r="H839" s="29"/>
    </row>
    <row r="840" spans="8:8">
      <c r="H840" s="29"/>
    </row>
    <row r="841" spans="8:8">
      <c r="H841" s="29"/>
    </row>
    <row r="842" spans="8:8">
      <c r="H842" s="29"/>
    </row>
    <row r="843" spans="8:8">
      <c r="H843" s="29"/>
    </row>
    <row r="844" spans="8:8">
      <c r="H844" s="29"/>
    </row>
    <row r="845" spans="8:8">
      <c r="H845" s="29"/>
    </row>
    <row r="846" spans="8:8">
      <c r="H846" s="29"/>
    </row>
    <row r="847" spans="8:8">
      <c r="H847" s="29"/>
    </row>
    <row r="848" spans="8:8">
      <c r="H848" s="29"/>
    </row>
    <row r="849" spans="8:8">
      <c r="H849" s="29"/>
    </row>
    <row r="850" spans="8:8">
      <c r="H850" s="29"/>
    </row>
    <row r="851" spans="8:8">
      <c r="H851" s="29"/>
    </row>
    <row r="852" spans="8:8">
      <c r="H852" s="29"/>
    </row>
    <row r="853" spans="8:8">
      <c r="H853" s="29"/>
    </row>
    <row r="854" spans="8:8">
      <c r="H854" s="29"/>
    </row>
    <row r="855" spans="8:8">
      <c r="H855" s="29"/>
    </row>
    <row r="856" spans="8:8">
      <c r="H856" s="29"/>
    </row>
    <row r="857" spans="8:8">
      <c r="H857" s="29"/>
    </row>
    <row r="858" spans="8:8">
      <c r="H858" s="29"/>
    </row>
    <row r="859" spans="8:8">
      <c r="H859" s="29"/>
    </row>
    <row r="860" spans="8:8">
      <c r="H860" s="29"/>
    </row>
    <row r="861" spans="8:8">
      <c r="H861" s="29"/>
    </row>
    <row r="862" spans="8:8">
      <c r="H862" s="29"/>
    </row>
    <row r="863" spans="8:8">
      <c r="H863" s="29"/>
    </row>
    <row r="864" spans="8:8">
      <c r="H864" s="29"/>
    </row>
    <row r="865" spans="8:8">
      <c r="H865" s="29"/>
    </row>
    <row r="895" spans="8:8">
      <c r="H895" s="29"/>
    </row>
    <row r="896" spans="8:8">
      <c r="H896" s="29"/>
    </row>
    <row r="897" spans="8:8">
      <c r="H897" s="29"/>
    </row>
    <row r="898" spans="8:8">
      <c r="H898" s="29"/>
    </row>
    <row r="899" spans="8:8">
      <c r="H899" s="29"/>
    </row>
    <row r="900" spans="8:8">
      <c r="H900" s="29"/>
    </row>
    <row r="901" spans="8:8">
      <c r="H901" s="29"/>
    </row>
    <row r="976" spans="8:8">
      <c r="H976" s="29"/>
    </row>
    <row r="977" spans="8:8">
      <c r="H977" s="29"/>
    </row>
    <row r="978" spans="8:8">
      <c r="H978" s="29"/>
    </row>
    <row r="979" spans="8:8">
      <c r="H979" s="29"/>
    </row>
    <row r="980" spans="8:8">
      <c r="H980" s="29"/>
    </row>
    <row r="981" spans="8:8">
      <c r="H981" s="29"/>
    </row>
    <row r="982" spans="8:8">
      <c r="H982" s="29"/>
    </row>
    <row r="983" spans="8:8">
      <c r="H983" s="29"/>
    </row>
    <row r="984" spans="8:8">
      <c r="H984" s="29"/>
    </row>
    <row r="985" spans="8:8">
      <c r="H985" s="29"/>
    </row>
    <row r="986" spans="8:8">
      <c r="H986" s="29"/>
    </row>
    <row r="987" spans="8:8">
      <c r="H987" s="29"/>
    </row>
    <row r="988" spans="8:8">
      <c r="H988" s="29"/>
    </row>
    <row r="989" spans="8:8">
      <c r="H989" s="29"/>
    </row>
    <row r="990" spans="8:8">
      <c r="H990" s="29"/>
    </row>
    <row r="991" spans="8:8">
      <c r="H991" s="29"/>
    </row>
    <row r="992" spans="8:8">
      <c r="H992" s="29"/>
    </row>
    <row r="993" spans="8:8">
      <c r="H993" s="29"/>
    </row>
    <row r="994" spans="8:8">
      <c r="H994" s="29"/>
    </row>
    <row r="995" spans="8:8">
      <c r="H995" s="29"/>
    </row>
    <row r="996" spans="8:8">
      <c r="H996" s="29"/>
    </row>
    <row r="997" spans="8:8">
      <c r="H997" s="29"/>
    </row>
    <row r="998" spans="8:8">
      <c r="H998" s="29"/>
    </row>
    <row r="999" spans="8:8">
      <c r="H999" s="29"/>
    </row>
    <row r="1000" spans="8:8">
      <c r="H1000" s="29"/>
    </row>
    <row r="1001" spans="8:8">
      <c r="H1001" s="29"/>
    </row>
    <row r="1002" spans="8:8">
      <c r="H1002" s="29"/>
    </row>
    <row r="1003" spans="8:8">
      <c r="H1003" s="29"/>
    </row>
    <row r="1004" spans="8:8">
      <c r="H1004" s="29"/>
    </row>
    <row r="1005" spans="8:8">
      <c r="H1005" s="29"/>
    </row>
    <row r="1084" spans="8:8">
      <c r="H1084" s="29"/>
    </row>
    <row r="1085" spans="8:8">
      <c r="H1085" s="29"/>
    </row>
    <row r="1086" spans="8:8">
      <c r="H1086" s="29"/>
    </row>
    <row r="1087" spans="8:8">
      <c r="H1087" s="29"/>
    </row>
    <row r="1088" spans="8:8">
      <c r="H1088" s="29"/>
    </row>
    <row r="1089" spans="8:8">
      <c r="H1089" s="29"/>
    </row>
    <row r="1090" spans="8:8">
      <c r="H1090" s="29"/>
    </row>
    <row r="1272" spans="8:8">
      <c r="H1272" s="29"/>
    </row>
    <row r="1273" spans="8:8">
      <c r="H1273" s="29"/>
    </row>
    <row r="1274" spans="8:8">
      <c r="H1274" s="29"/>
    </row>
    <row r="1275" spans="8:8">
      <c r="H1275" s="29"/>
    </row>
    <row r="1276" spans="8:8">
      <c r="H1276" s="29"/>
    </row>
    <row r="1277" spans="8:8">
      <c r="H1277" s="29"/>
    </row>
    <row r="1278" spans="8:8">
      <c r="H1278" s="29"/>
    </row>
    <row r="1279" spans="8:8">
      <c r="H1279" s="29"/>
    </row>
    <row r="1280" spans="8:8">
      <c r="H1280" s="29"/>
    </row>
    <row r="1281" spans="8:8">
      <c r="H1281" s="29"/>
    </row>
    <row r="1282" spans="8:8">
      <c r="H1282" s="29"/>
    </row>
    <row r="1283" spans="8:8">
      <c r="H1283" s="29"/>
    </row>
    <row r="1284" spans="8:8">
      <c r="H1284" s="29"/>
    </row>
    <row r="1285" spans="8:8">
      <c r="H1285" s="29"/>
    </row>
    <row r="1286" spans="8:8">
      <c r="H1286" s="29"/>
    </row>
    <row r="1287" spans="8:8">
      <c r="H1287" s="29"/>
    </row>
    <row r="1288" spans="8:8">
      <c r="H1288" s="29"/>
    </row>
    <row r="1289" spans="8:8">
      <c r="H1289" s="29"/>
    </row>
    <row r="1290" spans="8:8">
      <c r="H1290" s="29"/>
    </row>
    <row r="1291" spans="8:8">
      <c r="H1291" s="29"/>
    </row>
    <row r="1292" spans="8:8">
      <c r="H1292" s="29"/>
    </row>
    <row r="1293" spans="8:8">
      <c r="H1293" s="29"/>
    </row>
    <row r="1294" spans="8:8">
      <c r="H1294" s="29"/>
    </row>
    <row r="1295" spans="8:8">
      <c r="H1295" s="29"/>
    </row>
    <row r="1296" spans="8:8">
      <c r="H1296" s="29"/>
    </row>
    <row r="1297" spans="8:8">
      <c r="H1297" s="29"/>
    </row>
    <row r="1298" spans="8:8">
      <c r="H1298" s="29"/>
    </row>
    <row r="1299" spans="8:8">
      <c r="H1299" s="29"/>
    </row>
    <row r="1300" spans="8:8">
      <c r="H1300" s="29"/>
    </row>
    <row r="1411" spans="8:8">
      <c r="H1411" s="29"/>
    </row>
    <row r="1412" spans="8:8">
      <c r="H1412" s="29"/>
    </row>
    <row r="1413" spans="8:8">
      <c r="H1413" s="29"/>
    </row>
    <row r="1414" spans="8:8">
      <c r="H1414" s="29"/>
    </row>
    <row r="1415" spans="8:8">
      <c r="H1415" s="29"/>
    </row>
    <row r="1416" spans="8:8">
      <c r="H1416" s="29"/>
    </row>
    <row r="1417" spans="8:8">
      <c r="H1417" s="29"/>
    </row>
    <row r="1418" spans="8:8">
      <c r="H1418" s="29"/>
    </row>
    <row r="1419" spans="8:8">
      <c r="H1419" s="29"/>
    </row>
    <row r="1420" spans="8:8">
      <c r="H1420" s="29"/>
    </row>
    <row r="1421" spans="8:8">
      <c r="H1421" s="29"/>
    </row>
    <row r="1422" spans="8:8">
      <c r="H1422" s="29"/>
    </row>
    <row r="1423" spans="8:8">
      <c r="H1423" s="29"/>
    </row>
    <row r="1424" spans="8:8">
      <c r="H1424" s="29"/>
    </row>
    <row r="1425" spans="8:8">
      <c r="H1425" s="29"/>
    </row>
    <row r="1426" spans="8:8">
      <c r="H1426" s="29"/>
    </row>
    <row r="1427" spans="8:8">
      <c r="H1427" s="29"/>
    </row>
    <row r="1428" spans="8:8">
      <c r="H1428" s="29"/>
    </row>
    <row r="1429" spans="8:8">
      <c r="H1429" s="29"/>
    </row>
    <row r="1430" spans="8:8">
      <c r="H1430" s="29"/>
    </row>
    <row r="1431" spans="8:8">
      <c r="H1431" s="29"/>
    </row>
    <row r="1432" spans="8:8">
      <c r="H1432" s="29"/>
    </row>
    <row r="1433" spans="8:8">
      <c r="H1433" s="29"/>
    </row>
    <row r="1434" spans="8:8">
      <c r="H1434" s="29"/>
    </row>
    <row r="1435" spans="8:8">
      <c r="H1435" s="29"/>
    </row>
    <row r="1436" spans="8:8">
      <c r="H1436" s="29"/>
    </row>
    <row r="1437" spans="8:8">
      <c r="H1437" s="29"/>
    </row>
    <row r="1438" spans="8:8">
      <c r="H1438" s="29"/>
    </row>
    <row r="1439" spans="8:8">
      <c r="H1439" s="29"/>
    </row>
    <row r="1440" spans="8:8">
      <c r="H1440" s="29"/>
    </row>
    <row r="1497" spans="8:8">
      <c r="H1497" s="29"/>
    </row>
    <row r="1498" spans="8:8">
      <c r="H1498" s="29"/>
    </row>
    <row r="1499" spans="8:8">
      <c r="H1499" s="29"/>
    </row>
    <row r="1500" spans="8:8">
      <c r="H1500" s="29"/>
    </row>
    <row r="1501" spans="8:8">
      <c r="H1501" s="29"/>
    </row>
    <row r="1502" spans="8:8">
      <c r="H1502" s="29"/>
    </row>
    <row r="1503" spans="8:8">
      <c r="H1503" s="29"/>
    </row>
    <row r="1504" spans="8:8">
      <c r="H1504" s="29"/>
    </row>
    <row r="1505" spans="8:8">
      <c r="H1505" s="29"/>
    </row>
    <row r="1506" spans="8:8">
      <c r="H1506" s="29"/>
    </row>
    <row r="1507" spans="8:8">
      <c r="H1507" s="29"/>
    </row>
    <row r="1508" spans="8:8">
      <c r="H1508" s="29"/>
    </row>
    <row r="1509" spans="8:8">
      <c r="H1509" s="29"/>
    </row>
    <row r="1510" spans="8:8">
      <c r="H1510" s="29"/>
    </row>
    <row r="1511" spans="8:8">
      <c r="H1511" s="29"/>
    </row>
    <row r="1512" spans="8:8">
      <c r="H1512" s="29"/>
    </row>
    <row r="1513" spans="8:8">
      <c r="H1513" s="29"/>
    </row>
    <row r="1514" spans="8:8">
      <c r="H1514" s="29"/>
    </row>
    <row r="1515" spans="8:8">
      <c r="H1515" s="29"/>
    </row>
    <row r="1516" spans="8:8">
      <c r="H1516" s="29"/>
    </row>
    <row r="1517" spans="8:8">
      <c r="H1517" s="29"/>
    </row>
    <row r="1518" spans="8:8">
      <c r="H1518" s="29"/>
    </row>
    <row r="1519" spans="8:8">
      <c r="H1519" s="29"/>
    </row>
    <row r="1520" spans="8:8">
      <c r="H1520" s="29"/>
    </row>
    <row r="1521" spans="8:8">
      <c r="H1521" s="29"/>
    </row>
    <row r="1522" spans="8:8">
      <c r="H1522" s="29"/>
    </row>
    <row r="1715" spans="8:8">
      <c r="H1715" s="29"/>
    </row>
    <row r="1716" spans="8:8">
      <c r="H1716" s="29"/>
    </row>
    <row r="1717" spans="8:8">
      <c r="H1717" s="29"/>
    </row>
    <row r="1718" spans="8:8">
      <c r="H1718" s="29"/>
    </row>
    <row r="1719" spans="8:8">
      <c r="H1719" s="29"/>
    </row>
    <row r="1720" spans="8:8">
      <c r="H1720" s="29"/>
    </row>
    <row r="1721" spans="8:8">
      <c r="H1721" s="29"/>
    </row>
    <row r="1722" spans="8:8">
      <c r="H1722" s="29"/>
    </row>
    <row r="1723" spans="8:8">
      <c r="H1723" s="29"/>
    </row>
    <row r="1724" spans="8:8">
      <c r="H1724" s="29"/>
    </row>
    <row r="1725" spans="8:8">
      <c r="H1725" s="29"/>
    </row>
    <row r="1726" spans="8:8">
      <c r="H1726" s="29"/>
    </row>
    <row r="1727" spans="8:8">
      <c r="H1727" s="29"/>
    </row>
    <row r="1728" spans="8:8">
      <c r="H1728" s="29"/>
    </row>
    <row r="1729" spans="8:8">
      <c r="H1729" s="29"/>
    </row>
    <row r="1730" spans="8:8">
      <c r="H1730" s="29"/>
    </row>
    <row r="1731" spans="8:8">
      <c r="H1731" s="29"/>
    </row>
    <row r="1732" spans="8:8">
      <c r="H1732" s="29"/>
    </row>
    <row r="1733" spans="8:8">
      <c r="H1733" s="29"/>
    </row>
    <row r="1734" spans="8:8">
      <c r="H1734" s="29"/>
    </row>
    <row r="1735" spans="8:8">
      <c r="H1735" s="29"/>
    </row>
    <row r="1736" spans="8:8">
      <c r="H1736" s="29"/>
    </row>
    <row r="1737" spans="8:8">
      <c r="H1737" s="29"/>
    </row>
    <row r="1738" spans="8:8">
      <c r="H1738" s="29"/>
    </row>
    <row r="1739" spans="8:8">
      <c r="H1739" s="29"/>
    </row>
    <row r="1740" spans="8:8">
      <c r="H1740" s="29"/>
    </row>
    <row r="1741" spans="8:8">
      <c r="H1741" s="29"/>
    </row>
    <row r="1742" spans="8:8">
      <c r="H1742" s="29"/>
    </row>
    <row r="1743" spans="8:8">
      <c r="H1743" s="29"/>
    </row>
    <row r="1854" spans="8:8">
      <c r="H1854" s="29"/>
    </row>
    <row r="1855" spans="8:8">
      <c r="H1855" s="29"/>
    </row>
    <row r="1856" spans="8:8">
      <c r="H1856" s="29"/>
    </row>
    <row r="1857" spans="8:8">
      <c r="H1857" s="29"/>
    </row>
    <row r="1858" spans="8:8">
      <c r="H1858" s="29"/>
    </row>
    <row r="1859" spans="8:8">
      <c r="H1859" s="29"/>
    </row>
    <row r="1860" spans="8:8">
      <c r="H1860" s="29"/>
    </row>
    <row r="1861" spans="8:8">
      <c r="H1861" s="29"/>
    </row>
    <row r="1862" spans="8:8">
      <c r="H1862" s="29"/>
    </row>
    <row r="1863" spans="8:8">
      <c r="H1863" s="29"/>
    </row>
    <row r="1864" spans="8:8">
      <c r="H1864" s="29"/>
    </row>
    <row r="1865" spans="8:8">
      <c r="H1865" s="29"/>
    </row>
    <row r="1866" spans="8:8">
      <c r="H1866" s="29"/>
    </row>
    <row r="1867" spans="8:8">
      <c r="H1867" s="29"/>
    </row>
    <row r="1868" spans="8:8">
      <c r="H1868" s="29"/>
    </row>
    <row r="1869" spans="8:8">
      <c r="H1869" s="29"/>
    </row>
    <row r="1870" spans="8:8">
      <c r="H1870" s="29"/>
    </row>
    <row r="1871" spans="8:8">
      <c r="H1871" s="29"/>
    </row>
    <row r="1872" spans="8:8">
      <c r="H1872" s="29"/>
    </row>
    <row r="1873" spans="8:8">
      <c r="H1873" s="29"/>
    </row>
    <row r="1874" spans="8:8">
      <c r="H1874" s="29"/>
    </row>
    <row r="1875" spans="8:8">
      <c r="H1875" s="29"/>
    </row>
    <row r="1876" spans="8:8">
      <c r="H1876" s="29"/>
    </row>
    <row r="1877" spans="8:8">
      <c r="H1877" s="29"/>
    </row>
    <row r="1878" spans="8:8">
      <c r="H1878" s="29"/>
    </row>
    <row r="1879" spans="8:8">
      <c r="H1879" s="29"/>
    </row>
    <row r="1880" spans="8:8">
      <c r="H1880" s="29"/>
    </row>
    <row r="1881" spans="8:8">
      <c r="H1881" s="29"/>
    </row>
    <row r="1882" spans="8:8">
      <c r="H1882" s="29"/>
    </row>
    <row r="1883" spans="8:8">
      <c r="H1883" s="29"/>
    </row>
    <row r="1940" spans="8:8">
      <c r="H1940" s="29"/>
    </row>
    <row r="1941" spans="8:8">
      <c r="H1941" s="29"/>
    </row>
    <row r="1942" spans="8:8">
      <c r="H1942" s="29"/>
    </row>
    <row r="1943" spans="8:8">
      <c r="H1943" s="29"/>
    </row>
    <row r="1944" spans="8:8">
      <c r="H1944" s="29"/>
    </row>
    <row r="1945" spans="8:8">
      <c r="H1945" s="29"/>
    </row>
    <row r="1946" spans="8:8">
      <c r="H1946" s="29"/>
    </row>
    <row r="1947" spans="8:8">
      <c r="H1947" s="29"/>
    </row>
    <row r="1948" spans="8:8">
      <c r="H1948" s="29"/>
    </row>
    <row r="1949" spans="8:8">
      <c r="H1949" s="29"/>
    </row>
    <row r="1950" spans="8:8">
      <c r="H1950" s="29"/>
    </row>
    <row r="1951" spans="8:8">
      <c r="H1951" s="29"/>
    </row>
    <row r="1952" spans="8:8">
      <c r="H1952" s="29"/>
    </row>
    <row r="1953" spans="8:8">
      <c r="H1953" s="29"/>
    </row>
    <row r="1954" spans="8:8">
      <c r="H1954" s="29"/>
    </row>
    <row r="1955" spans="8:8">
      <c r="H1955" s="29"/>
    </row>
    <row r="1956" spans="8:8">
      <c r="H1956" s="29"/>
    </row>
    <row r="1957" spans="8:8">
      <c r="H1957" s="29"/>
    </row>
    <row r="1958" spans="8:8">
      <c r="H1958" s="29"/>
    </row>
    <row r="1959" spans="8:8">
      <c r="H1959" s="29"/>
    </row>
    <row r="1960" spans="8:8">
      <c r="H1960" s="29"/>
    </row>
    <row r="1961" spans="8:8">
      <c r="H1961" s="29"/>
    </row>
    <row r="1962" spans="8:8">
      <c r="H1962" s="29"/>
    </row>
    <row r="1963" spans="8:8">
      <c r="H1963" s="29"/>
    </row>
    <row r="1964" spans="8:8">
      <c r="H1964" s="29"/>
    </row>
    <row r="1965" spans="8:8">
      <c r="H1965" s="29"/>
    </row>
    <row r="2162" spans="8:8">
      <c r="H2162" s="29"/>
    </row>
    <row r="2163" spans="8:8">
      <c r="H2163" s="29"/>
    </row>
    <row r="2164" spans="8:8">
      <c r="H2164" s="29"/>
    </row>
    <row r="2165" spans="8:8">
      <c r="H2165" s="29"/>
    </row>
    <row r="2166" spans="8:8">
      <c r="H2166" s="29"/>
    </row>
    <row r="2167" spans="8:8">
      <c r="H2167" s="29"/>
    </row>
    <row r="2168" spans="8:8">
      <c r="H2168" s="29"/>
    </row>
    <row r="2169" spans="8:8">
      <c r="H2169" s="29"/>
    </row>
    <row r="2170" spans="8:8">
      <c r="H2170" s="29"/>
    </row>
    <row r="2171" spans="8:8">
      <c r="H2171" s="29"/>
    </row>
    <row r="2172" spans="8:8">
      <c r="H2172" s="29"/>
    </row>
    <row r="2173" spans="8:8">
      <c r="H2173" s="29"/>
    </row>
    <row r="2174" spans="8:8">
      <c r="H2174" s="29"/>
    </row>
    <row r="2175" spans="8:8">
      <c r="H2175" s="29"/>
    </row>
    <row r="2176" spans="8:8">
      <c r="H2176" s="29"/>
    </row>
    <row r="2177" spans="8:8">
      <c r="H2177" s="29"/>
    </row>
    <row r="2178" spans="8:8">
      <c r="H2178" s="29"/>
    </row>
    <row r="2179" spans="8:8">
      <c r="H2179" s="29"/>
    </row>
    <row r="2180" spans="8:8">
      <c r="H2180" s="29"/>
    </row>
    <row r="2181" spans="8:8">
      <c r="H2181" s="29"/>
    </row>
    <row r="2182" spans="8:8">
      <c r="H2182" s="29"/>
    </row>
    <row r="2183" spans="8:8">
      <c r="H2183" s="29"/>
    </row>
    <row r="2184" spans="8:8">
      <c r="H2184" s="29"/>
    </row>
    <row r="2185" spans="8:8">
      <c r="H2185" s="29"/>
    </row>
    <row r="2186" spans="8:8">
      <c r="H2186" s="29"/>
    </row>
    <row r="2187" spans="8:8">
      <c r="H2187" s="29"/>
    </row>
    <row r="2188" spans="8:8">
      <c r="H2188" s="29"/>
    </row>
    <row r="2189" spans="8:8">
      <c r="H2189" s="29"/>
    </row>
    <row r="2190" spans="8:8">
      <c r="H2190" s="29"/>
    </row>
    <row r="2301" spans="8:8">
      <c r="H2301" s="29"/>
    </row>
    <row r="2302" spans="8:8">
      <c r="H2302" s="29"/>
    </row>
    <row r="2303" spans="8:8">
      <c r="H2303" s="29"/>
    </row>
    <row r="2304" spans="8:8">
      <c r="H2304" s="29"/>
    </row>
    <row r="2305" spans="8:8">
      <c r="H2305" s="29"/>
    </row>
    <row r="2306" spans="8:8">
      <c r="H2306" s="29"/>
    </row>
    <row r="2307" spans="8:8">
      <c r="H2307" s="29"/>
    </row>
    <row r="2308" spans="8:8">
      <c r="H2308" s="29"/>
    </row>
    <row r="2309" spans="8:8">
      <c r="H2309" s="29"/>
    </row>
    <row r="2310" spans="8:8">
      <c r="H2310" s="29"/>
    </row>
    <row r="2311" spans="8:8">
      <c r="H2311" s="29"/>
    </row>
    <row r="2312" spans="8:8">
      <c r="H2312" s="29"/>
    </row>
    <row r="2313" spans="8:8">
      <c r="H2313" s="29"/>
    </row>
    <row r="2314" spans="8:8">
      <c r="H2314" s="29"/>
    </row>
    <row r="2315" spans="8:8">
      <c r="H2315" s="29"/>
    </row>
    <row r="2316" spans="8:8">
      <c r="H2316" s="29"/>
    </row>
    <row r="2317" spans="8:8">
      <c r="H2317" s="29"/>
    </row>
    <row r="2318" spans="8:8">
      <c r="H2318" s="29"/>
    </row>
    <row r="2319" spans="8:8">
      <c r="H2319" s="29"/>
    </row>
    <row r="2320" spans="8:8">
      <c r="H2320" s="29"/>
    </row>
    <row r="2321" spans="8:8">
      <c r="H2321" s="29"/>
    </row>
    <row r="2322" spans="8:8">
      <c r="H2322" s="29"/>
    </row>
    <row r="2323" spans="8:8">
      <c r="H2323" s="29"/>
    </row>
    <row r="2324" spans="8:8">
      <c r="H2324" s="29"/>
    </row>
    <row r="2325" spans="8:8">
      <c r="H2325" s="29"/>
    </row>
    <row r="2326" spans="8:8">
      <c r="H2326" s="29"/>
    </row>
    <row r="2327" spans="8:8">
      <c r="H2327" s="29"/>
    </row>
    <row r="2328" spans="8:8">
      <c r="H2328" s="29"/>
    </row>
    <row r="2329" spans="8:8">
      <c r="H2329" s="29"/>
    </row>
    <row r="2330" spans="8:8">
      <c r="H2330" s="29"/>
    </row>
    <row r="2386" spans="8:8">
      <c r="H2386" s="29"/>
    </row>
    <row r="2387" spans="8:8">
      <c r="H2387" s="29"/>
    </row>
    <row r="2388" spans="8:8">
      <c r="H2388" s="29"/>
    </row>
    <row r="2389" spans="8:8">
      <c r="H2389" s="29"/>
    </row>
    <row r="2390" spans="8:8">
      <c r="H2390" s="29"/>
    </row>
    <row r="2391" spans="8:8">
      <c r="H2391" s="29"/>
    </row>
    <row r="2392" spans="8:8">
      <c r="H2392" s="29"/>
    </row>
    <row r="2393" spans="8:8">
      <c r="H2393" s="29"/>
    </row>
    <row r="2394" spans="8:8">
      <c r="H2394" s="29"/>
    </row>
    <row r="2395" spans="8:8">
      <c r="H2395" s="29"/>
    </row>
    <row r="2396" spans="8:8">
      <c r="H2396" s="29"/>
    </row>
    <row r="2397" spans="8:8">
      <c r="H2397" s="29"/>
    </row>
    <row r="2398" spans="8:8">
      <c r="H2398" s="29"/>
    </row>
    <row r="2399" spans="8:8">
      <c r="H2399" s="29"/>
    </row>
    <row r="2400" spans="8:8">
      <c r="H2400" s="29"/>
    </row>
    <row r="2401" spans="8:8">
      <c r="H2401" s="29"/>
    </row>
    <row r="2402" spans="8:8">
      <c r="H2402" s="29"/>
    </row>
    <row r="2403" spans="8:8">
      <c r="H2403" s="29"/>
    </row>
    <row r="2404" spans="8:8">
      <c r="H2404" s="29"/>
    </row>
    <row r="2405" spans="8:8">
      <c r="H2405" s="29"/>
    </row>
    <row r="2406" spans="8:8">
      <c r="H2406" s="29"/>
    </row>
    <row r="2407" spans="8:8">
      <c r="H2407" s="29"/>
    </row>
    <row r="2408" spans="8:8">
      <c r="H2408" s="29"/>
    </row>
    <row r="2409" spans="8:8">
      <c r="H2409" s="29"/>
    </row>
    <row r="2410" spans="8:8">
      <c r="H2410" s="29"/>
    </row>
    <row r="2411" spans="8:8">
      <c r="H2411" s="29"/>
    </row>
    <row r="2412" spans="8:8">
      <c r="H2412" s="29"/>
    </row>
    <row r="2609" spans="8:8">
      <c r="H2609" s="29"/>
    </row>
    <row r="2610" spans="8:8">
      <c r="H2610" s="29"/>
    </row>
    <row r="2611" spans="8:8">
      <c r="H2611" s="29"/>
    </row>
    <row r="2612" spans="8:8">
      <c r="H2612" s="29"/>
    </row>
    <row r="2613" spans="8:8">
      <c r="H2613" s="29"/>
    </row>
    <row r="2614" spans="8:8">
      <c r="H2614" s="29"/>
    </row>
    <row r="2615" spans="8:8">
      <c r="H2615" s="29"/>
    </row>
    <row r="2616" spans="8:8">
      <c r="H2616" s="29"/>
    </row>
    <row r="2617" spans="8:8">
      <c r="H2617" s="29"/>
    </row>
    <row r="2618" spans="8:8">
      <c r="H2618" s="29"/>
    </row>
    <row r="2619" spans="8:8">
      <c r="H2619" s="29"/>
    </row>
    <row r="2620" spans="8:8">
      <c r="H2620" s="29"/>
    </row>
    <row r="2621" spans="8:8">
      <c r="H2621" s="29"/>
    </row>
    <row r="2622" spans="8:8">
      <c r="H2622" s="29"/>
    </row>
    <row r="2623" spans="8:8">
      <c r="H2623" s="29"/>
    </row>
    <row r="2624" spans="8:8">
      <c r="H2624" s="29"/>
    </row>
    <row r="2625" spans="8:8">
      <c r="H2625" s="29"/>
    </row>
    <row r="2626" spans="8:8">
      <c r="H2626" s="29"/>
    </row>
    <row r="2627" spans="8:8">
      <c r="H2627" s="29"/>
    </row>
    <row r="2628" spans="8:8">
      <c r="H2628" s="29"/>
    </row>
    <row r="2629" spans="8:8">
      <c r="H2629" s="29"/>
    </row>
    <row r="2630" spans="8:8">
      <c r="H2630" s="29"/>
    </row>
    <row r="2631" spans="8:8">
      <c r="H2631" s="29"/>
    </row>
    <row r="2632" spans="8:8">
      <c r="H2632" s="29"/>
    </row>
    <row r="2633" spans="8:8">
      <c r="H2633" s="29"/>
    </row>
    <row r="2634" spans="8:8">
      <c r="H2634" s="29"/>
    </row>
    <row r="2635" spans="8:8">
      <c r="H2635" s="29"/>
    </row>
    <row r="2636" spans="8:8">
      <c r="H2636" s="29"/>
    </row>
    <row r="2637" spans="8:8">
      <c r="H2637" s="29"/>
    </row>
    <row r="2746" spans="8:8">
      <c r="H2746" s="29"/>
    </row>
    <row r="2747" spans="8:8">
      <c r="H2747" s="29"/>
    </row>
    <row r="2748" spans="8:8">
      <c r="H2748" s="29"/>
    </row>
    <row r="2749" spans="8:8">
      <c r="H2749" s="29"/>
    </row>
    <row r="2750" spans="8:8">
      <c r="H2750" s="29"/>
    </row>
    <row r="2751" spans="8:8">
      <c r="H2751" s="29"/>
    </row>
    <row r="2752" spans="8:8">
      <c r="H2752" s="29"/>
    </row>
    <row r="2830" spans="8:8">
      <c r="H2830" s="29"/>
    </row>
    <row r="2831" spans="8:8">
      <c r="H2831" s="29"/>
    </row>
    <row r="2832" spans="8:8">
      <c r="H2832" s="29"/>
    </row>
    <row r="2833" spans="8:8">
      <c r="H2833" s="29"/>
    </row>
    <row r="2834" spans="8:8">
      <c r="H2834" s="29"/>
    </row>
    <row r="2835" spans="8:8">
      <c r="H2835" s="29"/>
    </row>
    <row r="2836" spans="8:8">
      <c r="H2836" s="29"/>
    </row>
    <row r="2837" spans="8:8">
      <c r="H2837" s="29"/>
    </row>
    <row r="2838" spans="8:8">
      <c r="H2838" s="29"/>
    </row>
    <row r="3043" spans="8:8">
      <c r="H3043" s="29"/>
    </row>
    <row r="3044" spans="8:8">
      <c r="H3044" s="29"/>
    </row>
    <row r="3045" spans="8:8">
      <c r="H3045" s="29"/>
    </row>
    <row r="3046" spans="8:8">
      <c r="H3046" s="29"/>
    </row>
    <row r="3047" spans="8:8">
      <c r="H3047" s="29"/>
    </row>
    <row r="3048" spans="8:8">
      <c r="H3048" s="29"/>
    </row>
    <row r="3049" spans="8:8">
      <c r="H3049" s="29"/>
    </row>
    <row r="3050" spans="8:8">
      <c r="H3050" s="29"/>
    </row>
    <row r="3051" spans="8:8">
      <c r="H3051" s="29"/>
    </row>
    <row r="3052" spans="8:8">
      <c r="H3052" s="29"/>
    </row>
    <row r="3053" spans="8:8">
      <c r="H3053" s="29"/>
    </row>
    <row r="3054" spans="8:8">
      <c r="H3054" s="29"/>
    </row>
    <row r="3055" spans="8:8">
      <c r="H3055" s="29"/>
    </row>
    <row r="3056" spans="8:8">
      <c r="H3056" s="29"/>
    </row>
    <row r="3057" spans="8:8">
      <c r="H3057" s="29"/>
    </row>
    <row r="3058" spans="8:8">
      <c r="H3058" s="29"/>
    </row>
    <row r="3059" spans="8:8">
      <c r="H3059" s="29"/>
    </row>
    <row r="3060" spans="8:8">
      <c r="H3060" s="29"/>
    </row>
    <row r="3061" spans="8:8">
      <c r="H3061" s="29"/>
    </row>
    <row r="3062" spans="8:8">
      <c r="H3062" s="29"/>
    </row>
    <row r="3063" spans="8:8">
      <c r="H3063" s="29"/>
    </row>
    <row r="3064" spans="8:8">
      <c r="H3064" s="29"/>
    </row>
    <row r="3065" spans="8:8">
      <c r="H3065" s="29"/>
    </row>
    <row r="3066" spans="8:8">
      <c r="H3066" s="29"/>
    </row>
    <row r="3067" spans="8:8">
      <c r="H3067" s="29"/>
    </row>
    <row r="3068" spans="8:8">
      <c r="H3068" s="29"/>
    </row>
    <row r="3069" spans="8:8">
      <c r="H3069" s="29"/>
    </row>
    <row r="3884" spans="8:8">
      <c r="H3884" s="29"/>
    </row>
    <row r="3885" spans="8:8">
      <c r="H3885" s="29"/>
    </row>
    <row r="3886" spans="8:8">
      <c r="H3886" s="29"/>
    </row>
    <row r="3887" spans="8:8">
      <c r="H3887" s="29"/>
    </row>
    <row r="3888" spans="8:8">
      <c r="H3888" s="29"/>
    </row>
    <row r="3889" spans="8:8">
      <c r="H3889" s="29"/>
    </row>
    <row r="3890" spans="8:8">
      <c r="H3890" s="29"/>
    </row>
    <row r="3891" spans="8:8">
      <c r="H3891" s="29"/>
    </row>
    <row r="3892" spans="8:8">
      <c r="H3892" s="29"/>
    </row>
    <row r="3893" spans="8:8">
      <c r="H3893" s="29"/>
    </row>
    <row r="3894" spans="8:8">
      <c r="H3894" s="29"/>
    </row>
    <row r="3895" spans="8:8">
      <c r="H3895" s="29"/>
    </row>
    <row r="3896" spans="8:8">
      <c r="H3896" s="29"/>
    </row>
    <row r="3897" spans="8:8">
      <c r="H3897" s="29"/>
    </row>
    <row r="3898" spans="8:8">
      <c r="H3898" s="29"/>
    </row>
    <row r="3899" spans="8:8">
      <c r="H3899" s="29"/>
    </row>
    <row r="3900" spans="8:8">
      <c r="H3900" s="29"/>
    </row>
    <row r="4148" spans="8:8">
      <c r="H4148" s="10"/>
    </row>
    <row r="4149" spans="8:8">
      <c r="H4149" s="10"/>
    </row>
    <row r="4150" spans="8:8">
      <c r="H4150" s="10"/>
    </row>
    <row r="4151" spans="8:8">
      <c r="H4151" s="10"/>
    </row>
    <row r="4152" spans="8:8">
      <c r="H4152" s="10"/>
    </row>
    <row r="4153" spans="8:8">
      <c r="H4153" s="10"/>
    </row>
    <row r="4154" spans="8:8">
      <c r="H4154" s="10"/>
    </row>
    <row r="4155" spans="8:8">
      <c r="H4155" s="10"/>
    </row>
    <row r="4156" spans="8:8">
      <c r="H4156" s="10"/>
    </row>
    <row r="4157" spans="8:8">
      <c r="H4157" s="10"/>
    </row>
    <row r="4158" spans="8:8">
      <c r="H4158" s="10"/>
    </row>
    <row r="4159" spans="8:8">
      <c r="H4159" s="10"/>
    </row>
    <row r="4160" spans="8:8">
      <c r="H4160" s="10"/>
    </row>
    <row r="4161" spans="8:8">
      <c r="H4161" s="10"/>
    </row>
    <row r="4162" spans="8:8">
      <c r="H4162" s="10"/>
    </row>
    <row r="4163" spans="8:8">
      <c r="H4163" s="10"/>
    </row>
    <row r="4303" spans="8:8">
      <c r="H4303" s="29"/>
    </row>
    <row r="4304" spans="8:8">
      <c r="H4304" s="29"/>
    </row>
    <row r="4305" spans="8:8">
      <c r="H4305" s="29"/>
    </row>
    <row r="4306" spans="8:8">
      <c r="H4306" s="29"/>
    </row>
    <row r="4307" spans="8:8">
      <c r="H4307" s="29"/>
    </row>
    <row r="4308" spans="8:8">
      <c r="H4308" s="29"/>
    </row>
    <row r="4309" spans="8:8">
      <c r="H4309" s="29"/>
    </row>
    <row r="4310" spans="8:8">
      <c r="H4310" s="29"/>
    </row>
    <row r="4311" spans="8:8">
      <c r="H4311" s="29"/>
    </row>
    <row r="4312" spans="8:8">
      <c r="H4312" s="29"/>
    </row>
    <row r="4313" spans="8:8">
      <c r="H4313" s="29"/>
    </row>
    <row r="4314" spans="8:8">
      <c r="H4314" s="29"/>
    </row>
    <row r="4315" spans="8:8">
      <c r="H4315" s="29"/>
    </row>
    <row r="4316" spans="8:8">
      <c r="H4316" s="29"/>
    </row>
    <row r="4317" spans="8:8">
      <c r="H4317" s="29"/>
    </row>
    <row r="4318" spans="8:8">
      <c r="H4318" s="29"/>
    </row>
    <row r="4319" spans="8:8">
      <c r="H4319" s="29"/>
    </row>
    <row r="4320" spans="8:8">
      <c r="H4320" s="29"/>
    </row>
    <row r="4321" spans="8:8">
      <c r="H4321" s="29"/>
    </row>
    <row r="4322" spans="8:8">
      <c r="H4322" s="29"/>
    </row>
    <row r="4323" spans="8:8">
      <c r="H4323" s="29"/>
    </row>
    <row r="4324" spans="8:8">
      <c r="H4324" s="29"/>
    </row>
    <row r="4325" spans="8:8">
      <c r="H4325" s="29"/>
    </row>
    <row r="4326" spans="8:8">
      <c r="H4326" s="29"/>
    </row>
    <row r="4327" spans="8:8">
      <c r="H4327" s="29"/>
    </row>
    <row r="4328" spans="8:8">
      <c r="H4328" s="29"/>
    </row>
    <row r="4329" spans="8:8">
      <c r="H4329" s="29"/>
    </row>
    <row r="4330" spans="8:8">
      <c r="H4330" s="29"/>
    </row>
    <row r="4572" spans="8:8">
      <c r="H4572" s="10"/>
    </row>
    <row r="4573" spans="8:8">
      <c r="H4573" s="10"/>
    </row>
    <row r="4574" spans="8:8">
      <c r="H4574" s="10"/>
    </row>
    <row r="4575" spans="8:8">
      <c r="H4575" s="10"/>
    </row>
    <row r="4576" spans="8:8">
      <c r="H4576" s="10"/>
    </row>
    <row r="4577" spans="8:8">
      <c r="H4577" s="10"/>
    </row>
    <row r="4578" spans="8:8">
      <c r="H4578" s="10"/>
    </row>
    <row r="4579" spans="8:8">
      <c r="H4579" s="10"/>
    </row>
    <row r="4580" spans="8:8">
      <c r="H4580" s="10"/>
    </row>
    <row r="4581" spans="8:8">
      <c r="H4581" s="10"/>
    </row>
    <row r="4582" spans="8:8">
      <c r="H4582" s="10"/>
    </row>
    <row r="4583" spans="8:8">
      <c r="H4583" s="10"/>
    </row>
    <row r="4584" spans="8:8">
      <c r="H4584" s="10"/>
    </row>
    <row r="4585" spans="8:8">
      <c r="H4585" s="10"/>
    </row>
    <row r="4586" spans="8:8">
      <c r="H4586" s="10"/>
    </row>
    <row r="4587" spans="8:8">
      <c r="H4587" s="10"/>
    </row>
    <row r="4588" spans="8:8">
      <c r="H4588" s="10"/>
    </row>
    <row r="4589" spans="8:8">
      <c r="H4589" s="10"/>
    </row>
    <row r="4590" spans="8:8">
      <c r="H4590" s="10"/>
    </row>
    <row r="4591" spans="8:8">
      <c r="H4591" s="10"/>
    </row>
    <row r="4592" spans="8:8">
      <c r="H4592" s="10"/>
    </row>
    <row r="4593" spans="8:8">
      <c r="H4593" s="10"/>
    </row>
    <row r="4594" spans="8:8">
      <c r="H4594" s="10"/>
    </row>
    <row r="4595" spans="8:8">
      <c r="H4595" s="10"/>
    </row>
    <row r="4596" spans="8:8">
      <c r="H4596" s="10"/>
    </row>
    <row r="4597" spans="8:8">
      <c r="H4597" s="10"/>
    </row>
    <row r="4737" spans="8:8">
      <c r="H4737" s="29"/>
    </row>
    <row r="4738" spans="8:8">
      <c r="H4738" s="29"/>
    </row>
    <row r="4739" spans="8:8">
      <c r="H4739" s="29"/>
    </row>
    <row r="4740" spans="8:8">
      <c r="H4740" s="29"/>
    </row>
    <row r="4741" spans="8:8">
      <c r="H4741" s="29"/>
    </row>
    <row r="4742" spans="8:8">
      <c r="H4742" s="29"/>
    </row>
    <row r="4743" spans="8:8">
      <c r="H4743" s="29"/>
    </row>
    <row r="4744" spans="8:8">
      <c r="H4744" s="29"/>
    </row>
    <row r="4745" spans="8:8">
      <c r="H4745" s="29"/>
    </row>
    <row r="4746" spans="8:8">
      <c r="H4746" s="29"/>
    </row>
    <row r="4747" spans="8:8">
      <c r="H4747" s="29"/>
    </row>
    <row r="4748" spans="8:8">
      <c r="H4748" s="29"/>
    </row>
    <row r="4749" spans="8:8">
      <c r="H4749" s="29"/>
    </row>
    <row r="4750" spans="8:8">
      <c r="H4750" s="29"/>
    </row>
    <row r="4751" spans="8:8">
      <c r="H4751" s="29"/>
    </row>
    <row r="4752" spans="8:8">
      <c r="H4752" s="29"/>
    </row>
    <row r="4753" spans="8:8">
      <c r="H4753" s="29"/>
    </row>
    <row r="4754" spans="8:8">
      <c r="H4754" s="29"/>
    </row>
    <row r="4755" spans="8:8">
      <c r="H4755" s="29"/>
    </row>
    <row r="4756" spans="8:8">
      <c r="H4756" s="29"/>
    </row>
    <row r="4757" spans="8:8">
      <c r="H4757" s="29"/>
    </row>
    <row r="4758" spans="8:8">
      <c r="H4758" s="29"/>
    </row>
    <row r="4759" spans="8:8">
      <c r="H4759" s="29"/>
    </row>
    <row r="4760" spans="8:8">
      <c r="H4760" s="29"/>
    </row>
    <row r="4761" spans="8:8">
      <c r="H4761" s="29"/>
    </row>
    <row r="4762" spans="8:8">
      <c r="H4762" s="29"/>
    </row>
    <row r="4763" spans="8:8">
      <c r="H4763" s="29"/>
    </row>
    <row r="4764" spans="8:8">
      <c r="H4764" s="29"/>
    </row>
    <row r="4765" spans="8:8">
      <c r="H4765" s="29"/>
    </row>
    <row r="5011" spans="8:8">
      <c r="H5011" s="10"/>
    </row>
    <row r="5012" spans="8:8">
      <c r="H5012" s="10"/>
    </row>
    <row r="5013" spans="8:8">
      <c r="H5013" s="10"/>
    </row>
    <row r="5014" spans="8:8">
      <c r="H5014" s="10"/>
    </row>
    <row r="5015" spans="8:8">
      <c r="H5015" s="10"/>
    </row>
    <row r="5016" spans="8:8">
      <c r="H5016" s="10"/>
    </row>
    <row r="5017" spans="8:8">
      <c r="H5017" s="10"/>
    </row>
    <row r="5018" spans="8:8">
      <c r="H5018" s="10"/>
    </row>
    <row r="5019" spans="8:8">
      <c r="H5019" s="10"/>
    </row>
    <row r="5020" spans="8:8">
      <c r="H5020" s="10"/>
    </row>
    <row r="5021" spans="8:8">
      <c r="H5021" s="10"/>
    </row>
    <row r="5022" spans="8:8">
      <c r="H5022" s="10"/>
    </row>
    <row r="5023" spans="8:8">
      <c r="H5023" s="10"/>
    </row>
    <row r="5024" spans="8:8">
      <c r="H5024" s="10"/>
    </row>
    <row r="5025" spans="8:8">
      <c r="H5025" s="10"/>
    </row>
    <row r="5026" spans="8:8">
      <c r="H5026" s="10"/>
    </row>
    <row r="5027" spans="8:8">
      <c r="H5027" s="10"/>
    </row>
    <row r="5028" spans="8:8">
      <c r="H5028" s="10"/>
    </row>
    <row r="5029" spans="8:8">
      <c r="H5029" s="10"/>
    </row>
    <row r="5030" spans="8:8">
      <c r="H5030" s="10"/>
    </row>
    <row r="5031" spans="8:8">
      <c r="H5031" s="10"/>
    </row>
    <row r="5032" spans="8:8">
      <c r="H5032" s="10"/>
    </row>
    <row r="5033" spans="8:8">
      <c r="H5033" s="10"/>
    </row>
    <row r="5034" spans="8:8">
      <c r="H5034" s="10"/>
    </row>
    <row r="5035" spans="8:8">
      <c r="H5035" s="10"/>
    </row>
    <row r="5175" spans="8:8">
      <c r="H5175" s="29"/>
    </row>
    <row r="5176" spans="8:8">
      <c r="H5176" s="29"/>
    </row>
    <row r="5177" spans="8:8">
      <c r="H5177" s="29"/>
    </row>
    <row r="5178" spans="8:8">
      <c r="H5178" s="29"/>
    </row>
    <row r="5179" spans="8:8">
      <c r="H5179" s="29"/>
    </row>
    <row r="5180" spans="8:8">
      <c r="H5180" s="29"/>
    </row>
    <row r="5181" spans="8:8">
      <c r="H5181" s="29"/>
    </row>
    <row r="5182" spans="8:8">
      <c r="H5182" s="29"/>
    </row>
    <row r="5183" spans="8:8">
      <c r="H5183" s="29"/>
    </row>
    <row r="5184" spans="8:8">
      <c r="H5184" s="29"/>
    </row>
    <row r="5185" spans="8:8">
      <c r="H5185" s="29"/>
    </row>
    <row r="5186" spans="8:8">
      <c r="H5186" s="29"/>
    </row>
    <row r="5187" spans="8:8">
      <c r="H5187" s="29"/>
    </row>
    <row r="5188" spans="8:8">
      <c r="H5188" s="29"/>
    </row>
    <row r="5189" spans="8:8">
      <c r="H5189" s="29"/>
    </row>
    <row r="5190" spans="8:8">
      <c r="H5190" s="29"/>
    </row>
    <row r="5191" spans="8:8">
      <c r="H5191" s="29"/>
    </row>
    <row r="5192" spans="8:8">
      <c r="H5192" s="29"/>
    </row>
    <row r="5193" spans="8:8">
      <c r="H5193" s="29"/>
    </row>
    <row r="5194" spans="8:8">
      <c r="H5194" s="29"/>
    </row>
    <row r="5195" spans="8:8">
      <c r="H5195" s="29"/>
    </row>
    <row r="5196" spans="8:8">
      <c r="H5196" s="29"/>
    </row>
    <row r="5197" spans="8:8">
      <c r="H5197" s="29"/>
    </row>
    <row r="5198" spans="8:8">
      <c r="H5198" s="29"/>
    </row>
    <row r="5199" spans="8:8">
      <c r="H5199" s="29"/>
    </row>
    <row r="5200" spans="8:8">
      <c r="H5200" s="29"/>
    </row>
    <row r="5201" spans="8:8">
      <c r="H5201" s="29"/>
    </row>
    <row r="5202" spans="8:8">
      <c r="H5202" s="29"/>
    </row>
    <row r="5317" spans="8:8">
      <c r="H5317" s="29"/>
    </row>
    <row r="5318" spans="8:8">
      <c r="H5318" s="29"/>
    </row>
    <row r="5319" spans="8:8">
      <c r="H5319" s="29"/>
    </row>
    <row r="5320" spans="8:8">
      <c r="H5320" s="29"/>
    </row>
    <row r="5321" spans="8:8">
      <c r="H5321" s="29"/>
    </row>
    <row r="5322" spans="8:8">
      <c r="H5322" s="29"/>
    </row>
    <row r="5323" spans="8:8">
      <c r="H5323" s="29"/>
    </row>
    <row r="5324" spans="8:8">
      <c r="H5324" s="29"/>
    </row>
    <row r="5325" spans="8:8">
      <c r="H5325" s="29"/>
    </row>
    <row r="5326" spans="8:8">
      <c r="H5326" s="29"/>
    </row>
    <row r="5327" spans="8:8">
      <c r="H5327" s="29"/>
    </row>
    <row r="5328" spans="8:8">
      <c r="H5328" s="29"/>
    </row>
    <row r="5329" spans="8:8">
      <c r="H5329" s="29"/>
    </row>
    <row r="5330" spans="8:8">
      <c r="H5330" s="29"/>
    </row>
    <row r="5331" spans="8:8">
      <c r="H5331" s="29"/>
    </row>
    <row r="5332" spans="8:8">
      <c r="H5332" s="29"/>
    </row>
    <row r="5333" spans="8:8">
      <c r="H5333" s="29"/>
    </row>
    <row r="5334" spans="8:8">
      <c r="H5334" s="29"/>
    </row>
    <row r="5335" spans="8:8">
      <c r="H5335" s="29"/>
    </row>
    <row r="5336" spans="8:8">
      <c r="H5336" s="29"/>
    </row>
    <row r="5337" spans="8:8">
      <c r="H5337" s="29"/>
    </row>
    <row r="5338" spans="8:8">
      <c r="H5338" s="29"/>
    </row>
    <row r="5339" spans="8:8">
      <c r="H5339" s="29"/>
    </row>
    <row r="5340" spans="8:8">
      <c r="H5340" s="29"/>
    </row>
    <row r="5341" spans="8:8">
      <c r="H5341" s="29"/>
    </row>
    <row r="5446" spans="8:8">
      <c r="H5446" s="10"/>
    </row>
    <row r="5447" spans="8:8">
      <c r="H5447" s="10"/>
    </row>
    <row r="5448" spans="8:8">
      <c r="H5448" s="10"/>
    </row>
    <row r="5449" spans="8:8">
      <c r="H5449" s="10"/>
    </row>
    <row r="5450" spans="8:8">
      <c r="H5450" s="10"/>
    </row>
    <row r="5451" spans="8:8">
      <c r="H5451" s="10"/>
    </row>
    <row r="5452" spans="8:8">
      <c r="H5452" s="10"/>
    </row>
    <row r="5453" spans="8:8">
      <c r="H5453" s="10"/>
    </row>
    <row r="5454" spans="8:8">
      <c r="H5454" s="10"/>
    </row>
    <row r="5455" spans="8:8">
      <c r="H5455" s="10"/>
    </row>
    <row r="5456" spans="8:8">
      <c r="H5456" s="10"/>
    </row>
    <row r="5457" spans="8:8">
      <c r="H5457" s="10"/>
    </row>
    <row r="5458" spans="8:8">
      <c r="H5458" s="10"/>
    </row>
    <row r="5459" spans="8:8">
      <c r="H5459" s="10"/>
    </row>
    <row r="5460" spans="8:8">
      <c r="H5460" s="10"/>
    </row>
    <row r="5461" spans="8:8">
      <c r="H5461" s="10"/>
    </row>
    <row r="5462" spans="8:8">
      <c r="H5462" s="10"/>
    </row>
    <row r="5463" spans="8:8">
      <c r="H5463" s="10"/>
    </row>
    <row r="5464" spans="8:8">
      <c r="H5464" s="10"/>
    </row>
    <row r="5465" spans="8:8">
      <c r="H5465" s="10"/>
    </row>
    <row r="5466" spans="8:8">
      <c r="H5466" s="10"/>
    </row>
    <row r="5467" spans="8:8">
      <c r="H5467" s="10"/>
    </row>
    <row r="5468" spans="8:8">
      <c r="H5468" s="10"/>
    </row>
    <row r="5469" spans="8:8">
      <c r="H5469" s="10"/>
    </row>
    <row r="5470" spans="8:8">
      <c r="H5470" s="10"/>
    </row>
    <row r="5471" spans="8:8">
      <c r="H5471" s="10"/>
    </row>
    <row r="5472" spans="8:8">
      <c r="H5472" s="10"/>
    </row>
    <row r="5606" spans="8:8">
      <c r="H5606" s="29"/>
    </row>
    <row r="5607" spans="8:8">
      <c r="H5607" s="29"/>
    </row>
    <row r="5608" spans="8:8">
      <c r="H5608" s="29"/>
    </row>
    <row r="5609" spans="8:8">
      <c r="H5609" s="29"/>
    </row>
    <row r="5610" spans="8:8">
      <c r="H5610" s="29"/>
    </row>
    <row r="5611" spans="8:8">
      <c r="H5611" s="29"/>
    </row>
    <row r="5612" spans="8:8">
      <c r="H5612" s="29"/>
    </row>
    <row r="5613" spans="8:8">
      <c r="H5613" s="29"/>
    </row>
    <row r="5614" spans="8:8">
      <c r="H5614" s="29"/>
    </row>
    <row r="5615" spans="8:8">
      <c r="H5615" s="29"/>
    </row>
    <row r="5616" spans="8:8">
      <c r="H5616" s="29"/>
    </row>
    <row r="5617" spans="8:8">
      <c r="H5617" s="29"/>
    </row>
    <row r="5618" spans="8:8">
      <c r="H5618" s="29"/>
    </row>
    <row r="5619" spans="8:8">
      <c r="H5619" s="29"/>
    </row>
    <row r="5620" spans="8:8">
      <c r="H5620" s="29"/>
    </row>
    <row r="5621" spans="8:8">
      <c r="H5621" s="29"/>
    </row>
    <row r="5622" spans="8:8">
      <c r="H5622" s="29"/>
    </row>
    <row r="5623" spans="8:8">
      <c r="H5623" s="29"/>
    </row>
    <row r="5624" spans="8:8">
      <c r="H5624" s="29"/>
    </row>
    <row r="5625" spans="8:8">
      <c r="H5625" s="29"/>
    </row>
    <row r="5626" spans="8:8">
      <c r="H5626" s="29"/>
    </row>
    <row r="5627" spans="8:8">
      <c r="H5627" s="29"/>
    </row>
    <row r="5628" spans="8:8">
      <c r="H5628" s="29"/>
    </row>
    <row r="5629" spans="8:8">
      <c r="H5629" s="29"/>
    </row>
    <row r="5630" spans="8:8">
      <c r="H5630" s="29"/>
    </row>
    <row r="5631" spans="8:8">
      <c r="H5631" s="29"/>
    </row>
    <row r="5632" spans="8:8">
      <c r="H5632" s="29"/>
    </row>
    <row r="5633" spans="8:8">
      <c r="H5633" s="29"/>
    </row>
    <row r="5634" spans="8:8">
      <c r="H5634" s="29"/>
    </row>
    <row r="5745" spans="8:8">
      <c r="H5745" s="29"/>
    </row>
    <row r="5746" spans="8:8">
      <c r="H5746" s="29"/>
    </row>
    <row r="5747" spans="8:8">
      <c r="H5747" s="29"/>
    </row>
    <row r="5748" spans="8:8">
      <c r="H5748" s="29"/>
    </row>
    <row r="5749" spans="8:8">
      <c r="H5749" s="29"/>
    </row>
    <row r="5750" spans="8:8">
      <c r="H5750" s="29"/>
    </row>
    <row r="5751" spans="8:8">
      <c r="H5751" s="29"/>
    </row>
    <row r="5752" spans="8:8">
      <c r="H5752" s="29"/>
    </row>
    <row r="5753" spans="8:8">
      <c r="H5753" s="29"/>
    </row>
    <row r="5754" spans="8:8">
      <c r="H5754" s="29"/>
    </row>
    <row r="5755" spans="8:8">
      <c r="H5755" s="29"/>
    </row>
    <row r="5756" spans="8:8">
      <c r="H5756" s="29"/>
    </row>
    <row r="5757" spans="8:8">
      <c r="H5757" s="29"/>
    </row>
    <row r="5758" spans="8:8">
      <c r="H5758" s="29"/>
    </row>
    <row r="5759" spans="8:8">
      <c r="H5759" s="29"/>
    </row>
    <row r="5760" spans="8:8">
      <c r="H5760" s="29"/>
    </row>
    <row r="5761" spans="8:8">
      <c r="H5761" s="29"/>
    </row>
    <row r="5762" spans="8:8">
      <c r="H5762" s="29"/>
    </row>
    <row r="5763" spans="8:8">
      <c r="H5763" s="29"/>
    </row>
    <row r="5764" spans="8:8">
      <c r="H5764" s="29"/>
    </row>
    <row r="5765" spans="8:8">
      <c r="H5765" s="29"/>
    </row>
    <row r="5766" spans="8:8">
      <c r="H5766" s="29"/>
    </row>
    <row r="5767" spans="8:8">
      <c r="H5767" s="29"/>
    </row>
    <row r="5768" spans="8:8">
      <c r="H5768" s="29"/>
    </row>
    <row r="5769" spans="8:8">
      <c r="H5769" s="29"/>
    </row>
    <row r="5770" spans="8:8">
      <c r="H5770" s="29"/>
    </row>
    <row r="5771" spans="8:8">
      <c r="H5771" s="29"/>
    </row>
    <row r="5772" spans="8:8">
      <c r="H5772" s="29"/>
    </row>
    <row r="5773" spans="8:8">
      <c r="H5773" s="29"/>
    </row>
    <row r="5774" spans="8:8">
      <c r="H5774" s="29"/>
    </row>
    <row r="5879" spans="8:8">
      <c r="H5879" s="10"/>
    </row>
    <row r="5880" spans="8:8">
      <c r="H5880" s="10"/>
    </row>
    <row r="5881" spans="8:8">
      <c r="H5881" s="10"/>
    </row>
    <row r="5882" spans="8:8">
      <c r="H5882" s="10"/>
    </row>
    <row r="5883" spans="8:8">
      <c r="H5883" s="10"/>
    </row>
    <row r="5884" spans="8:8">
      <c r="H5884" s="10"/>
    </row>
    <row r="5885" spans="8:8">
      <c r="H5885" s="10"/>
    </row>
    <row r="5886" spans="8:8">
      <c r="H5886" s="10"/>
    </row>
    <row r="5887" spans="8:8">
      <c r="H5887" s="10"/>
    </row>
    <row r="5888" spans="8:8">
      <c r="H5888" s="10"/>
    </row>
    <row r="5889" spans="8:8">
      <c r="H5889" s="10"/>
    </row>
    <row r="5890" spans="8:8">
      <c r="H5890" s="10"/>
    </row>
    <row r="5891" spans="8:8">
      <c r="H5891" s="10"/>
    </row>
    <row r="6041" spans="8:8">
      <c r="H6041" s="29"/>
    </row>
    <row r="6042" spans="8:8">
      <c r="H6042" s="29"/>
    </row>
    <row r="6043" spans="8:8">
      <c r="H6043" s="29"/>
    </row>
    <row r="6044" spans="8:8">
      <c r="H6044" s="29"/>
    </row>
    <row r="6045" spans="8:8">
      <c r="H6045" s="29"/>
    </row>
    <row r="6046" spans="8:8">
      <c r="H6046" s="29"/>
    </row>
    <row r="6047" spans="8:8">
      <c r="H6047" s="29"/>
    </row>
    <row r="6048" spans="8:8">
      <c r="H6048" s="29"/>
    </row>
    <row r="6049" spans="8:8">
      <c r="H6049" s="29"/>
    </row>
    <row r="6050" spans="8:8">
      <c r="H6050" s="29"/>
    </row>
    <row r="6051" spans="8:8">
      <c r="H6051" s="29"/>
    </row>
    <row r="6052" spans="8:8">
      <c r="H6052" s="29"/>
    </row>
    <row r="6053" spans="8:8">
      <c r="H6053" s="29"/>
    </row>
    <row r="6054" spans="8:8">
      <c r="H6054" s="29"/>
    </row>
    <row r="6055" spans="8:8">
      <c r="H6055" s="29"/>
    </row>
    <row r="6056" spans="8:8">
      <c r="H6056" s="29"/>
    </row>
    <row r="6057" spans="8:8">
      <c r="H6057" s="29"/>
    </row>
    <row r="6058" spans="8:8">
      <c r="H6058" s="29"/>
    </row>
    <row r="6059" spans="8:8">
      <c r="H6059" s="29"/>
    </row>
    <row r="6060" spans="8:8">
      <c r="H6060" s="29"/>
    </row>
    <row r="6061" spans="8:8">
      <c r="H6061" s="29"/>
    </row>
    <row r="6062" spans="8:8">
      <c r="H6062" s="29"/>
    </row>
    <row r="6063" spans="8:8">
      <c r="H6063" s="29"/>
    </row>
    <row r="6064" spans="8:8">
      <c r="H6064" s="29"/>
    </row>
    <row r="6065" spans="8:8">
      <c r="H6065" s="29"/>
    </row>
    <row r="6066" spans="8:8">
      <c r="H6066" s="29"/>
    </row>
    <row r="6067" spans="8:8">
      <c r="H6067" s="29"/>
    </row>
    <row r="6068" spans="8:8">
      <c r="H6068" s="29"/>
    </row>
    <row r="6069" spans="8:8">
      <c r="H6069" s="29"/>
    </row>
    <row r="6179" spans="8:8">
      <c r="H6179" s="29"/>
    </row>
    <row r="6180" spans="8:8">
      <c r="H6180" s="29"/>
    </row>
    <row r="6181" spans="8:8">
      <c r="H6181" s="29"/>
    </row>
    <row r="6182" spans="8:8">
      <c r="H6182" s="29"/>
    </row>
    <row r="6183" spans="8:8">
      <c r="H6183" s="29"/>
    </row>
    <row r="6184" spans="8:8">
      <c r="H6184" s="29"/>
    </row>
    <row r="6185" spans="8:8">
      <c r="H6185" s="29"/>
    </row>
    <row r="6186" spans="8:8">
      <c r="H6186" s="29"/>
    </row>
    <row r="6187" spans="8:8">
      <c r="H6187" s="29"/>
    </row>
    <row r="6188" spans="8:8">
      <c r="H6188" s="29"/>
    </row>
    <row r="6189" spans="8:8">
      <c r="H6189" s="29"/>
    </row>
    <row r="6190" spans="8:8">
      <c r="H6190" s="29"/>
    </row>
    <row r="6191" spans="8:8">
      <c r="H6191" s="29"/>
    </row>
    <row r="6192" spans="8:8">
      <c r="H6192" s="29"/>
    </row>
    <row r="6193" spans="8:8">
      <c r="H6193" s="29"/>
    </row>
    <row r="6194" spans="8:8">
      <c r="H6194" s="29"/>
    </row>
    <row r="6195" spans="8:8">
      <c r="H6195" s="29"/>
    </row>
    <row r="6196" spans="8:8">
      <c r="H6196" s="29"/>
    </row>
    <row r="6197" spans="8:8">
      <c r="H6197" s="29"/>
    </row>
    <row r="6198" spans="8:8">
      <c r="H6198" s="29"/>
    </row>
    <row r="6199" spans="8:8">
      <c r="H6199" s="29"/>
    </row>
    <row r="6200" spans="8:8">
      <c r="H6200" s="29"/>
    </row>
    <row r="6201" spans="8:8">
      <c r="H6201" s="29"/>
    </row>
    <row r="6202" spans="8:8">
      <c r="H6202" s="29"/>
    </row>
    <row r="6203" spans="8:8">
      <c r="H6203" s="29"/>
    </row>
    <row r="6204" spans="8:8">
      <c r="H6204" s="29"/>
    </row>
    <row r="6205" spans="8:8">
      <c r="H6205" s="29"/>
    </row>
    <row r="6206" spans="8:8">
      <c r="H6206" s="29"/>
    </row>
    <row r="6207" spans="8:8">
      <c r="H6207" s="29"/>
    </row>
    <row r="6474" spans="8:8">
      <c r="H6474" s="29"/>
    </row>
    <row r="6475" spans="8:8">
      <c r="H6475" s="29"/>
    </row>
    <row r="6476" spans="8:8">
      <c r="H6476" s="29"/>
    </row>
    <row r="6477" spans="8:8">
      <c r="H6477" s="29"/>
    </row>
    <row r="6478" spans="8:8">
      <c r="H6478" s="29"/>
    </row>
    <row r="6479" spans="8:8">
      <c r="H6479" s="29"/>
    </row>
    <row r="6480" spans="8:8">
      <c r="H6480" s="29"/>
    </row>
    <row r="6481" spans="8:8">
      <c r="H6481" s="29"/>
    </row>
    <row r="6482" spans="8:8">
      <c r="H6482" s="29"/>
    </row>
    <row r="6483" spans="8:8">
      <c r="H6483" s="29"/>
    </row>
    <row r="6484" spans="8:8">
      <c r="H6484" s="29"/>
    </row>
    <row r="6485" spans="8:8">
      <c r="H6485" s="29"/>
    </row>
    <row r="6486" spans="8:8">
      <c r="H6486" s="29"/>
    </row>
    <row r="6487" spans="8:8">
      <c r="H6487" s="29"/>
    </row>
    <row r="6488" spans="8:8">
      <c r="H6488" s="29"/>
    </row>
    <row r="6489" spans="8:8">
      <c r="H6489" s="29"/>
    </row>
    <row r="6490" spans="8:8">
      <c r="H6490" s="29"/>
    </row>
    <row r="6491" spans="8:8">
      <c r="H6491" s="29"/>
    </row>
    <row r="6492" spans="8:8">
      <c r="H6492" s="29"/>
    </row>
    <row r="6493" spans="8:8">
      <c r="H6493" s="29"/>
    </row>
    <row r="6494" spans="8:8">
      <c r="H6494" s="29"/>
    </row>
    <row r="6495" spans="8:8">
      <c r="H6495" s="29"/>
    </row>
    <row r="6496" spans="8:8">
      <c r="H6496" s="29"/>
    </row>
    <row r="6497" spans="8:8">
      <c r="H6497" s="29"/>
    </row>
    <row r="6498" spans="8:8">
      <c r="H6498" s="29"/>
    </row>
    <row r="6499" spans="8:8">
      <c r="H6499" s="29"/>
    </row>
    <row r="6500" spans="8:8">
      <c r="H6500" s="29"/>
    </row>
    <row r="6501" spans="8:8">
      <c r="H6501" s="29"/>
    </row>
    <row r="6502" spans="8:8">
      <c r="H6502" s="29"/>
    </row>
    <row r="6613" spans="8:8">
      <c r="H6613" s="29"/>
    </row>
    <row r="6614" spans="8:8">
      <c r="H6614" s="29"/>
    </row>
    <row r="6615" spans="8:8">
      <c r="H6615" s="29"/>
    </row>
    <row r="6616" spans="8:8">
      <c r="H6616" s="29"/>
    </row>
    <row r="6617" spans="8:8">
      <c r="H6617" s="29"/>
    </row>
    <row r="6618" spans="8:8">
      <c r="H6618" s="29"/>
    </row>
    <row r="6619" spans="8:8">
      <c r="H6619" s="29"/>
    </row>
    <row r="6620" spans="8:8">
      <c r="H6620" s="29"/>
    </row>
    <row r="6621" spans="8:8">
      <c r="H6621" s="29"/>
    </row>
    <row r="6622" spans="8:8">
      <c r="H6622" s="29"/>
    </row>
    <row r="6623" spans="8:8">
      <c r="H6623" s="29"/>
    </row>
    <row r="6624" spans="8:8">
      <c r="H6624" s="29"/>
    </row>
    <row r="6625" spans="8:8">
      <c r="H6625" s="29"/>
    </row>
    <row r="6626" spans="8:8">
      <c r="H6626" s="29"/>
    </row>
    <row r="6627" spans="8:8">
      <c r="H6627" s="29"/>
    </row>
    <row r="6628" spans="8:8">
      <c r="H6628" s="29"/>
    </row>
    <row r="6629" spans="8:8">
      <c r="H6629" s="29"/>
    </row>
    <row r="6630" spans="8:8">
      <c r="H6630" s="29"/>
    </row>
    <row r="6631" spans="8:8">
      <c r="H6631" s="29"/>
    </row>
    <row r="6632" spans="8:8">
      <c r="H6632" s="29"/>
    </row>
    <row r="6633" spans="8:8">
      <c r="H6633" s="29"/>
    </row>
    <row r="6634" spans="8:8">
      <c r="H6634" s="29"/>
    </row>
    <row r="6635" spans="8:8">
      <c r="H6635" s="29"/>
    </row>
    <row r="6636" spans="8:8">
      <c r="H6636" s="29"/>
    </row>
    <row r="6637" spans="8:8">
      <c r="H6637" s="29"/>
    </row>
    <row r="6638" spans="8:8">
      <c r="H6638" s="29"/>
    </row>
    <row r="6639" spans="8:8">
      <c r="H6639" s="29"/>
    </row>
    <row r="6640" spans="8:8">
      <c r="H6640" s="29"/>
    </row>
    <row r="6641" spans="8:8">
      <c r="H6641" s="29"/>
    </row>
    <row r="6642" spans="8:8">
      <c r="H6642" s="29"/>
    </row>
    <row r="6905" spans="8:8">
      <c r="H6905" s="29"/>
    </row>
    <row r="6906" spans="8:8">
      <c r="H6906" s="29"/>
    </row>
    <row r="6907" spans="8:8">
      <c r="H6907" s="29"/>
    </row>
    <row r="6908" spans="8:8">
      <c r="H6908" s="29"/>
    </row>
    <row r="6909" spans="8:8">
      <c r="H6909" s="29"/>
    </row>
    <row r="6910" spans="8:8">
      <c r="H6910" s="29"/>
    </row>
    <row r="6911" spans="8:8">
      <c r="H6911" s="29"/>
    </row>
    <row r="6912" spans="8:8">
      <c r="H6912" s="29"/>
    </row>
    <row r="6913" spans="8:8">
      <c r="H6913" s="29"/>
    </row>
    <row r="6914" spans="8:8">
      <c r="H6914" s="29"/>
    </row>
    <row r="6915" spans="8:8">
      <c r="H6915" s="29"/>
    </row>
    <row r="6916" spans="8:8">
      <c r="H6916" s="29"/>
    </row>
    <row r="6917" spans="8:8">
      <c r="H6917" s="29"/>
    </row>
    <row r="6918" spans="8:8">
      <c r="H6918" s="29"/>
    </row>
    <row r="6919" spans="8:8">
      <c r="H6919" s="29"/>
    </row>
    <row r="6920" spans="8:8">
      <c r="H6920" s="29"/>
    </row>
    <row r="6921" spans="8:8">
      <c r="H6921" s="29"/>
    </row>
    <row r="6922" spans="8:8">
      <c r="H6922" s="29"/>
    </row>
    <row r="6923" spans="8:8">
      <c r="H6923" s="29"/>
    </row>
    <row r="6924" spans="8:8">
      <c r="H6924" s="29"/>
    </row>
    <row r="6925" spans="8:8">
      <c r="H6925" s="29"/>
    </row>
    <row r="6926" spans="8:8">
      <c r="H6926" s="29"/>
    </row>
    <row r="6927" spans="8:8">
      <c r="H6927" s="29"/>
    </row>
    <row r="6928" spans="8:8">
      <c r="H6928" s="29"/>
    </row>
    <row r="6929" spans="8:8">
      <c r="H6929" s="29"/>
    </row>
    <row r="6930" spans="8:8">
      <c r="H6930" s="29"/>
    </row>
    <row r="6931" spans="8:8">
      <c r="H6931" s="29"/>
    </row>
    <row r="6932" spans="8:8">
      <c r="H6932" s="29"/>
    </row>
    <row r="556127" spans="1:16">
      <c r="A556127" t="s">
        <v>7</v>
      </c>
      <c r="N556127">
        <f>SUM($N$7:$N$556125)</f>
        <v>126</v>
      </c>
      <c r="O556127">
        <f>SUM($O$7:$O$556125)</f>
        <v>0.29023032999999998</v>
      </c>
      <c r="P556127">
        <f>SUM($P$7:$P$556125)</f>
        <v>0.232184264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D8B366-20EE-431C-805D-7C1CF749274A}">
  <dimension ref="A1:J21"/>
  <sheetViews>
    <sheetView workbookViewId="0">
      <selection activeCell="A6" sqref="A6:J6"/>
    </sheetView>
  </sheetViews>
  <sheetFormatPr baseColWidth="10" defaultColWidth="8.83203125" defaultRowHeight="15"/>
  <cols>
    <col min="5" max="5" width="8.83203125" style="1"/>
  </cols>
  <sheetData>
    <row r="1" spans="1:10">
      <c r="A1" s="2" t="s">
        <v>27</v>
      </c>
    </row>
    <row r="2" spans="1:10">
      <c r="A2" s="2" t="s">
        <v>46</v>
      </c>
    </row>
    <row r="3" spans="1:10">
      <c r="A3" s="3" t="s">
        <v>28</v>
      </c>
    </row>
    <row r="6" spans="1:10" ht="25">
      <c r="A6" s="4" t="s">
        <v>0</v>
      </c>
      <c r="B6" s="5" t="s">
        <v>1</v>
      </c>
      <c r="C6" s="5" t="s">
        <v>2</v>
      </c>
      <c r="D6" s="6" t="s">
        <v>29</v>
      </c>
      <c r="E6" s="9" t="s">
        <v>4</v>
      </c>
      <c r="F6" s="5" t="s">
        <v>30</v>
      </c>
      <c r="G6" s="5" t="s">
        <v>31</v>
      </c>
      <c r="H6" s="7" t="s">
        <v>32</v>
      </c>
      <c r="I6" s="8" t="s">
        <v>33</v>
      </c>
      <c r="J6" s="8" t="s">
        <v>34</v>
      </c>
    </row>
    <row r="7" spans="1:10">
      <c r="A7" t="s">
        <v>26</v>
      </c>
      <c r="C7" t="s">
        <v>9</v>
      </c>
      <c r="D7" s="10">
        <v>44385</v>
      </c>
      <c r="E7" s="1" t="s">
        <v>35</v>
      </c>
      <c r="F7" t="s">
        <v>36</v>
      </c>
      <c r="G7" t="s">
        <v>37</v>
      </c>
      <c r="H7" t="s">
        <v>38</v>
      </c>
      <c r="I7">
        <v>1.08</v>
      </c>
      <c r="J7">
        <v>1.08</v>
      </c>
    </row>
    <row r="8" spans="1:10">
      <c r="A8" t="s">
        <v>26</v>
      </c>
      <c r="C8" t="s">
        <v>9</v>
      </c>
      <c r="D8" s="10">
        <v>44403</v>
      </c>
      <c r="E8" s="1" t="s">
        <v>35</v>
      </c>
      <c r="F8" t="s">
        <v>36</v>
      </c>
      <c r="G8" t="s">
        <v>37</v>
      </c>
      <c r="H8" t="s">
        <v>38</v>
      </c>
      <c r="I8">
        <v>1.08</v>
      </c>
      <c r="J8">
        <v>1.08</v>
      </c>
    </row>
    <row r="9" spans="1:10">
      <c r="A9" t="s">
        <v>26</v>
      </c>
      <c r="C9" t="s">
        <v>9</v>
      </c>
      <c r="D9" s="10">
        <v>44378</v>
      </c>
      <c r="E9" s="1" t="s">
        <v>39</v>
      </c>
      <c r="F9" t="s">
        <v>36</v>
      </c>
      <c r="G9" t="s">
        <v>40</v>
      </c>
      <c r="H9" t="s">
        <v>41</v>
      </c>
      <c r="I9">
        <v>1.08</v>
      </c>
      <c r="J9">
        <v>5.4</v>
      </c>
    </row>
    <row r="10" spans="1:10">
      <c r="A10" t="s">
        <v>26</v>
      </c>
      <c r="C10" t="s">
        <v>9</v>
      </c>
      <c r="D10" s="10">
        <v>44378</v>
      </c>
      <c r="E10" s="1" t="s">
        <v>35</v>
      </c>
      <c r="F10" t="s">
        <v>36</v>
      </c>
      <c r="G10" t="s">
        <v>37</v>
      </c>
      <c r="H10" t="s">
        <v>38</v>
      </c>
      <c r="I10">
        <v>1.08</v>
      </c>
      <c r="J10">
        <v>1.08</v>
      </c>
    </row>
    <row r="11" spans="1:10">
      <c r="A11" t="s">
        <v>26</v>
      </c>
      <c r="C11" t="s">
        <v>9</v>
      </c>
      <c r="D11" s="10">
        <v>44378</v>
      </c>
      <c r="E11" s="1" t="s">
        <v>42</v>
      </c>
      <c r="F11" t="s">
        <v>36</v>
      </c>
      <c r="G11" t="s">
        <v>40</v>
      </c>
      <c r="H11" t="s">
        <v>43</v>
      </c>
      <c r="I11">
        <v>1.08</v>
      </c>
      <c r="J11">
        <v>32.4</v>
      </c>
    </row>
    <row r="12" spans="1:10">
      <c r="A12" t="s">
        <v>26</v>
      </c>
      <c r="C12" t="s">
        <v>9</v>
      </c>
      <c r="D12" s="10">
        <v>44403</v>
      </c>
      <c r="E12" s="1" t="s">
        <v>44</v>
      </c>
      <c r="F12" t="s">
        <v>36</v>
      </c>
      <c r="G12" t="s">
        <v>40</v>
      </c>
      <c r="H12" t="s">
        <v>45</v>
      </c>
      <c r="I12">
        <v>1.08</v>
      </c>
      <c r="J12">
        <v>2.16</v>
      </c>
    </row>
    <row r="13" spans="1:10">
      <c r="A13" t="s">
        <v>26</v>
      </c>
      <c r="C13" t="s">
        <v>9</v>
      </c>
      <c r="D13" s="10">
        <v>44379</v>
      </c>
      <c r="E13" s="1" t="s">
        <v>39</v>
      </c>
      <c r="F13" t="s">
        <v>36</v>
      </c>
      <c r="G13" t="s">
        <v>40</v>
      </c>
      <c r="H13" t="s">
        <v>41</v>
      </c>
      <c r="I13">
        <v>1.08</v>
      </c>
      <c r="J13">
        <v>6.48</v>
      </c>
    </row>
    <row r="14" spans="1:10">
      <c r="A14" t="s">
        <v>26</v>
      </c>
      <c r="C14" t="s">
        <v>9</v>
      </c>
      <c r="D14" s="10">
        <v>44378</v>
      </c>
      <c r="E14" s="1" t="s">
        <v>35</v>
      </c>
      <c r="F14" t="s">
        <v>36</v>
      </c>
      <c r="G14" t="s">
        <v>37</v>
      </c>
      <c r="H14" t="s">
        <v>38</v>
      </c>
      <c r="I14">
        <v>1.08</v>
      </c>
      <c r="J14">
        <v>2.16</v>
      </c>
    </row>
    <row r="15" spans="1:10">
      <c r="A15" t="s">
        <v>26</v>
      </c>
      <c r="C15" t="s">
        <v>9</v>
      </c>
      <c r="D15" s="10">
        <v>44385</v>
      </c>
      <c r="E15" s="1" t="s">
        <v>35</v>
      </c>
      <c r="F15" t="s">
        <v>36</v>
      </c>
      <c r="G15" t="s">
        <v>37</v>
      </c>
      <c r="H15" t="s">
        <v>38</v>
      </c>
      <c r="I15">
        <v>1.08</v>
      </c>
      <c r="J15">
        <v>2.16</v>
      </c>
    </row>
    <row r="16" spans="1:10">
      <c r="A16" t="s">
        <v>26</v>
      </c>
      <c r="C16" t="s">
        <v>9</v>
      </c>
      <c r="D16" s="10">
        <v>44378</v>
      </c>
      <c r="E16" s="1" t="s">
        <v>44</v>
      </c>
      <c r="F16" t="s">
        <v>36</v>
      </c>
      <c r="G16" t="s">
        <v>40</v>
      </c>
      <c r="H16" t="s">
        <v>45</v>
      </c>
      <c r="I16">
        <v>1.08</v>
      </c>
      <c r="J16">
        <v>32.4</v>
      </c>
    </row>
    <row r="17" spans="1:10">
      <c r="A17" t="s">
        <v>26</v>
      </c>
      <c r="C17" t="s">
        <v>9</v>
      </c>
      <c r="D17" s="10">
        <v>44378</v>
      </c>
      <c r="E17" s="1" t="s">
        <v>39</v>
      </c>
      <c r="F17" t="s">
        <v>36</v>
      </c>
      <c r="G17" t="s">
        <v>40</v>
      </c>
      <c r="H17" t="s">
        <v>41</v>
      </c>
      <c r="I17">
        <v>1.08</v>
      </c>
      <c r="J17">
        <v>7.56</v>
      </c>
    </row>
    <row r="18" spans="1:10">
      <c r="A18" t="s">
        <v>26</v>
      </c>
      <c r="C18" t="s">
        <v>9</v>
      </c>
      <c r="D18" s="10">
        <v>44385</v>
      </c>
      <c r="E18" s="1" t="s">
        <v>42</v>
      </c>
      <c r="F18" t="s">
        <v>36</v>
      </c>
      <c r="G18" t="s">
        <v>40</v>
      </c>
      <c r="H18" t="s">
        <v>43</v>
      </c>
      <c r="I18">
        <v>1.08</v>
      </c>
      <c r="J18">
        <v>32.4</v>
      </c>
    </row>
    <row r="19" spans="1:10">
      <c r="A19" t="s">
        <v>26</v>
      </c>
      <c r="C19" t="s">
        <v>9</v>
      </c>
      <c r="D19" s="10">
        <v>44385</v>
      </c>
      <c r="E19" s="1" t="s">
        <v>39</v>
      </c>
      <c r="F19" t="s">
        <v>36</v>
      </c>
      <c r="G19" t="s">
        <v>40</v>
      </c>
      <c r="H19" t="s">
        <v>41</v>
      </c>
      <c r="I19">
        <v>1.08</v>
      </c>
      <c r="J19">
        <v>5.4</v>
      </c>
    </row>
    <row r="21" spans="1:10">
      <c r="A21" t="s">
        <v>7</v>
      </c>
      <c r="J21">
        <f>SUM($J$7:$J$19)</f>
        <v>131.76000000000002</v>
      </c>
    </row>
  </sheetData>
  <pageMargins left="0.7" right="0.7" top="0.75" bottom="0.75" header="0.3" footer="0.3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2" baseType="variant">
      <vt:variant>
        <vt:lpstr>Worksheets</vt:lpstr>
      </vt:variant>
      <vt:variant>
        <vt:i4>9</vt:i4>
      </vt:variant>
    </vt:vector>
  </HeadingPairs>
  <TitlesOfParts>
    <vt:vector size="9" baseType="lpstr">
      <vt:lpstr>Sales</vt:lpstr>
      <vt:lpstr>Returns</vt:lpstr>
      <vt:lpstr>International Physical Sales</vt:lpstr>
      <vt:lpstr>International Physical Returns</vt:lpstr>
      <vt:lpstr>Downloads</vt:lpstr>
      <vt:lpstr>Streams</vt:lpstr>
      <vt:lpstr>Wireless</vt:lpstr>
      <vt:lpstr>International Digital</vt:lpstr>
      <vt:lpstr>Amazon Vinyl Packaging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Cantrell, Micah</dc:creator>
  <cp:lastModifiedBy>Microsoft Office User</cp:lastModifiedBy>
  <dcterms:created xsi:type="dcterms:W3CDTF">2021-08-23T18:26:34Z</dcterms:created>
  <dcterms:modified xsi:type="dcterms:W3CDTF">2023-06-19T20:10:08Z</dcterms:modified>
</cp:coreProperties>
</file>